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4"/>
  </p:notesMasterIdLst>
  <p:sldIdLst>
    <p:sldId id="267" r:id="rId2"/>
    <p:sldId id="274" r:id="rId3"/>
    <p:sldId id="269" r:id="rId4"/>
    <p:sldId id="276" r:id="rId5"/>
    <p:sldId id="273" r:id="rId6"/>
    <p:sldId id="277" r:id="rId7"/>
    <p:sldId id="268" r:id="rId8"/>
    <p:sldId id="278" r:id="rId9"/>
    <p:sldId id="279" r:id="rId10"/>
    <p:sldId id="280" r:id="rId11"/>
    <p:sldId id="281"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2" autoAdjust="0"/>
    <p:restoredTop sz="81355"/>
  </p:normalViewPr>
  <p:slideViewPr>
    <p:cSldViewPr snapToGrid="0">
      <p:cViewPr varScale="1">
        <p:scale>
          <a:sx n="91" d="100"/>
          <a:sy n="91" d="100"/>
        </p:scale>
        <p:origin x="22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18155-A37C-9048-BF3F-24643BB6B6AC}" type="datetimeFigureOut">
              <a:rPr lang="en-US" smtClean="0"/>
              <a:t>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A145-394E-744A-9146-4BB291CB3B38}" type="slidenum">
              <a:rPr lang="en-US" smtClean="0"/>
              <a:t>‹#›</a:t>
            </a:fld>
            <a:endParaRPr lang="en-US"/>
          </a:p>
        </p:txBody>
      </p:sp>
    </p:spTree>
    <p:extLst>
      <p:ext uri="{BB962C8B-B14F-4D97-AF65-F5344CB8AC3E}">
        <p14:creationId xmlns:p14="http://schemas.microsoft.com/office/powerpoint/2010/main" val="138598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why you became a music teacher? What first captivated you about choral singing? Do you remember the experience? What song did you sing, who was the director, etc.?</a:t>
            </a:r>
          </a:p>
          <a:p>
            <a:endParaRPr lang="en-US" dirty="0"/>
          </a:p>
          <a:p>
            <a:r>
              <a:rPr lang="en-US" dirty="0"/>
              <a:t>One participant talked about transcending the technical...</a:t>
            </a:r>
          </a:p>
        </p:txBody>
      </p:sp>
      <p:sp>
        <p:nvSpPr>
          <p:cNvPr id="4" name="Slide Number Placeholder 3"/>
          <p:cNvSpPr>
            <a:spLocks noGrp="1"/>
          </p:cNvSpPr>
          <p:nvPr>
            <p:ph type="sldNum" sz="quarter" idx="10"/>
          </p:nvPr>
        </p:nvSpPr>
        <p:spPr/>
        <p:txBody>
          <a:bodyPr/>
          <a:lstStyle/>
          <a:p>
            <a:fld id="{9E0BA145-394E-744A-9146-4BB291CB3B38}" type="slidenum">
              <a:rPr lang="en-US" smtClean="0"/>
              <a:t>1</a:t>
            </a:fld>
            <a:endParaRPr lang="en-US"/>
          </a:p>
        </p:txBody>
      </p:sp>
    </p:spTree>
    <p:extLst>
      <p:ext uri="{BB962C8B-B14F-4D97-AF65-F5344CB8AC3E}">
        <p14:creationId xmlns:p14="http://schemas.microsoft.com/office/powerpoint/2010/main" val="260690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Spirituality – Nursing, Social Sciences, Education</a:t>
            </a:r>
          </a:p>
          <a:p>
            <a:pPr marL="228600" indent="-228600">
              <a:buAutoNum type="arabicPeriod"/>
            </a:pPr>
            <a:r>
              <a:rPr lang="en-US" dirty="0"/>
              <a:t>Nursing: Miner-Williams developed a Model of Spirituality in Nursing which led to 6 guidelines that could lead to more holistic, ethical, and balanced patient care</a:t>
            </a:r>
          </a:p>
          <a:p>
            <a:pPr marL="228600" indent="-228600">
              <a:buAutoNum type="arabicPeriod"/>
            </a:pPr>
            <a:r>
              <a:rPr lang="en-US" dirty="0"/>
              <a:t>Social Sciences – Holloway and Moss claimed spirituality to be </a:t>
            </a:r>
            <a:r>
              <a:rPr lang="en-US" sz="1200" kern="1200" dirty="0">
                <a:solidFill>
                  <a:schemeClr val="tx1"/>
                </a:solidFill>
                <a:effectLst/>
                <a:latin typeface="+mn-lt"/>
                <a:ea typeface="+mn-ea"/>
                <a:cs typeface="+mn-cs"/>
              </a:rPr>
              <a:t>“one of the most significant, important and controversial themes to emerge in social work in recent years” </a:t>
            </a:r>
          </a:p>
          <a:p>
            <a:pPr marL="228600" indent="-228600">
              <a:buAutoNum type="arabicPeriod"/>
            </a:pPr>
            <a:r>
              <a:rPr lang="en-US" sz="1200" kern="1200" dirty="0" err="1">
                <a:solidFill>
                  <a:schemeClr val="tx1"/>
                </a:solidFill>
                <a:effectLst/>
                <a:latin typeface="+mn-lt"/>
                <a:ea typeface="+mn-ea"/>
                <a:cs typeface="+mn-cs"/>
              </a:rPr>
              <a:t>Brenè</a:t>
            </a:r>
            <a:r>
              <a:rPr lang="en-US" sz="1200" kern="1200" dirty="0">
                <a:solidFill>
                  <a:schemeClr val="tx1"/>
                </a:solidFill>
                <a:effectLst/>
                <a:latin typeface="+mn-lt"/>
                <a:ea typeface="+mn-ea"/>
                <a:cs typeface="+mn-cs"/>
              </a:rPr>
              <a:t> Brown – NY Times Bestseller author and researcher from Houston - “recognizing and celebrating that we are all inextricably connected to each other by a power greater than all of us, and that our connection to that power and to one another is grounded in love and compassion”  and argues that as a society we are in a spiritual crisis because of an individual’s lack of connection with each other</a:t>
            </a:r>
          </a:p>
          <a:p>
            <a:pPr marL="228600" indent="-228600">
              <a:buAutoNum type="arabicPeriod"/>
            </a:pPr>
            <a:r>
              <a:rPr lang="en-US" sz="1200" kern="1200" dirty="0">
                <a:solidFill>
                  <a:schemeClr val="tx1"/>
                </a:solidFill>
                <a:effectLst/>
                <a:latin typeface="+mn-lt"/>
                <a:ea typeface="+mn-ea"/>
                <a:cs typeface="+mn-cs"/>
              </a:rPr>
              <a:t>THREE COMMON THEMES: Breath – many sources reference the term spirituality from the Latin </a:t>
            </a:r>
            <a:r>
              <a:rPr lang="en-US" sz="1200" i="1" kern="1200" dirty="0" err="1">
                <a:solidFill>
                  <a:schemeClr val="tx1"/>
                </a:solidFill>
                <a:effectLst/>
                <a:latin typeface="+mn-lt"/>
                <a:ea typeface="+mn-ea"/>
                <a:cs typeface="+mn-cs"/>
              </a:rPr>
              <a:t>spirare</a:t>
            </a:r>
            <a:r>
              <a:rPr lang="en-US" sz="1200" i="0" kern="1200" dirty="0">
                <a:solidFill>
                  <a:schemeClr val="tx1"/>
                </a:solidFill>
                <a:effectLst/>
                <a:latin typeface="+mn-lt"/>
                <a:ea typeface="+mn-ea"/>
                <a:cs typeface="+mn-cs"/>
              </a:rPr>
              <a:t> meaning to breathe. </a:t>
            </a:r>
            <a:r>
              <a:rPr lang="en-US" sz="1200" kern="1200" dirty="0">
                <a:solidFill>
                  <a:schemeClr val="tx1"/>
                </a:solidFill>
                <a:effectLst/>
                <a:latin typeface="+mn-lt"/>
                <a:ea typeface="+mn-ea"/>
                <a:cs typeface="+mn-cs"/>
              </a:rPr>
              <a:t>This etymology gave way to the understanding that spirituality contributes to the study of the whole person. </a:t>
            </a:r>
          </a:p>
          <a:p>
            <a:pPr marL="228600" indent="-228600">
              <a:buAutoNum type="arabicPeriod"/>
            </a:pPr>
            <a:r>
              <a:rPr lang="en-US" sz="1200" kern="1200" dirty="0">
                <a:solidFill>
                  <a:schemeClr val="tx1"/>
                </a:solidFill>
                <a:effectLst/>
                <a:latin typeface="+mn-lt"/>
                <a:ea typeface="+mn-ea"/>
                <a:cs typeface="+mn-cs"/>
              </a:rPr>
              <a:t>Another common theme was the distinction between religion and spirituality. Nearly all the literature distinguishes between the two. Nash says, “Religion is head; spirituality is heart</a:t>
            </a:r>
            <a:r>
              <a:rPr lang="en-US" dirty="0">
                <a:effectLst/>
              </a:rPr>
              <a:t> “ Byers shared, “</a:t>
            </a:r>
            <a:r>
              <a:rPr lang="en-US" sz="1200" kern="1200" dirty="0">
                <a:solidFill>
                  <a:schemeClr val="tx1"/>
                </a:solidFill>
                <a:effectLst/>
                <a:latin typeface="+mn-lt"/>
                <a:ea typeface="+mn-ea"/>
                <a:cs typeface="+mn-cs"/>
              </a:rPr>
              <a:t>“Religions…are particular answers to the universal human questions about the creation and meaning of life. Spirituality refers to the universal personal concern for the questions” “</a:t>
            </a:r>
          </a:p>
          <a:p>
            <a:pPr marL="228600" indent="-228600">
              <a:buAutoNum type="arabicPeriod"/>
            </a:pPr>
            <a:r>
              <a:rPr lang="en-US" sz="1200" kern="1200" dirty="0">
                <a:solidFill>
                  <a:schemeClr val="tx1"/>
                </a:solidFill>
                <a:effectLst/>
                <a:latin typeface="+mn-lt"/>
                <a:ea typeface="+mn-ea"/>
                <a:cs typeface="+mn-cs"/>
              </a:rPr>
              <a:t>And another theme is metaphysical. This is the acknowledgement of “something greater than ourselves” whether that’s God or something else just transcendent.</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EDUCATION – Parker Palmer</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Music Education – Van der Merwe &amp; </a:t>
            </a:r>
            <a:r>
              <a:rPr lang="en-US" sz="1200" kern="1200" dirty="0" err="1">
                <a:solidFill>
                  <a:schemeClr val="tx1"/>
                </a:solidFill>
                <a:effectLst/>
                <a:latin typeface="+mn-lt"/>
                <a:ea typeface="+mn-ea"/>
                <a:cs typeface="+mn-cs"/>
              </a:rPr>
              <a:t>Habron</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Hermenutical</a:t>
            </a:r>
            <a:r>
              <a:rPr lang="en-US" sz="1200" kern="1200" dirty="0">
                <a:solidFill>
                  <a:schemeClr val="tx1"/>
                </a:solidFill>
                <a:effectLst/>
                <a:latin typeface="+mn-lt"/>
                <a:ea typeface="+mn-ea"/>
                <a:cs typeface="+mn-cs"/>
              </a:rPr>
              <a:t> Phenomenological study – 22 primary sources - authors used Van </a:t>
            </a:r>
            <a:r>
              <a:rPr lang="en-US" sz="1200" kern="1200" dirty="0" err="1">
                <a:solidFill>
                  <a:schemeClr val="tx1"/>
                </a:solidFill>
                <a:effectLst/>
                <a:latin typeface="+mn-lt"/>
                <a:ea typeface="+mn-ea"/>
                <a:cs typeface="+mn-cs"/>
              </a:rPr>
              <a:t>Manen’s</a:t>
            </a:r>
            <a:r>
              <a:rPr lang="en-US" sz="1200" kern="1200" dirty="0">
                <a:solidFill>
                  <a:schemeClr val="tx1"/>
                </a:solidFill>
                <a:effectLst/>
                <a:latin typeface="+mn-lt"/>
                <a:ea typeface="+mn-ea"/>
                <a:cs typeface="+mn-cs"/>
              </a:rPr>
              <a:t> lifeworld </a:t>
            </a:r>
            <a:r>
              <a:rPr lang="en-US" sz="1200" kern="1200" dirty="0" err="1">
                <a:solidFill>
                  <a:schemeClr val="tx1"/>
                </a:solidFill>
                <a:effectLst/>
                <a:latin typeface="+mn-lt"/>
                <a:ea typeface="+mn-ea"/>
                <a:cs typeface="+mn-cs"/>
              </a:rPr>
              <a:t>existentials</a:t>
            </a:r>
            <a:r>
              <a:rPr lang="en-US" sz="1200" kern="1200" dirty="0">
                <a:solidFill>
                  <a:schemeClr val="tx1"/>
                </a:solidFill>
                <a:effectLst/>
                <a:latin typeface="+mn-lt"/>
                <a:ea typeface="+mn-ea"/>
                <a:cs typeface="+mn-cs"/>
              </a:rPr>
              <a:t> (corporeality, relationality, spatiality, and temporality) to code the themes that emerged from the literature on spirituality in music education</a:t>
            </a:r>
            <a:r>
              <a:rPr lang="en-US" dirty="0">
                <a:effectLst/>
              </a:rPr>
              <a:t> </a:t>
            </a:r>
          </a:p>
          <a:p>
            <a:pPr marL="228600" indent="-228600">
              <a:buAutoNum type="arabicPeriod"/>
            </a:pPr>
            <a:r>
              <a:rPr lang="en-US" sz="1200" kern="1200" dirty="0">
                <a:solidFill>
                  <a:schemeClr val="tx1"/>
                </a:solidFill>
                <a:effectLst/>
                <a:latin typeface="+mn-lt"/>
                <a:ea typeface="+mn-ea"/>
                <a:cs typeface="+mn-cs"/>
              </a:rPr>
              <a:t>June Boyce-Tilman – special interest group of the ISME - SAME</a:t>
            </a:r>
          </a:p>
        </p:txBody>
      </p:sp>
      <p:sp>
        <p:nvSpPr>
          <p:cNvPr id="4" name="Slide Number Placeholder 3"/>
          <p:cNvSpPr>
            <a:spLocks noGrp="1"/>
          </p:cNvSpPr>
          <p:nvPr>
            <p:ph type="sldNum" sz="quarter" idx="5"/>
          </p:nvPr>
        </p:nvSpPr>
        <p:spPr/>
        <p:txBody>
          <a:bodyPr/>
          <a:lstStyle/>
          <a:p>
            <a:fld id="{9E0BA145-394E-744A-9146-4BB291CB3B38}" type="slidenum">
              <a:rPr lang="en-US" smtClean="0"/>
              <a:t>2</a:t>
            </a:fld>
            <a:endParaRPr lang="en-US"/>
          </a:p>
        </p:txBody>
      </p:sp>
    </p:spTree>
    <p:extLst>
      <p:ext uri="{BB962C8B-B14F-4D97-AF65-F5344CB8AC3E}">
        <p14:creationId xmlns:p14="http://schemas.microsoft.com/office/powerpoint/2010/main" val="348850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BA145-394E-744A-9146-4BB291CB3B38}" type="slidenum">
              <a:rPr lang="en-US" smtClean="0"/>
              <a:t>4</a:t>
            </a:fld>
            <a:endParaRPr lang="en-US"/>
          </a:p>
        </p:txBody>
      </p:sp>
    </p:spTree>
    <p:extLst>
      <p:ext uri="{BB962C8B-B14F-4D97-AF65-F5344CB8AC3E}">
        <p14:creationId xmlns:p14="http://schemas.microsoft.com/office/powerpoint/2010/main" val="143367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a:solidFill>
                  <a:schemeClr val="tx1"/>
                </a:solidFill>
                <a:effectLst/>
                <a:latin typeface="+mn-lt"/>
                <a:ea typeface="+mn-ea"/>
                <a:cs typeface="+mn-cs"/>
              </a:rPr>
              <a:t>Connor referenced a time when his choir sang </a:t>
            </a:r>
            <a:r>
              <a:rPr lang="en-US" sz="1200" i="1" kern="1200" dirty="0">
                <a:solidFill>
                  <a:schemeClr val="tx1"/>
                </a:solidFill>
                <a:effectLst/>
                <a:latin typeface="+mn-lt"/>
                <a:ea typeface="+mn-ea"/>
                <a:cs typeface="+mn-cs"/>
              </a:rPr>
              <a:t>The Road Home</a:t>
            </a:r>
            <a:r>
              <a:rPr lang="en-US" sz="1200" kern="1200" dirty="0">
                <a:solidFill>
                  <a:schemeClr val="tx1"/>
                </a:solidFill>
                <a:effectLst/>
                <a:latin typeface="+mn-lt"/>
                <a:ea typeface="+mn-ea"/>
                <a:cs typeface="+mn-cs"/>
              </a:rPr>
              <a:t> by Stephen Paulus as the closing piece for their concert.  The director said they discussed the meaning of the text and also engaged in post-concert reflections of the song. His very religious immigrant students expressed that the text of the song caused them to reflect back to their home.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kern="1200" dirty="0">
                <a:solidFill>
                  <a:schemeClr val="tx1"/>
                </a:solidFill>
                <a:effectLst/>
                <a:latin typeface="+mn-lt"/>
                <a:ea typeface="+mn-ea"/>
                <a:cs typeface="+mn-cs"/>
              </a:rPr>
              <a:t>This is Lauren’s favorite part of the song and she loves this because it reminds her how small she is compared to God and I knew that’s what she was thinking of when I watched her sing that and [accompanied] her. "</a:t>
            </a:r>
          </a:p>
          <a:p>
            <a:endParaRPr lang="en-US" dirty="0"/>
          </a:p>
          <a:p>
            <a:r>
              <a:rPr lang="en-US" dirty="0"/>
              <a:t>3. "</a:t>
            </a:r>
            <a:r>
              <a:rPr lang="en-US" sz="1200" kern="1200" dirty="0">
                <a:solidFill>
                  <a:schemeClr val="tx1"/>
                </a:solidFill>
                <a:effectLst/>
                <a:latin typeface="+mn-lt"/>
                <a:ea typeface="+mn-ea"/>
                <a:cs typeface="+mn-cs"/>
              </a:rPr>
              <a:t>We sang terribly, we were all tired, we had had pizza, we were all bawling, it sounded dreadful, but it was like this collective spirit of people coming together and connecting like that</a:t>
            </a:r>
            <a:r>
              <a:rPr lang="en-US" dirty="0">
                <a:effectLst/>
              </a:rPr>
              <a:t> "</a:t>
            </a:r>
          </a:p>
          <a:p>
            <a:endParaRPr lang="en-US" dirty="0">
              <a:effectLst/>
            </a:endParaRPr>
          </a:p>
          <a:p>
            <a:r>
              <a:rPr lang="en-US" dirty="0">
                <a:effectLst/>
              </a:rPr>
              <a:t>4. "</a:t>
            </a:r>
            <a:r>
              <a:rPr lang="en-US" sz="1200" kern="1200" dirty="0">
                <a:solidFill>
                  <a:schemeClr val="tx1"/>
                </a:solidFill>
                <a:effectLst/>
                <a:latin typeface="+mn-lt"/>
                <a:ea typeface="+mn-ea"/>
                <a:cs typeface="+mn-cs"/>
              </a:rPr>
              <a:t>because that’s what I see choral music as being—for me—it’s my own personal expression of worship…it causes me to worship because it’s a reflection of the beauty of God</a:t>
            </a:r>
            <a:r>
              <a:rPr lang="en-US" dirty="0">
                <a:effectLst/>
              </a:rPr>
              <a:t> "</a:t>
            </a:r>
          </a:p>
          <a:p>
            <a:endParaRPr lang="en-US" dirty="0">
              <a:effectLst/>
            </a:endParaRPr>
          </a:p>
          <a:p>
            <a:r>
              <a:rPr lang="en-US" dirty="0">
                <a:effectLst/>
              </a:rPr>
              <a:t>5. Parents – reverting back to connection to music or between musicians and teacher</a:t>
            </a:r>
          </a:p>
          <a:p>
            <a:endParaRPr lang="en-US" dirty="0">
              <a:effectLst/>
            </a:endParaRPr>
          </a:p>
          <a:p>
            <a:r>
              <a:rPr lang="en-US" dirty="0">
                <a:effectLst/>
              </a:rPr>
              <a:t>BEFORE YOU SEE THE LIST - WHAT PIECES HAVE YOU HAD SPIRITUAL EXPERIENCES WITH???</a:t>
            </a:r>
            <a:endParaRPr lang="en-US" dirty="0"/>
          </a:p>
        </p:txBody>
      </p:sp>
      <p:sp>
        <p:nvSpPr>
          <p:cNvPr id="4" name="Slide Number Placeholder 3"/>
          <p:cNvSpPr>
            <a:spLocks noGrp="1"/>
          </p:cNvSpPr>
          <p:nvPr>
            <p:ph type="sldNum" sz="quarter" idx="5"/>
          </p:nvPr>
        </p:nvSpPr>
        <p:spPr/>
        <p:txBody>
          <a:bodyPr/>
          <a:lstStyle/>
          <a:p>
            <a:fld id="{9E0BA145-394E-744A-9146-4BB291CB3B38}" type="slidenum">
              <a:rPr lang="en-US" smtClean="0"/>
              <a:t>7</a:t>
            </a:fld>
            <a:endParaRPr lang="en-US"/>
          </a:p>
        </p:txBody>
      </p:sp>
    </p:spTree>
    <p:extLst>
      <p:ext uri="{BB962C8B-B14F-4D97-AF65-F5344CB8AC3E}">
        <p14:creationId xmlns:p14="http://schemas.microsoft.com/office/powerpoint/2010/main" val="365163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 of literature</a:t>
            </a:r>
          </a:p>
        </p:txBody>
      </p:sp>
      <p:sp>
        <p:nvSpPr>
          <p:cNvPr id="4" name="Slide Number Placeholder 3"/>
          <p:cNvSpPr>
            <a:spLocks noGrp="1"/>
          </p:cNvSpPr>
          <p:nvPr>
            <p:ph type="sldNum" sz="quarter" idx="5"/>
          </p:nvPr>
        </p:nvSpPr>
        <p:spPr/>
        <p:txBody>
          <a:bodyPr/>
          <a:lstStyle/>
          <a:p>
            <a:fld id="{9E0BA145-394E-744A-9146-4BB291CB3B38}" type="slidenum">
              <a:rPr lang="en-US" smtClean="0"/>
              <a:t>8</a:t>
            </a:fld>
            <a:endParaRPr lang="en-US"/>
          </a:p>
        </p:txBody>
      </p:sp>
    </p:spTree>
    <p:extLst>
      <p:ext uri="{BB962C8B-B14F-4D97-AF65-F5344CB8AC3E}">
        <p14:creationId xmlns:p14="http://schemas.microsoft.com/office/powerpoint/2010/main" val="424303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Boundaries – no offense – students to drive conversation</a:t>
            </a:r>
          </a:p>
          <a:p>
            <a:endParaRPr lang="en-US" dirty="0"/>
          </a:p>
          <a:p>
            <a:r>
              <a:rPr lang="en-US" dirty="0"/>
              <a:t>Role of Sacred Music</a:t>
            </a:r>
          </a:p>
          <a:p>
            <a:endParaRPr lang="en-US" dirty="0"/>
          </a:p>
          <a:p>
            <a:r>
              <a:rPr lang="en-US" dirty="0" err="1"/>
              <a:t>NAfME</a:t>
            </a:r>
            <a:r>
              <a:rPr lang="en-US" dirty="0"/>
              <a:t> - </a:t>
            </a:r>
            <a:r>
              <a:rPr lang="en-US" sz="1200" kern="1200" dirty="0">
                <a:solidFill>
                  <a:schemeClr val="tx1"/>
                </a:solidFill>
                <a:effectLst/>
                <a:latin typeface="+mn-lt"/>
                <a:ea typeface="+mn-ea"/>
                <a:cs typeface="+mn-cs"/>
              </a:rPr>
              <a:t>It is the position of the National Association for Music Education that the study and performance of religious music within an educational context is a vital and appropriate part of a comprehensive music education.  The omission of sacred music from the school curriculum would result in an incomplete educational experience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9E0BA145-394E-744A-9146-4BB291CB3B38}" type="slidenum">
              <a:rPr lang="en-US" smtClean="0"/>
              <a:t>9</a:t>
            </a:fld>
            <a:endParaRPr lang="en-US"/>
          </a:p>
        </p:txBody>
      </p:sp>
    </p:spTree>
    <p:extLst>
      <p:ext uri="{BB962C8B-B14F-4D97-AF65-F5344CB8AC3E}">
        <p14:creationId xmlns:p14="http://schemas.microsoft.com/office/powerpoint/2010/main" val="397858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Thoughts or questions?</a:t>
            </a:r>
          </a:p>
        </p:txBody>
      </p:sp>
      <p:sp>
        <p:nvSpPr>
          <p:cNvPr id="4" name="Slide Number Placeholder 3"/>
          <p:cNvSpPr>
            <a:spLocks noGrp="1"/>
          </p:cNvSpPr>
          <p:nvPr>
            <p:ph type="sldNum" sz="quarter" idx="10"/>
          </p:nvPr>
        </p:nvSpPr>
        <p:spPr/>
        <p:txBody>
          <a:bodyPr/>
          <a:lstStyle/>
          <a:p>
            <a:fld id="{9E0BA145-394E-744A-9146-4BB291CB3B38}" type="slidenum">
              <a:rPr lang="en-US" smtClean="0"/>
              <a:t>12</a:t>
            </a:fld>
            <a:endParaRPr lang="en-US"/>
          </a:p>
        </p:txBody>
      </p:sp>
    </p:spTree>
    <p:extLst>
      <p:ext uri="{BB962C8B-B14F-4D97-AF65-F5344CB8AC3E}">
        <p14:creationId xmlns:p14="http://schemas.microsoft.com/office/powerpoint/2010/main" val="130265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264000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1640931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607E3-2388-45F6-8334-9551E5D4165E}" type="datetimeFigureOut">
              <a:rPr lang="en-US" smtClean="0"/>
              <a:t>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606BC-8AB3-4269-911F-2A8DC2C0517E}" type="slidenum">
              <a:rPr lang="en-US" smtClean="0"/>
              <a:t>‹#›</a:t>
            </a:fld>
            <a:endParaRPr lang="en-US"/>
          </a:p>
        </p:txBody>
      </p:sp>
    </p:spTree>
    <p:extLst>
      <p:ext uri="{BB962C8B-B14F-4D97-AF65-F5344CB8AC3E}">
        <p14:creationId xmlns:p14="http://schemas.microsoft.com/office/powerpoint/2010/main" val="250515881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4"/>
          <p:cNvSpPr>
            <a:spLocks/>
          </p:cNvSpPr>
          <p:nvPr/>
        </p:nvSpPr>
        <p:spPr bwMode="auto">
          <a:xfrm>
            <a:off x="4710112" y="885383"/>
            <a:ext cx="4434331" cy="4737891"/>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542 w 10625"/>
              <a:gd name="connsiteY0" fmla="*/ 8838 h 12511"/>
              <a:gd name="connsiteX1" fmla="*/ 1063 w 10625"/>
              <a:gd name="connsiteY1" fmla="*/ 9001 h 12511"/>
              <a:gd name="connsiteX2" fmla="*/ 0 w 10625"/>
              <a:gd name="connsiteY2" fmla="*/ 7519 h 12511"/>
              <a:gd name="connsiteX3" fmla="*/ 1063 w 10625"/>
              <a:gd name="connsiteY3" fmla="*/ 6045 h 12511"/>
              <a:gd name="connsiteX4" fmla="*/ 1548 w 10625"/>
              <a:gd name="connsiteY4" fmla="*/ 6200 h 12511"/>
              <a:gd name="connsiteX5" fmla="*/ 1555 w 10625"/>
              <a:gd name="connsiteY5" fmla="*/ 0 h 12511"/>
              <a:gd name="connsiteX6" fmla="*/ 10000 w 10625"/>
              <a:gd name="connsiteY6" fmla="*/ 2511 h 12511"/>
              <a:gd name="connsiteX7" fmla="*/ 10000 w 10625"/>
              <a:gd name="connsiteY7" fmla="*/ 12511 h 12511"/>
              <a:gd name="connsiteX8" fmla="*/ 1542 w 10625"/>
              <a:gd name="connsiteY8" fmla="*/ 12511 h 12511"/>
              <a:gd name="connsiteX9" fmla="*/ 1542 w 10625"/>
              <a:gd name="connsiteY9" fmla="*/ 8838 h 12511"/>
              <a:gd name="connsiteX0" fmla="*/ 1542 w 10626"/>
              <a:gd name="connsiteY0" fmla="*/ 8838 h 12511"/>
              <a:gd name="connsiteX1" fmla="*/ 1063 w 10626"/>
              <a:gd name="connsiteY1" fmla="*/ 9001 h 12511"/>
              <a:gd name="connsiteX2" fmla="*/ 0 w 10626"/>
              <a:gd name="connsiteY2" fmla="*/ 7519 h 12511"/>
              <a:gd name="connsiteX3" fmla="*/ 1063 w 10626"/>
              <a:gd name="connsiteY3" fmla="*/ 6045 h 12511"/>
              <a:gd name="connsiteX4" fmla="*/ 1548 w 10626"/>
              <a:gd name="connsiteY4" fmla="*/ 6200 h 12511"/>
              <a:gd name="connsiteX5" fmla="*/ 1542 w 10626"/>
              <a:gd name="connsiteY5" fmla="*/ 0 h 12511"/>
              <a:gd name="connsiteX6" fmla="*/ 10000 w 10626"/>
              <a:gd name="connsiteY6" fmla="*/ 2511 h 12511"/>
              <a:gd name="connsiteX7" fmla="*/ 10000 w 10626"/>
              <a:gd name="connsiteY7" fmla="*/ 12511 h 12511"/>
              <a:gd name="connsiteX8" fmla="*/ 1542 w 10626"/>
              <a:gd name="connsiteY8" fmla="*/ 12511 h 12511"/>
              <a:gd name="connsiteX9" fmla="*/ 1542 w 10626"/>
              <a:gd name="connsiteY9" fmla="*/ 8838 h 12511"/>
              <a:gd name="connsiteX0" fmla="*/ 1542 w 10626"/>
              <a:gd name="connsiteY0" fmla="*/ 8838 h 15214"/>
              <a:gd name="connsiteX1" fmla="*/ 1063 w 10626"/>
              <a:gd name="connsiteY1" fmla="*/ 9001 h 15214"/>
              <a:gd name="connsiteX2" fmla="*/ 0 w 10626"/>
              <a:gd name="connsiteY2" fmla="*/ 7519 h 15214"/>
              <a:gd name="connsiteX3" fmla="*/ 1063 w 10626"/>
              <a:gd name="connsiteY3" fmla="*/ 6045 h 15214"/>
              <a:gd name="connsiteX4" fmla="*/ 1548 w 10626"/>
              <a:gd name="connsiteY4" fmla="*/ 6200 h 15214"/>
              <a:gd name="connsiteX5" fmla="*/ 1542 w 10626"/>
              <a:gd name="connsiteY5" fmla="*/ 0 h 15214"/>
              <a:gd name="connsiteX6" fmla="*/ 10000 w 10626"/>
              <a:gd name="connsiteY6" fmla="*/ 2511 h 15214"/>
              <a:gd name="connsiteX7" fmla="*/ 10000 w 10626"/>
              <a:gd name="connsiteY7" fmla="*/ 12511 h 15214"/>
              <a:gd name="connsiteX8" fmla="*/ 1542 w 10626"/>
              <a:gd name="connsiteY8" fmla="*/ 15214 h 15214"/>
              <a:gd name="connsiteX9" fmla="*/ 1542 w 10626"/>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2511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10216 h 16592"/>
              <a:gd name="connsiteX1" fmla="*/ 1063 w 10639"/>
              <a:gd name="connsiteY1" fmla="*/ 10379 h 16592"/>
              <a:gd name="connsiteX2" fmla="*/ 0 w 10639"/>
              <a:gd name="connsiteY2" fmla="*/ 8897 h 16592"/>
              <a:gd name="connsiteX3" fmla="*/ 1063 w 10639"/>
              <a:gd name="connsiteY3" fmla="*/ 7423 h 16592"/>
              <a:gd name="connsiteX4" fmla="*/ 1548 w 10639"/>
              <a:gd name="connsiteY4" fmla="*/ 7578 h 16592"/>
              <a:gd name="connsiteX5" fmla="*/ 1542 w 10639"/>
              <a:gd name="connsiteY5" fmla="*/ 1378 h 16592"/>
              <a:gd name="connsiteX6" fmla="*/ 10000 w 10639"/>
              <a:gd name="connsiteY6" fmla="*/ 1397 h 16592"/>
              <a:gd name="connsiteX7" fmla="*/ 10040 w 10639"/>
              <a:gd name="connsiteY7" fmla="*/ 16572 h 16592"/>
              <a:gd name="connsiteX8" fmla="*/ 1542 w 10639"/>
              <a:gd name="connsiteY8" fmla="*/ 16592 h 16592"/>
              <a:gd name="connsiteX9" fmla="*/ 1542 w 10639"/>
              <a:gd name="connsiteY9" fmla="*/ 10216 h 16592"/>
              <a:gd name="connsiteX0" fmla="*/ 1542 w 10639"/>
              <a:gd name="connsiteY0" fmla="*/ 9292 h 15668"/>
              <a:gd name="connsiteX1" fmla="*/ 1063 w 10639"/>
              <a:gd name="connsiteY1" fmla="*/ 9455 h 15668"/>
              <a:gd name="connsiteX2" fmla="*/ 0 w 10639"/>
              <a:gd name="connsiteY2" fmla="*/ 7973 h 15668"/>
              <a:gd name="connsiteX3" fmla="*/ 1063 w 10639"/>
              <a:gd name="connsiteY3" fmla="*/ 6499 h 15668"/>
              <a:gd name="connsiteX4" fmla="*/ 1548 w 10639"/>
              <a:gd name="connsiteY4" fmla="*/ 6654 h 15668"/>
              <a:gd name="connsiteX5" fmla="*/ 1542 w 10639"/>
              <a:gd name="connsiteY5" fmla="*/ 454 h 15668"/>
              <a:gd name="connsiteX6" fmla="*/ 10000 w 10639"/>
              <a:gd name="connsiteY6" fmla="*/ 473 h 15668"/>
              <a:gd name="connsiteX7" fmla="*/ 10040 w 10639"/>
              <a:gd name="connsiteY7" fmla="*/ 15648 h 15668"/>
              <a:gd name="connsiteX8" fmla="*/ 1542 w 10639"/>
              <a:gd name="connsiteY8" fmla="*/ 15668 h 15668"/>
              <a:gd name="connsiteX9" fmla="*/ 1542 w 10639"/>
              <a:gd name="connsiteY9" fmla="*/ 9292 h 15668"/>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19 h 15195"/>
              <a:gd name="connsiteX1" fmla="*/ 1063 w 10639"/>
              <a:gd name="connsiteY1" fmla="*/ 8982 h 15195"/>
              <a:gd name="connsiteX2" fmla="*/ 0 w 10639"/>
              <a:gd name="connsiteY2" fmla="*/ 7500 h 15195"/>
              <a:gd name="connsiteX3" fmla="*/ 1063 w 10639"/>
              <a:gd name="connsiteY3" fmla="*/ 6026 h 15195"/>
              <a:gd name="connsiteX4" fmla="*/ 1548 w 10639"/>
              <a:gd name="connsiteY4" fmla="*/ 6181 h 15195"/>
              <a:gd name="connsiteX5" fmla="*/ 1542 w 10639"/>
              <a:gd name="connsiteY5" fmla="*/ 0 h 15195"/>
              <a:gd name="connsiteX6" fmla="*/ 10000 w 10639"/>
              <a:gd name="connsiteY6" fmla="*/ 0 h 15195"/>
              <a:gd name="connsiteX7" fmla="*/ 10040 w 10639"/>
              <a:gd name="connsiteY7" fmla="*/ 15175 h 15195"/>
              <a:gd name="connsiteX8" fmla="*/ 1542 w 10639"/>
              <a:gd name="connsiteY8" fmla="*/ 15195 h 15195"/>
              <a:gd name="connsiteX9" fmla="*/ 1542 w 10639"/>
              <a:gd name="connsiteY9" fmla="*/ 8819 h 15195"/>
              <a:gd name="connsiteX0" fmla="*/ 1542 w 10040"/>
              <a:gd name="connsiteY0" fmla="*/ 8819 h 15195"/>
              <a:gd name="connsiteX1" fmla="*/ 1063 w 10040"/>
              <a:gd name="connsiteY1" fmla="*/ 8982 h 15195"/>
              <a:gd name="connsiteX2" fmla="*/ 0 w 10040"/>
              <a:gd name="connsiteY2" fmla="*/ 7500 h 15195"/>
              <a:gd name="connsiteX3" fmla="*/ 1063 w 10040"/>
              <a:gd name="connsiteY3" fmla="*/ 6026 h 15195"/>
              <a:gd name="connsiteX4" fmla="*/ 1548 w 10040"/>
              <a:gd name="connsiteY4" fmla="*/ 6181 h 15195"/>
              <a:gd name="connsiteX5" fmla="*/ 1542 w 10040"/>
              <a:gd name="connsiteY5" fmla="*/ 0 h 15195"/>
              <a:gd name="connsiteX6" fmla="*/ 10000 w 10040"/>
              <a:gd name="connsiteY6" fmla="*/ 0 h 15195"/>
              <a:gd name="connsiteX7" fmla="*/ 10040 w 10040"/>
              <a:gd name="connsiteY7" fmla="*/ 15175 h 15195"/>
              <a:gd name="connsiteX8" fmla="*/ 1542 w 10040"/>
              <a:gd name="connsiteY8" fmla="*/ 15195 h 15195"/>
              <a:gd name="connsiteX9" fmla="*/ 1542 w 10040"/>
              <a:gd name="connsiteY9" fmla="*/ 8819 h 15195"/>
              <a:gd name="connsiteX0" fmla="*/ 1542 w 10027"/>
              <a:gd name="connsiteY0" fmla="*/ 8819 h 15195"/>
              <a:gd name="connsiteX1" fmla="*/ 1063 w 10027"/>
              <a:gd name="connsiteY1" fmla="*/ 8982 h 15195"/>
              <a:gd name="connsiteX2" fmla="*/ 0 w 10027"/>
              <a:gd name="connsiteY2" fmla="*/ 7500 h 15195"/>
              <a:gd name="connsiteX3" fmla="*/ 1063 w 10027"/>
              <a:gd name="connsiteY3" fmla="*/ 6026 h 15195"/>
              <a:gd name="connsiteX4" fmla="*/ 1548 w 10027"/>
              <a:gd name="connsiteY4" fmla="*/ 6181 h 15195"/>
              <a:gd name="connsiteX5" fmla="*/ 1542 w 10027"/>
              <a:gd name="connsiteY5" fmla="*/ 0 h 15195"/>
              <a:gd name="connsiteX6" fmla="*/ 10000 w 10027"/>
              <a:gd name="connsiteY6" fmla="*/ 0 h 15195"/>
              <a:gd name="connsiteX7" fmla="*/ 10027 w 10027"/>
              <a:gd name="connsiteY7" fmla="*/ 15175 h 15195"/>
              <a:gd name="connsiteX8" fmla="*/ 1542 w 10027"/>
              <a:gd name="connsiteY8" fmla="*/ 15195 h 15195"/>
              <a:gd name="connsiteX9" fmla="*/ 1542 w 10027"/>
              <a:gd name="connsiteY9" fmla="*/ 8819 h 15195"/>
              <a:gd name="connsiteX0" fmla="*/ 1542 w 10014"/>
              <a:gd name="connsiteY0" fmla="*/ 8819 h 15195"/>
              <a:gd name="connsiteX1" fmla="*/ 1063 w 10014"/>
              <a:gd name="connsiteY1" fmla="*/ 8982 h 15195"/>
              <a:gd name="connsiteX2" fmla="*/ 0 w 10014"/>
              <a:gd name="connsiteY2" fmla="*/ 7500 h 15195"/>
              <a:gd name="connsiteX3" fmla="*/ 1063 w 10014"/>
              <a:gd name="connsiteY3" fmla="*/ 6026 h 15195"/>
              <a:gd name="connsiteX4" fmla="*/ 1548 w 10014"/>
              <a:gd name="connsiteY4" fmla="*/ 6181 h 15195"/>
              <a:gd name="connsiteX5" fmla="*/ 1542 w 10014"/>
              <a:gd name="connsiteY5" fmla="*/ 0 h 15195"/>
              <a:gd name="connsiteX6" fmla="*/ 10000 w 10014"/>
              <a:gd name="connsiteY6" fmla="*/ 0 h 15195"/>
              <a:gd name="connsiteX7" fmla="*/ 10014 w 10014"/>
              <a:gd name="connsiteY7" fmla="*/ 15137 h 15195"/>
              <a:gd name="connsiteX8" fmla="*/ 1542 w 10014"/>
              <a:gd name="connsiteY8" fmla="*/ 15195 h 15195"/>
              <a:gd name="connsiteX9" fmla="*/ 1542 w 10014"/>
              <a:gd name="connsiteY9" fmla="*/ 8819 h 15195"/>
              <a:gd name="connsiteX0" fmla="*/ 1542 w 10001"/>
              <a:gd name="connsiteY0" fmla="*/ 8819 h 15195"/>
              <a:gd name="connsiteX1" fmla="*/ 1063 w 10001"/>
              <a:gd name="connsiteY1" fmla="*/ 8982 h 15195"/>
              <a:gd name="connsiteX2" fmla="*/ 0 w 10001"/>
              <a:gd name="connsiteY2" fmla="*/ 7500 h 15195"/>
              <a:gd name="connsiteX3" fmla="*/ 1063 w 10001"/>
              <a:gd name="connsiteY3" fmla="*/ 6026 h 15195"/>
              <a:gd name="connsiteX4" fmla="*/ 1548 w 10001"/>
              <a:gd name="connsiteY4" fmla="*/ 6181 h 15195"/>
              <a:gd name="connsiteX5" fmla="*/ 1542 w 10001"/>
              <a:gd name="connsiteY5" fmla="*/ 0 h 15195"/>
              <a:gd name="connsiteX6" fmla="*/ 10000 w 10001"/>
              <a:gd name="connsiteY6" fmla="*/ 0 h 15195"/>
              <a:gd name="connsiteX7" fmla="*/ 10001 w 10001"/>
              <a:gd name="connsiteY7" fmla="*/ 15156 h 15195"/>
              <a:gd name="connsiteX8" fmla="*/ 1542 w 10001"/>
              <a:gd name="connsiteY8" fmla="*/ 15195 h 15195"/>
              <a:gd name="connsiteX9" fmla="*/ 1542 w 10001"/>
              <a:gd name="connsiteY9" fmla="*/ 8819 h 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5195">
                <a:moveTo>
                  <a:pt x="1542" y="8819"/>
                </a:moveTo>
                <a:cubicBezTo>
                  <a:pt x="1396" y="8925"/>
                  <a:pt x="1232" y="8982"/>
                  <a:pt x="1063" y="8982"/>
                </a:cubicBezTo>
                <a:cubicBezTo>
                  <a:pt x="479" y="8982"/>
                  <a:pt x="0" y="8314"/>
                  <a:pt x="0" y="7500"/>
                </a:cubicBezTo>
                <a:cubicBezTo>
                  <a:pt x="0" y="6686"/>
                  <a:pt x="479" y="6026"/>
                  <a:pt x="1063" y="6026"/>
                </a:cubicBezTo>
                <a:cubicBezTo>
                  <a:pt x="1238" y="6026"/>
                  <a:pt x="1402" y="6083"/>
                  <a:pt x="1548" y="6181"/>
                </a:cubicBezTo>
                <a:cubicBezTo>
                  <a:pt x="1542" y="2492"/>
                  <a:pt x="1548" y="1835"/>
                  <a:pt x="1542" y="0"/>
                </a:cubicBezTo>
                <a:lnTo>
                  <a:pt x="10000" y="0"/>
                </a:lnTo>
                <a:cubicBezTo>
                  <a:pt x="10001" y="3165"/>
                  <a:pt x="10001" y="15156"/>
                  <a:pt x="10001" y="15156"/>
                </a:cubicBezTo>
                <a:lnTo>
                  <a:pt x="1542" y="15195"/>
                </a:lnTo>
                <a:lnTo>
                  <a:pt x="1542" y="8819"/>
                </a:lnTo>
                <a:close/>
              </a:path>
            </a:pathLst>
          </a:custGeom>
          <a:gradFill flip="none" rotWithShape="1">
            <a:gsLst>
              <a:gs pos="0">
                <a:schemeClr val="bg1">
                  <a:lumMod val="65000"/>
                </a:schemeClr>
              </a:gs>
              <a:gs pos="100000">
                <a:schemeClr val="bg1">
                  <a:lumMod val="85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23"/>
          <p:cNvSpPr>
            <a:spLocks/>
          </p:cNvSpPr>
          <p:nvPr/>
        </p:nvSpPr>
        <p:spPr bwMode="auto">
          <a:xfrm>
            <a:off x="-12569" y="881994"/>
            <a:ext cx="5350162" cy="4737377"/>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15357"/>
              <a:gd name="connsiteY0" fmla="*/ 245 h 10245"/>
              <a:gd name="connsiteX1" fmla="*/ 14298 w 15357"/>
              <a:gd name="connsiteY1" fmla="*/ 253 h 10245"/>
              <a:gd name="connsiteX2" fmla="*/ 14298 w 15357"/>
              <a:gd name="connsiteY2" fmla="*/ 3662 h 10245"/>
              <a:gd name="connsiteX3" fmla="*/ 12488 w 15357"/>
              <a:gd name="connsiteY3" fmla="*/ 5257 h 10245"/>
              <a:gd name="connsiteX4" fmla="*/ 14291 w 15357"/>
              <a:gd name="connsiteY4" fmla="*/ 6836 h 10245"/>
              <a:gd name="connsiteX5" fmla="*/ 14291 w 15357"/>
              <a:gd name="connsiteY5" fmla="*/ 10245 h 10245"/>
              <a:gd name="connsiteX6" fmla="*/ 4298 w 15357"/>
              <a:gd name="connsiteY6" fmla="*/ 10245 h 10245"/>
              <a:gd name="connsiteX7" fmla="*/ 0 w 15357"/>
              <a:gd name="connsiteY7" fmla="*/ 245 h 10245"/>
              <a:gd name="connsiteX0" fmla="*/ 0 w 15357"/>
              <a:gd name="connsiteY0" fmla="*/ 0 h 10000"/>
              <a:gd name="connsiteX1" fmla="*/ 14298 w 15357"/>
              <a:gd name="connsiteY1" fmla="*/ 8 h 10000"/>
              <a:gd name="connsiteX2" fmla="*/ 14298 w 15357"/>
              <a:gd name="connsiteY2" fmla="*/ 3417 h 10000"/>
              <a:gd name="connsiteX3" fmla="*/ 12488 w 15357"/>
              <a:gd name="connsiteY3" fmla="*/ 5012 h 10000"/>
              <a:gd name="connsiteX4" fmla="*/ 14291 w 15357"/>
              <a:gd name="connsiteY4" fmla="*/ 6591 h 10000"/>
              <a:gd name="connsiteX5" fmla="*/ 14291 w 15357"/>
              <a:gd name="connsiteY5" fmla="*/ 10000 h 10000"/>
              <a:gd name="connsiteX6" fmla="*/ 4298 w 15357"/>
              <a:gd name="connsiteY6" fmla="*/ 10000 h 10000"/>
              <a:gd name="connsiteX7" fmla="*/ 0 w 15357"/>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4298 w 14298"/>
              <a:gd name="connsiteY6" fmla="*/ 10000 h 10000"/>
              <a:gd name="connsiteX7" fmla="*/ 0 w 14298"/>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4298 w 14298"/>
              <a:gd name="connsiteY6" fmla="*/ 10000 h 10000"/>
              <a:gd name="connsiteX7" fmla="*/ 0 w 14298"/>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1 w 14298"/>
              <a:gd name="connsiteY6" fmla="*/ 10000 h 10000"/>
              <a:gd name="connsiteX7" fmla="*/ 0 w 14298"/>
              <a:gd name="connsiteY7" fmla="*/ 0 h 10000"/>
              <a:gd name="connsiteX0" fmla="*/ 0 w 14314"/>
              <a:gd name="connsiteY0" fmla="*/ 2501 h 12501"/>
              <a:gd name="connsiteX1" fmla="*/ 14314 w 14314"/>
              <a:gd name="connsiteY1" fmla="*/ 0 h 12501"/>
              <a:gd name="connsiteX2" fmla="*/ 14298 w 14314"/>
              <a:gd name="connsiteY2" fmla="*/ 5918 h 12501"/>
              <a:gd name="connsiteX3" fmla="*/ 12488 w 14314"/>
              <a:gd name="connsiteY3" fmla="*/ 7513 h 12501"/>
              <a:gd name="connsiteX4" fmla="*/ 14291 w 14314"/>
              <a:gd name="connsiteY4" fmla="*/ 9092 h 12501"/>
              <a:gd name="connsiteX5" fmla="*/ 14291 w 14314"/>
              <a:gd name="connsiteY5" fmla="*/ 12501 h 12501"/>
              <a:gd name="connsiteX6" fmla="*/ 1 w 14314"/>
              <a:gd name="connsiteY6" fmla="*/ 12501 h 12501"/>
              <a:gd name="connsiteX7" fmla="*/ 0 w 14314"/>
              <a:gd name="connsiteY7" fmla="*/ 2501 h 12501"/>
              <a:gd name="connsiteX0" fmla="*/ 0 w 14314"/>
              <a:gd name="connsiteY0" fmla="*/ 11 h 12501"/>
              <a:gd name="connsiteX1" fmla="*/ 14314 w 14314"/>
              <a:gd name="connsiteY1" fmla="*/ 0 h 12501"/>
              <a:gd name="connsiteX2" fmla="*/ 14298 w 14314"/>
              <a:gd name="connsiteY2" fmla="*/ 5918 h 12501"/>
              <a:gd name="connsiteX3" fmla="*/ 12488 w 14314"/>
              <a:gd name="connsiteY3" fmla="*/ 7513 h 12501"/>
              <a:gd name="connsiteX4" fmla="*/ 14291 w 14314"/>
              <a:gd name="connsiteY4" fmla="*/ 9092 h 12501"/>
              <a:gd name="connsiteX5" fmla="*/ 14291 w 14314"/>
              <a:gd name="connsiteY5" fmla="*/ 12501 h 12501"/>
              <a:gd name="connsiteX6" fmla="*/ 1 w 14314"/>
              <a:gd name="connsiteY6" fmla="*/ 12501 h 12501"/>
              <a:gd name="connsiteX7" fmla="*/ 0 w 14314"/>
              <a:gd name="connsiteY7" fmla="*/ 11 h 12501"/>
              <a:gd name="connsiteX0" fmla="*/ 0 w 14314"/>
              <a:gd name="connsiteY0" fmla="*/ 11 h 15182"/>
              <a:gd name="connsiteX1" fmla="*/ 14314 w 14314"/>
              <a:gd name="connsiteY1" fmla="*/ 0 h 15182"/>
              <a:gd name="connsiteX2" fmla="*/ 14298 w 14314"/>
              <a:gd name="connsiteY2" fmla="*/ 5918 h 15182"/>
              <a:gd name="connsiteX3" fmla="*/ 12488 w 14314"/>
              <a:gd name="connsiteY3" fmla="*/ 7513 h 15182"/>
              <a:gd name="connsiteX4" fmla="*/ 14291 w 14314"/>
              <a:gd name="connsiteY4" fmla="*/ 9092 h 15182"/>
              <a:gd name="connsiteX5" fmla="*/ 14291 w 14314"/>
              <a:gd name="connsiteY5" fmla="*/ 15182 h 15182"/>
              <a:gd name="connsiteX6" fmla="*/ 1 w 14314"/>
              <a:gd name="connsiteY6" fmla="*/ 12501 h 15182"/>
              <a:gd name="connsiteX7" fmla="*/ 0 w 14314"/>
              <a:gd name="connsiteY7" fmla="*/ 11 h 15182"/>
              <a:gd name="connsiteX0" fmla="*/ 15 w 14329"/>
              <a:gd name="connsiteY0" fmla="*/ 11 h 15182"/>
              <a:gd name="connsiteX1" fmla="*/ 14329 w 14329"/>
              <a:gd name="connsiteY1" fmla="*/ 0 h 15182"/>
              <a:gd name="connsiteX2" fmla="*/ 14313 w 14329"/>
              <a:gd name="connsiteY2" fmla="*/ 5918 h 15182"/>
              <a:gd name="connsiteX3" fmla="*/ 12503 w 14329"/>
              <a:gd name="connsiteY3" fmla="*/ 7513 h 15182"/>
              <a:gd name="connsiteX4" fmla="*/ 14306 w 14329"/>
              <a:gd name="connsiteY4" fmla="*/ 9092 h 15182"/>
              <a:gd name="connsiteX5" fmla="*/ 14306 w 14329"/>
              <a:gd name="connsiteY5" fmla="*/ 15182 h 15182"/>
              <a:gd name="connsiteX6" fmla="*/ 0 w 14329"/>
              <a:gd name="connsiteY6" fmla="*/ 15163 h 15182"/>
              <a:gd name="connsiteX7" fmla="*/ 15 w 14329"/>
              <a:gd name="connsiteY7" fmla="*/ 11 h 1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29" h="15182">
                <a:moveTo>
                  <a:pt x="15" y="11"/>
                </a:moveTo>
                <a:lnTo>
                  <a:pt x="14329" y="0"/>
                </a:lnTo>
                <a:cubicBezTo>
                  <a:pt x="14325" y="2077"/>
                  <a:pt x="14313" y="4299"/>
                  <a:pt x="14313" y="5918"/>
                </a:cubicBezTo>
                <a:cubicBezTo>
                  <a:pt x="13384" y="5617"/>
                  <a:pt x="12503" y="6398"/>
                  <a:pt x="12503" y="7513"/>
                </a:cubicBezTo>
                <a:cubicBezTo>
                  <a:pt x="12503" y="8612"/>
                  <a:pt x="13398" y="9401"/>
                  <a:pt x="14306" y="9092"/>
                </a:cubicBezTo>
                <a:lnTo>
                  <a:pt x="14306" y="15182"/>
                </a:lnTo>
                <a:lnTo>
                  <a:pt x="0" y="15163"/>
                </a:lnTo>
                <a:cubicBezTo>
                  <a:pt x="0" y="11830"/>
                  <a:pt x="15" y="3344"/>
                  <a:pt x="15" y="11"/>
                </a:cubicBezTo>
                <a:close/>
              </a:path>
            </a:pathLst>
          </a:custGeom>
          <a:gradFill flip="none" rotWithShape="1">
            <a:gsLst>
              <a:gs pos="100000">
                <a:schemeClr val="bg1">
                  <a:lumMod val="85000"/>
                </a:schemeClr>
              </a:gs>
              <a:gs pos="0">
                <a:schemeClr val="bg1">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TextBox 30"/>
          <p:cNvSpPr txBox="1"/>
          <p:nvPr/>
        </p:nvSpPr>
        <p:spPr>
          <a:xfrm>
            <a:off x="330591" y="2191980"/>
            <a:ext cx="4321867" cy="1815882"/>
          </a:xfrm>
          <a:prstGeom prst="rect">
            <a:avLst/>
          </a:prstGeom>
          <a:noFill/>
        </p:spPr>
        <p:txBody>
          <a:bodyPr wrap="square" rtlCol="0">
            <a:spAutoFit/>
            <a:scene3d>
              <a:camera prst="orthographicFront"/>
              <a:lightRig rig="threePt" dir="t"/>
            </a:scene3d>
            <a:sp3d extrusionH="57150">
              <a:bevelT w="38100" h="38100"/>
            </a:sp3d>
          </a:bodyPr>
          <a:lstStyle/>
          <a:p>
            <a:r>
              <a:rPr lang="en-US" sz="2800" dirty="0"/>
              <a:t>An Examination of Spirituality in Choral Music Making for the Public High School Choral Director</a:t>
            </a:r>
          </a:p>
        </p:txBody>
      </p:sp>
      <p:sp>
        <p:nvSpPr>
          <p:cNvPr id="32" name="TextBox 31"/>
          <p:cNvSpPr txBox="1"/>
          <p:nvPr/>
        </p:nvSpPr>
        <p:spPr>
          <a:xfrm>
            <a:off x="291893" y="892888"/>
            <a:ext cx="6161365" cy="1446550"/>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t>Transcending the Technical: </a:t>
            </a:r>
            <a:endParaRPr lang="en-US" sz="4400" dirty="0"/>
          </a:p>
        </p:txBody>
      </p:sp>
      <p:sp>
        <p:nvSpPr>
          <p:cNvPr id="36" name="Freeform 10"/>
          <p:cNvSpPr>
            <a:spLocks/>
          </p:cNvSpPr>
          <p:nvPr/>
        </p:nvSpPr>
        <p:spPr bwMode="auto">
          <a:xfrm>
            <a:off x="-1919" y="-1806"/>
            <a:ext cx="4949862" cy="887566"/>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926 w 10672"/>
              <a:gd name="connsiteY0" fmla="*/ 201 h 10201"/>
              <a:gd name="connsiteX1" fmla="*/ 10000 w 10672"/>
              <a:gd name="connsiteY1" fmla="*/ 201 h 10201"/>
              <a:gd name="connsiteX2" fmla="*/ 10000 w 10672"/>
              <a:gd name="connsiteY2" fmla="*/ 2918 h 10201"/>
              <a:gd name="connsiteX3" fmla="*/ 9604 w 10672"/>
              <a:gd name="connsiteY3" fmla="*/ 5187 h 10201"/>
              <a:gd name="connsiteX4" fmla="*/ 10000 w 10672"/>
              <a:gd name="connsiteY4" fmla="*/ 7456 h 10201"/>
              <a:gd name="connsiteX5" fmla="*/ 10000 w 10672"/>
              <a:gd name="connsiteY5" fmla="*/ 10201 h 10201"/>
              <a:gd name="connsiteX6" fmla="*/ 0 w 10672"/>
              <a:gd name="connsiteY6" fmla="*/ 10201 h 10201"/>
              <a:gd name="connsiteX7" fmla="*/ 926 w 10672"/>
              <a:gd name="connsiteY7" fmla="*/ 201 h 10201"/>
              <a:gd name="connsiteX0" fmla="*/ 97 w 9843"/>
              <a:gd name="connsiteY0" fmla="*/ 201 h 10201"/>
              <a:gd name="connsiteX1" fmla="*/ 9171 w 9843"/>
              <a:gd name="connsiteY1" fmla="*/ 201 h 10201"/>
              <a:gd name="connsiteX2" fmla="*/ 9171 w 9843"/>
              <a:gd name="connsiteY2" fmla="*/ 2918 h 10201"/>
              <a:gd name="connsiteX3" fmla="*/ 8775 w 9843"/>
              <a:gd name="connsiteY3" fmla="*/ 5187 h 10201"/>
              <a:gd name="connsiteX4" fmla="*/ 9171 w 9843"/>
              <a:gd name="connsiteY4" fmla="*/ 7456 h 10201"/>
              <a:gd name="connsiteX5" fmla="*/ 9171 w 9843"/>
              <a:gd name="connsiteY5" fmla="*/ 10201 h 10201"/>
              <a:gd name="connsiteX6" fmla="*/ 35 w 9843"/>
              <a:gd name="connsiteY6" fmla="*/ 10201 h 10201"/>
              <a:gd name="connsiteX7" fmla="*/ 97 w 9843"/>
              <a:gd name="connsiteY7" fmla="*/ 201 h 10201"/>
              <a:gd name="connsiteX0" fmla="*/ 99 w 10013"/>
              <a:gd name="connsiteY0" fmla="*/ 0 h 9803"/>
              <a:gd name="connsiteX1" fmla="*/ 9317 w 10013"/>
              <a:gd name="connsiteY1" fmla="*/ 0 h 9803"/>
              <a:gd name="connsiteX2" fmla="*/ 9317 w 10013"/>
              <a:gd name="connsiteY2" fmla="*/ 2664 h 9803"/>
              <a:gd name="connsiteX3" fmla="*/ 8915 w 10013"/>
              <a:gd name="connsiteY3" fmla="*/ 4888 h 9803"/>
              <a:gd name="connsiteX4" fmla="*/ 9317 w 10013"/>
              <a:gd name="connsiteY4" fmla="*/ 7112 h 9803"/>
              <a:gd name="connsiteX5" fmla="*/ 9317 w 10013"/>
              <a:gd name="connsiteY5" fmla="*/ 9803 h 9803"/>
              <a:gd name="connsiteX6" fmla="*/ 36 w 10013"/>
              <a:gd name="connsiteY6" fmla="*/ 9803 h 9803"/>
              <a:gd name="connsiteX7" fmla="*/ 99 w 10013"/>
              <a:gd name="connsiteY7" fmla="*/ 0 h 9803"/>
              <a:gd name="connsiteX0" fmla="*/ 99 w 9305"/>
              <a:gd name="connsiteY0" fmla="*/ 0 h 10000"/>
              <a:gd name="connsiteX1" fmla="*/ 9305 w 9305"/>
              <a:gd name="connsiteY1" fmla="*/ 0 h 10000"/>
              <a:gd name="connsiteX2" fmla="*/ 9305 w 9305"/>
              <a:gd name="connsiteY2" fmla="*/ 2718 h 10000"/>
              <a:gd name="connsiteX3" fmla="*/ 8903 w 9305"/>
              <a:gd name="connsiteY3" fmla="*/ 4986 h 10000"/>
              <a:gd name="connsiteX4" fmla="*/ 9305 w 9305"/>
              <a:gd name="connsiteY4" fmla="*/ 7255 h 10000"/>
              <a:gd name="connsiteX5" fmla="*/ 9305 w 9305"/>
              <a:gd name="connsiteY5" fmla="*/ 10000 h 10000"/>
              <a:gd name="connsiteX6" fmla="*/ 36 w 9305"/>
              <a:gd name="connsiteY6" fmla="*/ 10000 h 10000"/>
              <a:gd name="connsiteX7" fmla="*/ 99 w 9305"/>
              <a:gd name="connsiteY7" fmla="*/ 0 h 10000"/>
              <a:gd name="connsiteX0" fmla="*/ 169 w 10063"/>
              <a:gd name="connsiteY0" fmla="*/ 0 h 10000"/>
              <a:gd name="connsiteX1" fmla="*/ 10063 w 10063"/>
              <a:gd name="connsiteY1" fmla="*/ 0 h 10000"/>
              <a:gd name="connsiteX2" fmla="*/ 10063 w 10063"/>
              <a:gd name="connsiteY2" fmla="*/ 2718 h 10000"/>
              <a:gd name="connsiteX3" fmla="*/ 9631 w 10063"/>
              <a:gd name="connsiteY3" fmla="*/ 4986 h 10000"/>
              <a:gd name="connsiteX4" fmla="*/ 10063 w 10063"/>
              <a:gd name="connsiteY4" fmla="*/ 7255 h 10000"/>
              <a:gd name="connsiteX5" fmla="*/ 10063 w 10063"/>
              <a:gd name="connsiteY5" fmla="*/ 10000 h 10000"/>
              <a:gd name="connsiteX6" fmla="*/ 102 w 10063"/>
              <a:gd name="connsiteY6" fmla="*/ 10000 h 10000"/>
              <a:gd name="connsiteX7" fmla="*/ 169 w 10063"/>
              <a:gd name="connsiteY7" fmla="*/ 0 h 10000"/>
              <a:gd name="connsiteX0" fmla="*/ 68 w 9962"/>
              <a:gd name="connsiteY0" fmla="*/ 0 h 10000"/>
              <a:gd name="connsiteX1" fmla="*/ 9962 w 9962"/>
              <a:gd name="connsiteY1" fmla="*/ 0 h 10000"/>
              <a:gd name="connsiteX2" fmla="*/ 9962 w 9962"/>
              <a:gd name="connsiteY2" fmla="*/ 2718 h 10000"/>
              <a:gd name="connsiteX3" fmla="*/ 9530 w 9962"/>
              <a:gd name="connsiteY3" fmla="*/ 4986 h 10000"/>
              <a:gd name="connsiteX4" fmla="*/ 9962 w 9962"/>
              <a:gd name="connsiteY4" fmla="*/ 7255 h 10000"/>
              <a:gd name="connsiteX5" fmla="*/ 9962 w 9962"/>
              <a:gd name="connsiteY5" fmla="*/ 10000 h 10000"/>
              <a:gd name="connsiteX6" fmla="*/ 1 w 9962"/>
              <a:gd name="connsiteY6" fmla="*/ 10000 h 10000"/>
              <a:gd name="connsiteX7" fmla="*/ 68 w 9962"/>
              <a:gd name="connsiteY7" fmla="*/ 0 h 10000"/>
              <a:gd name="connsiteX0" fmla="*/ 18 w 10000"/>
              <a:gd name="connsiteY0" fmla="*/ 0 h 10000"/>
              <a:gd name="connsiteX1" fmla="*/ 10000 w 10000"/>
              <a:gd name="connsiteY1" fmla="*/ 0 h 10000"/>
              <a:gd name="connsiteX2" fmla="*/ 10000 w 10000"/>
              <a:gd name="connsiteY2" fmla="*/ 2718 h 10000"/>
              <a:gd name="connsiteX3" fmla="*/ 9566 w 10000"/>
              <a:gd name="connsiteY3" fmla="*/ 4986 h 10000"/>
              <a:gd name="connsiteX4" fmla="*/ 10000 w 10000"/>
              <a:gd name="connsiteY4" fmla="*/ 7255 h 10000"/>
              <a:gd name="connsiteX5" fmla="*/ 10000 w 10000"/>
              <a:gd name="connsiteY5" fmla="*/ 10000 h 10000"/>
              <a:gd name="connsiteX6" fmla="*/ 1 w 10000"/>
              <a:gd name="connsiteY6" fmla="*/ 10000 h 10000"/>
              <a:gd name="connsiteX7" fmla="*/ 18 w 10000"/>
              <a:gd name="connsiteY7" fmla="*/ 0 h 10000"/>
              <a:gd name="connsiteX0" fmla="*/ 0 w 10011"/>
              <a:gd name="connsiteY0" fmla="*/ 0 h 10050"/>
              <a:gd name="connsiteX1" fmla="*/ 10011 w 10011"/>
              <a:gd name="connsiteY1" fmla="*/ 50 h 10050"/>
              <a:gd name="connsiteX2" fmla="*/ 10011 w 10011"/>
              <a:gd name="connsiteY2" fmla="*/ 2768 h 10050"/>
              <a:gd name="connsiteX3" fmla="*/ 9577 w 10011"/>
              <a:gd name="connsiteY3" fmla="*/ 5036 h 10050"/>
              <a:gd name="connsiteX4" fmla="*/ 10011 w 10011"/>
              <a:gd name="connsiteY4" fmla="*/ 7305 h 10050"/>
              <a:gd name="connsiteX5" fmla="*/ 10011 w 10011"/>
              <a:gd name="connsiteY5" fmla="*/ 10050 h 10050"/>
              <a:gd name="connsiteX6" fmla="*/ 12 w 10011"/>
              <a:gd name="connsiteY6" fmla="*/ 10050 h 10050"/>
              <a:gd name="connsiteX7" fmla="*/ 0 w 10011"/>
              <a:gd name="connsiteY7" fmla="*/ 0 h 10050"/>
              <a:gd name="connsiteX0" fmla="*/ 3 w 10000"/>
              <a:gd name="connsiteY0" fmla="*/ 0 h 10050"/>
              <a:gd name="connsiteX1" fmla="*/ 10000 w 10000"/>
              <a:gd name="connsiteY1" fmla="*/ 50 h 10050"/>
              <a:gd name="connsiteX2" fmla="*/ 10000 w 10000"/>
              <a:gd name="connsiteY2" fmla="*/ 2768 h 10050"/>
              <a:gd name="connsiteX3" fmla="*/ 9566 w 10000"/>
              <a:gd name="connsiteY3" fmla="*/ 5036 h 10050"/>
              <a:gd name="connsiteX4" fmla="*/ 10000 w 10000"/>
              <a:gd name="connsiteY4" fmla="*/ 7305 h 10050"/>
              <a:gd name="connsiteX5" fmla="*/ 10000 w 10000"/>
              <a:gd name="connsiteY5" fmla="*/ 10050 h 10050"/>
              <a:gd name="connsiteX6" fmla="*/ 1 w 10000"/>
              <a:gd name="connsiteY6" fmla="*/ 10050 h 10050"/>
              <a:gd name="connsiteX7" fmla="*/ 3 w 10000"/>
              <a:gd name="connsiteY7" fmla="*/ 0 h 10050"/>
              <a:gd name="connsiteX0" fmla="*/ 3 w 10000"/>
              <a:gd name="connsiteY0" fmla="*/ 0 h 10898"/>
              <a:gd name="connsiteX1" fmla="*/ 10000 w 10000"/>
              <a:gd name="connsiteY1" fmla="*/ 50 h 10898"/>
              <a:gd name="connsiteX2" fmla="*/ 10000 w 10000"/>
              <a:gd name="connsiteY2" fmla="*/ 2768 h 10898"/>
              <a:gd name="connsiteX3" fmla="*/ 9566 w 10000"/>
              <a:gd name="connsiteY3" fmla="*/ 5036 h 10898"/>
              <a:gd name="connsiteX4" fmla="*/ 10000 w 10000"/>
              <a:gd name="connsiteY4" fmla="*/ 7305 h 10898"/>
              <a:gd name="connsiteX5" fmla="*/ 10000 w 10000"/>
              <a:gd name="connsiteY5" fmla="*/ 10898 h 10898"/>
              <a:gd name="connsiteX6" fmla="*/ 1 w 10000"/>
              <a:gd name="connsiteY6" fmla="*/ 10050 h 10898"/>
              <a:gd name="connsiteX7" fmla="*/ 3 w 10000"/>
              <a:gd name="connsiteY7" fmla="*/ 0 h 10898"/>
              <a:gd name="connsiteX0" fmla="*/ 1 w 9998"/>
              <a:gd name="connsiteY0" fmla="*/ 0 h 10898"/>
              <a:gd name="connsiteX1" fmla="*/ 9998 w 9998"/>
              <a:gd name="connsiteY1" fmla="*/ 50 h 10898"/>
              <a:gd name="connsiteX2" fmla="*/ 9998 w 9998"/>
              <a:gd name="connsiteY2" fmla="*/ 2768 h 10898"/>
              <a:gd name="connsiteX3" fmla="*/ 9564 w 9998"/>
              <a:gd name="connsiteY3" fmla="*/ 5036 h 10898"/>
              <a:gd name="connsiteX4" fmla="*/ 9998 w 9998"/>
              <a:gd name="connsiteY4" fmla="*/ 7305 h 10898"/>
              <a:gd name="connsiteX5" fmla="*/ 9998 w 9998"/>
              <a:gd name="connsiteY5" fmla="*/ 10898 h 10898"/>
              <a:gd name="connsiteX6" fmla="*/ 7 w 9998"/>
              <a:gd name="connsiteY6" fmla="*/ 10686 h 10898"/>
              <a:gd name="connsiteX7" fmla="*/ 1 w 9998"/>
              <a:gd name="connsiteY7" fmla="*/ 0 h 10898"/>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2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05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54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3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52 h 10000"/>
              <a:gd name="connsiteX7" fmla="*/ 2 w 10001"/>
              <a:gd name="connsiteY7" fmla="*/ 0 h 10000"/>
              <a:gd name="connsiteX0" fmla="*/ 2 w 10001"/>
              <a:gd name="connsiteY0" fmla="*/ 818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818 h 10818"/>
              <a:gd name="connsiteX0" fmla="*/ 2 w 10001"/>
              <a:gd name="connsiteY0" fmla="*/ 5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5 h 10818"/>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770 h 10850"/>
              <a:gd name="connsiteX7" fmla="*/ 2 w 10001"/>
              <a:gd name="connsiteY7" fmla="*/ 5 h 10850"/>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835 h 10850"/>
              <a:gd name="connsiteX7" fmla="*/ 2 w 10001"/>
              <a:gd name="connsiteY7" fmla="*/ 5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850">
                <a:moveTo>
                  <a:pt x="2" y="5"/>
                </a:moveTo>
                <a:lnTo>
                  <a:pt x="10001" y="0"/>
                </a:lnTo>
                <a:lnTo>
                  <a:pt x="10001" y="3358"/>
                </a:lnTo>
                <a:cubicBezTo>
                  <a:pt x="9776" y="2972"/>
                  <a:pt x="9567" y="3999"/>
                  <a:pt x="9567" y="5439"/>
                </a:cubicBezTo>
                <a:cubicBezTo>
                  <a:pt x="9567" y="6879"/>
                  <a:pt x="9780" y="7906"/>
                  <a:pt x="10001" y="7521"/>
                </a:cubicBezTo>
                <a:cubicBezTo>
                  <a:pt x="9999" y="8631"/>
                  <a:pt x="9998" y="9740"/>
                  <a:pt x="9996" y="10850"/>
                </a:cubicBezTo>
                <a:lnTo>
                  <a:pt x="0" y="10835"/>
                </a:lnTo>
                <a:cubicBezTo>
                  <a:pt x="-2" y="7494"/>
                  <a:pt x="1" y="4120"/>
                  <a:pt x="2" y="5"/>
                </a:cubicBezTo>
                <a:close/>
              </a:path>
            </a:pathLst>
          </a:custGeom>
          <a:gradFill>
            <a:gsLst>
              <a:gs pos="0">
                <a:schemeClr val="accent5">
                  <a:lumMod val="75000"/>
                </a:schemeClr>
              </a:gs>
              <a:gs pos="100000">
                <a:schemeClr val="accent5"/>
              </a:gs>
            </a:gsLst>
            <a:lin ang="0" scaled="0"/>
          </a:gradFill>
          <a:ln>
            <a:noFill/>
          </a:ln>
        </p:spPr>
        <p:txBody>
          <a:bodyPr vert="horz" wrap="square" lIns="68580" tIns="34290" rIns="68580" bIns="34290" numCol="1" anchor="t" anchorCtr="0" compatLnSpc="1">
            <a:prstTxWarp prst="textNoShape">
              <a:avLst/>
            </a:prstTxWarp>
          </a:bodyPr>
          <a:lstStyle/>
          <a:p>
            <a:r>
              <a:rPr lang="en-US" sz="1350" dirty="0"/>
              <a:t> </a:t>
            </a:r>
          </a:p>
        </p:txBody>
      </p:sp>
      <p:sp>
        <p:nvSpPr>
          <p:cNvPr id="37" name="Freeform 11"/>
          <p:cNvSpPr>
            <a:spLocks/>
          </p:cNvSpPr>
          <p:nvPr/>
        </p:nvSpPr>
        <p:spPr bwMode="auto">
          <a:xfrm>
            <a:off x="4756546" y="-2544"/>
            <a:ext cx="4390880" cy="887534"/>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786 w 11409"/>
              <a:gd name="connsiteY0" fmla="*/ 7073 h 10210"/>
              <a:gd name="connsiteX1" fmla="*/ 614 w 11409"/>
              <a:gd name="connsiteY1" fmla="*/ 7297 h 10210"/>
              <a:gd name="connsiteX2" fmla="*/ 235 w 11409"/>
              <a:gd name="connsiteY2" fmla="*/ 5196 h 10210"/>
              <a:gd name="connsiteX3" fmla="*/ 614 w 11409"/>
              <a:gd name="connsiteY3" fmla="*/ 3095 h 10210"/>
              <a:gd name="connsiteX4" fmla="*/ 786 w 11409"/>
              <a:gd name="connsiteY4" fmla="*/ 3319 h 10210"/>
              <a:gd name="connsiteX5" fmla="*/ 786 w 11409"/>
              <a:gd name="connsiteY5" fmla="*/ 210 h 10210"/>
              <a:gd name="connsiteX6" fmla="*/ 11409 w 11409"/>
              <a:gd name="connsiteY6" fmla="*/ 271 h 10210"/>
              <a:gd name="connsiteX7" fmla="*/ 10235 w 11409"/>
              <a:gd name="connsiteY7" fmla="*/ 10210 h 10210"/>
              <a:gd name="connsiteX8" fmla="*/ 786 w 11409"/>
              <a:gd name="connsiteY8" fmla="*/ 10210 h 10210"/>
              <a:gd name="connsiteX9" fmla="*/ 786 w 11409"/>
              <a:gd name="connsiteY9" fmla="*/ 7073 h 10210"/>
              <a:gd name="connsiteX0" fmla="*/ 786 w 12199"/>
              <a:gd name="connsiteY0" fmla="*/ 7694 h 10892"/>
              <a:gd name="connsiteX1" fmla="*/ 614 w 12199"/>
              <a:gd name="connsiteY1" fmla="*/ 7918 h 10892"/>
              <a:gd name="connsiteX2" fmla="*/ 235 w 12199"/>
              <a:gd name="connsiteY2" fmla="*/ 5817 h 10892"/>
              <a:gd name="connsiteX3" fmla="*/ 614 w 12199"/>
              <a:gd name="connsiteY3" fmla="*/ 3716 h 10892"/>
              <a:gd name="connsiteX4" fmla="*/ 786 w 12199"/>
              <a:gd name="connsiteY4" fmla="*/ 3940 h 10892"/>
              <a:gd name="connsiteX5" fmla="*/ 786 w 12199"/>
              <a:gd name="connsiteY5" fmla="*/ 831 h 10892"/>
              <a:gd name="connsiteX6" fmla="*/ 11409 w 12199"/>
              <a:gd name="connsiteY6" fmla="*/ 892 h 10892"/>
              <a:gd name="connsiteX7" fmla="*/ 11420 w 12199"/>
              <a:gd name="connsiteY7" fmla="*/ 10892 h 10892"/>
              <a:gd name="connsiteX8" fmla="*/ 786 w 12199"/>
              <a:gd name="connsiteY8" fmla="*/ 10831 h 10892"/>
              <a:gd name="connsiteX9" fmla="*/ 786 w 12199"/>
              <a:gd name="connsiteY9" fmla="*/ 7694 h 10892"/>
              <a:gd name="connsiteX0" fmla="*/ 551 w 11964"/>
              <a:gd name="connsiteY0" fmla="*/ 7694 h 10892"/>
              <a:gd name="connsiteX1" fmla="*/ 379 w 11964"/>
              <a:gd name="connsiteY1" fmla="*/ 7918 h 10892"/>
              <a:gd name="connsiteX2" fmla="*/ 0 w 11964"/>
              <a:gd name="connsiteY2" fmla="*/ 5817 h 10892"/>
              <a:gd name="connsiteX3" fmla="*/ 379 w 11964"/>
              <a:gd name="connsiteY3" fmla="*/ 3716 h 10892"/>
              <a:gd name="connsiteX4" fmla="*/ 551 w 11964"/>
              <a:gd name="connsiteY4" fmla="*/ 3940 h 10892"/>
              <a:gd name="connsiteX5" fmla="*/ 551 w 11964"/>
              <a:gd name="connsiteY5" fmla="*/ 831 h 10892"/>
              <a:gd name="connsiteX6" fmla="*/ 11174 w 11964"/>
              <a:gd name="connsiteY6" fmla="*/ 892 h 10892"/>
              <a:gd name="connsiteX7" fmla="*/ 11185 w 11964"/>
              <a:gd name="connsiteY7" fmla="*/ 10892 h 10892"/>
              <a:gd name="connsiteX8" fmla="*/ 551 w 11964"/>
              <a:gd name="connsiteY8" fmla="*/ 10831 h 10892"/>
              <a:gd name="connsiteX9" fmla="*/ 551 w 11964"/>
              <a:gd name="connsiteY9" fmla="*/ 7694 h 10892"/>
              <a:gd name="connsiteX0" fmla="*/ 551 w 11964"/>
              <a:gd name="connsiteY0" fmla="*/ 7569 h 10767"/>
              <a:gd name="connsiteX1" fmla="*/ 379 w 11964"/>
              <a:gd name="connsiteY1" fmla="*/ 7793 h 10767"/>
              <a:gd name="connsiteX2" fmla="*/ 0 w 11964"/>
              <a:gd name="connsiteY2" fmla="*/ 5692 h 10767"/>
              <a:gd name="connsiteX3" fmla="*/ 379 w 11964"/>
              <a:gd name="connsiteY3" fmla="*/ 3591 h 10767"/>
              <a:gd name="connsiteX4" fmla="*/ 551 w 11964"/>
              <a:gd name="connsiteY4" fmla="*/ 3815 h 10767"/>
              <a:gd name="connsiteX5" fmla="*/ 551 w 11964"/>
              <a:gd name="connsiteY5" fmla="*/ 706 h 10767"/>
              <a:gd name="connsiteX6" fmla="*/ 11174 w 11964"/>
              <a:gd name="connsiteY6" fmla="*/ 767 h 10767"/>
              <a:gd name="connsiteX7" fmla="*/ 11185 w 11964"/>
              <a:gd name="connsiteY7" fmla="*/ 10767 h 10767"/>
              <a:gd name="connsiteX8" fmla="*/ 551 w 11964"/>
              <a:gd name="connsiteY8" fmla="*/ 10706 h 10767"/>
              <a:gd name="connsiteX9" fmla="*/ 551 w 11964"/>
              <a:gd name="connsiteY9" fmla="*/ 7569 h 10767"/>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69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11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65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67"/>
              <a:gd name="connsiteY0" fmla="*/ 6813 h 10011"/>
              <a:gd name="connsiteX1" fmla="*/ 379 w 11167"/>
              <a:gd name="connsiteY1" fmla="*/ 7037 h 10011"/>
              <a:gd name="connsiteX2" fmla="*/ 0 w 11167"/>
              <a:gd name="connsiteY2" fmla="*/ 4936 h 10011"/>
              <a:gd name="connsiteX3" fmla="*/ 379 w 11167"/>
              <a:gd name="connsiteY3" fmla="*/ 2835 h 10011"/>
              <a:gd name="connsiteX4" fmla="*/ 551 w 11167"/>
              <a:gd name="connsiteY4" fmla="*/ 3059 h 10011"/>
              <a:gd name="connsiteX5" fmla="*/ 551 w 11167"/>
              <a:gd name="connsiteY5" fmla="*/ 0 h 10011"/>
              <a:gd name="connsiteX6" fmla="*/ 11165 w 11167"/>
              <a:gd name="connsiteY6" fmla="*/ 36 h 10011"/>
              <a:gd name="connsiteX7" fmla="*/ 11162 w 11167"/>
              <a:gd name="connsiteY7" fmla="*/ 10011 h 10011"/>
              <a:gd name="connsiteX8" fmla="*/ 551 w 11167"/>
              <a:gd name="connsiteY8" fmla="*/ 9950 h 10011"/>
              <a:gd name="connsiteX9" fmla="*/ 551 w 11167"/>
              <a:gd name="connsiteY9" fmla="*/ 6813 h 10011"/>
              <a:gd name="connsiteX0" fmla="*/ 551 w 11168"/>
              <a:gd name="connsiteY0" fmla="*/ 6813 h 10011"/>
              <a:gd name="connsiteX1" fmla="*/ 379 w 11168"/>
              <a:gd name="connsiteY1" fmla="*/ 7037 h 10011"/>
              <a:gd name="connsiteX2" fmla="*/ 0 w 11168"/>
              <a:gd name="connsiteY2" fmla="*/ 4936 h 10011"/>
              <a:gd name="connsiteX3" fmla="*/ 379 w 11168"/>
              <a:gd name="connsiteY3" fmla="*/ 2835 h 10011"/>
              <a:gd name="connsiteX4" fmla="*/ 551 w 11168"/>
              <a:gd name="connsiteY4" fmla="*/ 3059 h 10011"/>
              <a:gd name="connsiteX5" fmla="*/ 551 w 11168"/>
              <a:gd name="connsiteY5" fmla="*/ 0 h 10011"/>
              <a:gd name="connsiteX6" fmla="*/ 11165 w 11168"/>
              <a:gd name="connsiteY6" fmla="*/ 36 h 10011"/>
              <a:gd name="connsiteX7" fmla="*/ 11167 w 11168"/>
              <a:gd name="connsiteY7" fmla="*/ 10011 h 10011"/>
              <a:gd name="connsiteX8" fmla="*/ 551 w 11168"/>
              <a:gd name="connsiteY8" fmla="*/ 9950 h 10011"/>
              <a:gd name="connsiteX9" fmla="*/ 551 w 11168"/>
              <a:gd name="connsiteY9" fmla="*/ 6813 h 10011"/>
              <a:gd name="connsiteX0" fmla="*/ 551 w 11172"/>
              <a:gd name="connsiteY0" fmla="*/ 6813 h 10011"/>
              <a:gd name="connsiteX1" fmla="*/ 379 w 11172"/>
              <a:gd name="connsiteY1" fmla="*/ 7037 h 10011"/>
              <a:gd name="connsiteX2" fmla="*/ 0 w 11172"/>
              <a:gd name="connsiteY2" fmla="*/ 4936 h 10011"/>
              <a:gd name="connsiteX3" fmla="*/ 379 w 11172"/>
              <a:gd name="connsiteY3" fmla="*/ 2835 h 10011"/>
              <a:gd name="connsiteX4" fmla="*/ 551 w 11172"/>
              <a:gd name="connsiteY4" fmla="*/ 3059 h 10011"/>
              <a:gd name="connsiteX5" fmla="*/ 551 w 11172"/>
              <a:gd name="connsiteY5" fmla="*/ 0 h 10011"/>
              <a:gd name="connsiteX6" fmla="*/ 11165 w 11172"/>
              <a:gd name="connsiteY6" fmla="*/ 36 h 10011"/>
              <a:gd name="connsiteX7" fmla="*/ 11172 w 11172"/>
              <a:gd name="connsiteY7" fmla="*/ 10011 h 10011"/>
              <a:gd name="connsiteX8" fmla="*/ 551 w 11172"/>
              <a:gd name="connsiteY8" fmla="*/ 9950 h 10011"/>
              <a:gd name="connsiteX9" fmla="*/ 551 w 11172"/>
              <a:gd name="connsiteY9" fmla="*/ 6813 h 10011"/>
              <a:gd name="connsiteX0" fmla="*/ 551 w 11172"/>
              <a:gd name="connsiteY0" fmla="*/ 6813 h 10832"/>
              <a:gd name="connsiteX1" fmla="*/ 379 w 11172"/>
              <a:gd name="connsiteY1" fmla="*/ 7037 h 10832"/>
              <a:gd name="connsiteX2" fmla="*/ 0 w 11172"/>
              <a:gd name="connsiteY2" fmla="*/ 4936 h 10832"/>
              <a:gd name="connsiteX3" fmla="*/ 379 w 11172"/>
              <a:gd name="connsiteY3" fmla="*/ 2835 h 10832"/>
              <a:gd name="connsiteX4" fmla="*/ 551 w 11172"/>
              <a:gd name="connsiteY4" fmla="*/ 3059 h 10832"/>
              <a:gd name="connsiteX5" fmla="*/ 551 w 11172"/>
              <a:gd name="connsiteY5" fmla="*/ 0 h 10832"/>
              <a:gd name="connsiteX6" fmla="*/ 11165 w 11172"/>
              <a:gd name="connsiteY6" fmla="*/ 36 h 10832"/>
              <a:gd name="connsiteX7" fmla="*/ 11172 w 11172"/>
              <a:gd name="connsiteY7" fmla="*/ 10011 h 10832"/>
              <a:gd name="connsiteX8" fmla="*/ 551 w 11172"/>
              <a:gd name="connsiteY8" fmla="*/ 10832 h 10832"/>
              <a:gd name="connsiteX9" fmla="*/ 551 w 11172"/>
              <a:gd name="connsiteY9" fmla="*/ 6813 h 10832"/>
              <a:gd name="connsiteX0" fmla="*/ 551 w 11167"/>
              <a:gd name="connsiteY0" fmla="*/ 6813 h 11048"/>
              <a:gd name="connsiteX1" fmla="*/ 379 w 11167"/>
              <a:gd name="connsiteY1" fmla="*/ 7037 h 11048"/>
              <a:gd name="connsiteX2" fmla="*/ 0 w 11167"/>
              <a:gd name="connsiteY2" fmla="*/ 4936 h 11048"/>
              <a:gd name="connsiteX3" fmla="*/ 379 w 11167"/>
              <a:gd name="connsiteY3" fmla="*/ 2835 h 11048"/>
              <a:gd name="connsiteX4" fmla="*/ 551 w 11167"/>
              <a:gd name="connsiteY4" fmla="*/ 3059 h 11048"/>
              <a:gd name="connsiteX5" fmla="*/ 551 w 11167"/>
              <a:gd name="connsiteY5" fmla="*/ 0 h 11048"/>
              <a:gd name="connsiteX6" fmla="*/ 11165 w 11167"/>
              <a:gd name="connsiteY6" fmla="*/ 36 h 11048"/>
              <a:gd name="connsiteX7" fmla="*/ 11162 w 11167"/>
              <a:gd name="connsiteY7" fmla="*/ 11048 h 11048"/>
              <a:gd name="connsiteX8" fmla="*/ 551 w 11167"/>
              <a:gd name="connsiteY8" fmla="*/ 10832 h 11048"/>
              <a:gd name="connsiteX9" fmla="*/ 551 w 11167"/>
              <a:gd name="connsiteY9" fmla="*/ 6813 h 11048"/>
              <a:gd name="connsiteX0" fmla="*/ 551 w 11167"/>
              <a:gd name="connsiteY0" fmla="*/ 6813 h 10944"/>
              <a:gd name="connsiteX1" fmla="*/ 379 w 11167"/>
              <a:gd name="connsiteY1" fmla="*/ 7037 h 10944"/>
              <a:gd name="connsiteX2" fmla="*/ 0 w 11167"/>
              <a:gd name="connsiteY2" fmla="*/ 4936 h 10944"/>
              <a:gd name="connsiteX3" fmla="*/ 379 w 11167"/>
              <a:gd name="connsiteY3" fmla="*/ 2835 h 10944"/>
              <a:gd name="connsiteX4" fmla="*/ 551 w 11167"/>
              <a:gd name="connsiteY4" fmla="*/ 3059 h 10944"/>
              <a:gd name="connsiteX5" fmla="*/ 551 w 11167"/>
              <a:gd name="connsiteY5" fmla="*/ 0 h 10944"/>
              <a:gd name="connsiteX6" fmla="*/ 11165 w 11167"/>
              <a:gd name="connsiteY6" fmla="*/ 36 h 10944"/>
              <a:gd name="connsiteX7" fmla="*/ 11162 w 11167"/>
              <a:gd name="connsiteY7" fmla="*/ 10944 h 10944"/>
              <a:gd name="connsiteX8" fmla="*/ 551 w 11167"/>
              <a:gd name="connsiteY8" fmla="*/ 10832 h 10944"/>
              <a:gd name="connsiteX9" fmla="*/ 551 w 11167"/>
              <a:gd name="connsiteY9" fmla="*/ 6813 h 10944"/>
              <a:gd name="connsiteX0" fmla="*/ 551 w 11167"/>
              <a:gd name="connsiteY0" fmla="*/ 6813 h 10892"/>
              <a:gd name="connsiteX1" fmla="*/ 379 w 11167"/>
              <a:gd name="connsiteY1" fmla="*/ 7037 h 10892"/>
              <a:gd name="connsiteX2" fmla="*/ 0 w 11167"/>
              <a:gd name="connsiteY2" fmla="*/ 4936 h 10892"/>
              <a:gd name="connsiteX3" fmla="*/ 379 w 11167"/>
              <a:gd name="connsiteY3" fmla="*/ 2835 h 10892"/>
              <a:gd name="connsiteX4" fmla="*/ 551 w 11167"/>
              <a:gd name="connsiteY4" fmla="*/ 3059 h 10892"/>
              <a:gd name="connsiteX5" fmla="*/ 551 w 11167"/>
              <a:gd name="connsiteY5" fmla="*/ 0 h 10892"/>
              <a:gd name="connsiteX6" fmla="*/ 11165 w 11167"/>
              <a:gd name="connsiteY6" fmla="*/ 36 h 10892"/>
              <a:gd name="connsiteX7" fmla="*/ 11162 w 11167"/>
              <a:gd name="connsiteY7" fmla="*/ 10892 h 10892"/>
              <a:gd name="connsiteX8" fmla="*/ 551 w 11167"/>
              <a:gd name="connsiteY8" fmla="*/ 10832 h 10892"/>
              <a:gd name="connsiteX9" fmla="*/ 551 w 11167"/>
              <a:gd name="connsiteY9" fmla="*/ 6813 h 10892"/>
              <a:gd name="connsiteX0" fmla="*/ 551 w 11167"/>
              <a:gd name="connsiteY0" fmla="*/ 6813 h 10832"/>
              <a:gd name="connsiteX1" fmla="*/ 379 w 11167"/>
              <a:gd name="connsiteY1" fmla="*/ 7037 h 10832"/>
              <a:gd name="connsiteX2" fmla="*/ 0 w 11167"/>
              <a:gd name="connsiteY2" fmla="*/ 4936 h 10832"/>
              <a:gd name="connsiteX3" fmla="*/ 379 w 11167"/>
              <a:gd name="connsiteY3" fmla="*/ 2835 h 10832"/>
              <a:gd name="connsiteX4" fmla="*/ 551 w 11167"/>
              <a:gd name="connsiteY4" fmla="*/ 3059 h 10832"/>
              <a:gd name="connsiteX5" fmla="*/ 551 w 11167"/>
              <a:gd name="connsiteY5" fmla="*/ 0 h 10832"/>
              <a:gd name="connsiteX6" fmla="*/ 11165 w 11167"/>
              <a:gd name="connsiteY6" fmla="*/ 36 h 10832"/>
              <a:gd name="connsiteX7" fmla="*/ 11162 w 11167"/>
              <a:gd name="connsiteY7" fmla="*/ 10736 h 10832"/>
              <a:gd name="connsiteX8" fmla="*/ 551 w 11167"/>
              <a:gd name="connsiteY8" fmla="*/ 10832 h 10832"/>
              <a:gd name="connsiteX9" fmla="*/ 551 w 11167"/>
              <a:gd name="connsiteY9" fmla="*/ 6813 h 10832"/>
              <a:gd name="connsiteX0" fmla="*/ 551 w 11172"/>
              <a:gd name="connsiteY0" fmla="*/ 6813 h 10840"/>
              <a:gd name="connsiteX1" fmla="*/ 379 w 11172"/>
              <a:gd name="connsiteY1" fmla="*/ 7037 h 10840"/>
              <a:gd name="connsiteX2" fmla="*/ 0 w 11172"/>
              <a:gd name="connsiteY2" fmla="*/ 4936 h 10840"/>
              <a:gd name="connsiteX3" fmla="*/ 379 w 11172"/>
              <a:gd name="connsiteY3" fmla="*/ 2835 h 10840"/>
              <a:gd name="connsiteX4" fmla="*/ 551 w 11172"/>
              <a:gd name="connsiteY4" fmla="*/ 3059 h 10840"/>
              <a:gd name="connsiteX5" fmla="*/ 551 w 11172"/>
              <a:gd name="connsiteY5" fmla="*/ 0 h 10840"/>
              <a:gd name="connsiteX6" fmla="*/ 11165 w 11172"/>
              <a:gd name="connsiteY6" fmla="*/ 36 h 10840"/>
              <a:gd name="connsiteX7" fmla="*/ 11172 w 11172"/>
              <a:gd name="connsiteY7" fmla="*/ 10840 h 10840"/>
              <a:gd name="connsiteX8" fmla="*/ 551 w 11172"/>
              <a:gd name="connsiteY8" fmla="*/ 10832 h 10840"/>
              <a:gd name="connsiteX9" fmla="*/ 551 w 11172"/>
              <a:gd name="connsiteY9" fmla="*/ 6813 h 10840"/>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974 h 11778"/>
              <a:gd name="connsiteX7" fmla="*/ 11172 w 11172"/>
              <a:gd name="connsiteY7" fmla="*/ 11778 h 11778"/>
              <a:gd name="connsiteX8" fmla="*/ 551 w 11172"/>
              <a:gd name="connsiteY8" fmla="*/ 11770 h 11778"/>
              <a:gd name="connsiteX9" fmla="*/ 551 w 11172"/>
              <a:gd name="connsiteY9" fmla="*/ 7751 h 11778"/>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36 h 11778"/>
              <a:gd name="connsiteX7" fmla="*/ 11172 w 11172"/>
              <a:gd name="connsiteY7" fmla="*/ 11778 h 11778"/>
              <a:gd name="connsiteX8" fmla="*/ 551 w 11172"/>
              <a:gd name="connsiteY8" fmla="*/ 11770 h 11778"/>
              <a:gd name="connsiteX9" fmla="*/ 551 w 11172"/>
              <a:gd name="connsiteY9" fmla="*/ 7751 h 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2" h="11778">
                <a:moveTo>
                  <a:pt x="551" y="7751"/>
                </a:moveTo>
                <a:cubicBezTo>
                  <a:pt x="500" y="7891"/>
                  <a:pt x="440" y="7975"/>
                  <a:pt x="379" y="7975"/>
                </a:cubicBezTo>
                <a:cubicBezTo>
                  <a:pt x="167" y="7975"/>
                  <a:pt x="0" y="7050"/>
                  <a:pt x="0" y="5874"/>
                </a:cubicBezTo>
                <a:cubicBezTo>
                  <a:pt x="0" y="4726"/>
                  <a:pt x="167" y="3773"/>
                  <a:pt x="379" y="3773"/>
                </a:cubicBezTo>
                <a:cubicBezTo>
                  <a:pt x="440" y="3773"/>
                  <a:pt x="500" y="3857"/>
                  <a:pt x="551" y="3997"/>
                </a:cubicBezTo>
                <a:cubicBezTo>
                  <a:pt x="551" y="888"/>
                  <a:pt x="549" y="1753"/>
                  <a:pt x="551" y="0"/>
                </a:cubicBezTo>
                <a:lnTo>
                  <a:pt x="11165" y="36"/>
                </a:lnTo>
                <a:cubicBezTo>
                  <a:pt x="11171" y="4782"/>
                  <a:pt x="11172" y="11778"/>
                  <a:pt x="11172" y="11778"/>
                </a:cubicBezTo>
                <a:lnTo>
                  <a:pt x="551" y="11770"/>
                </a:lnTo>
                <a:lnTo>
                  <a:pt x="551" y="7751"/>
                </a:lnTo>
                <a:close/>
              </a:path>
            </a:pathLst>
          </a:custGeom>
          <a:gradFill flip="none" rotWithShape="1">
            <a:gsLst>
              <a:gs pos="100000">
                <a:schemeClr val="accent6">
                  <a:lumMod val="75000"/>
                </a:schemeClr>
              </a:gs>
              <a:gs pos="0">
                <a:schemeClr val="accent6"/>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AutoShape 26"/>
          <p:cNvSpPr>
            <a:spLocks noChangeAspect="1" noChangeArrowheads="1" noTextEdit="1"/>
          </p:cNvSpPr>
          <p:nvPr/>
        </p:nvSpPr>
        <p:spPr bwMode="auto">
          <a:xfrm flipH="1">
            <a:off x="2631810" y="4814514"/>
            <a:ext cx="2863975" cy="115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28"/>
          <p:cNvSpPr>
            <a:spLocks/>
          </p:cNvSpPr>
          <p:nvPr/>
        </p:nvSpPr>
        <p:spPr bwMode="auto">
          <a:xfrm flipH="1">
            <a:off x="4078857" y="5605571"/>
            <a:ext cx="5070378" cy="1254975"/>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38508"/>
              <a:gd name="connsiteY0" fmla="*/ 347 h 10201"/>
              <a:gd name="connsiteX1" fmla="*/ 35853 w 38508"/>
              <a:gd name="connsiteY1" fmla="*/ 209 h 10201"/>
              <a:gd name="connsiteX2" fmla="*/ 35853 w 38508"/>
              <a:gd name="connsiteY2" fmla="*/ 3618 h 10201"/>
              <a:gd name="connsiteX3" fmla="*/ 34043 w 38508"/>
              <a:gd name="connsiteY3" fmla="*/ 5213 h 10201"/>
              <a:gd name="connsiteX4" fmla="*/ 35846 w 38508"/>
              <a:gd name="connsiteY4" fmla="*/ 6792 h 10201"/>
              <a:gd name="connsiteX5" fmla="*/ 35846 w 38508"/>
              <a:gd name="connsiteY5" fmla="*/ 10201 h 10201"/>
              <a:gd name="connsiteX6" fmla="*/ 25853 w 38508"/>
              <a:gd name="connsiteY6" fmla="*/ 10201 h 10201"/>
              <a:gd name="connsiteX7" fmla="*/ 0 w 38508"/>
              <a:gd name="connsiteY7" fmla="*/ 347 h 10201"/>
              <a:gd name="connsiteX0" fmla="*/ 0 w 38603"/>
              <a:gd name="connsiteY0" fmla="*/ 139 h 9993"/>
              <a:gd name="connsiteX1" fmla="*/ 35853 w 38603"/>
              <a:gd name="connsiteY1" fmla="*/ 1 h 9993"/>
              <a:gd name="connsiteX2" fmla="*/ 35853 w 38603"/>
              <a:gd name="connsiteY2" fmla="*/ 3410 h 9993"/>
              <a:gd name="connsiteX3" fmla="*/ 34043 w 38603"/>
              <a:gd name="connsiteY3" fmla="*/ 5005 h 9993"/>
              <a:gd name="connsiteX4" fmla="*/ 35846 w 38603"/>
              <a:gd name="connsiteY4" fmla="*/ 6584 h 9993"/>
              <a:gd name="connsiteX5" fmla="*/ 35846 w 38603"/>
              <a:gd name="connsiteY5" fmla="*/ 9993 h 9993"/>
              <a:gd name="connsiteX6" fmla="*/ 25853 w 38603"/>
              <a:gd name="connsiteY6" fmla="*/ 9993 h 9993"/>
              <a:gd name="connsiteX7" fmla="*/ 0 w 38603"/>
              <a:gd name="connsiteY7" fmla="*/ 139 h 9993"/>
              <a:gd name="connsiteX0" fmla="*/ 0 w 9289"/>
              <a:gd name="connsiteY0" fmla="*/ 138 h 9999"/>
              <a:gd name="connsiteX1" fmla="*/ 9288 w 9289"/>
              <a:gd name="connsiteY1" fmla="*/ 0 h 9999"/>
              <a:gd name="connsiteX2" fmla="*/ 9288 w 9289"/>
              <a:gd name="connsiteY2" fmla="*/ 3411 h 9999"/>
              <a:gd name="connsiteX3" fmla="*/ 8819 w 9289"/>
              <a:gd name="connsiteY3" fmla="*/ 5008 h 9999"/>
              <a:gd name="connsiteX4" fmla="*/ 9286 w 9289"/>
              <a:gd name="connsiteY4" fmla="*/ 6588 h 9999"/>
              <a:gd name="connsiteX5" fmla="*/ 9286 w 9289"/>
              <a:gd name="connsiteY5" fmla="*/ 9999 h 9999"/>
              <a:gd name="connsiteX6" fmla="*/ 6697 w 9289"/>
              <a:gd name="connsiteY6" fmla="*/ 9999 h 9999"/>
              <a:gd name="connsiteX7" fmla="*/ 0 w 9289"/>
              <a:gd name="connsiteY7" fmla="*/ 138 h 9999"/>
              <a:gd name="connsiteX0" fmla="*/ 0 w 10000"/>
              <a:gd name="connsiteY0" fmla="*/ 138 h 10073"/>
              <a:gd name="connsiteX1" fmla="*/ 9999 w 10000"/>
              <a:gd name="connsiteY1" fmla="*/ 0 h 10073"/>
              <a:gd name="connsiteX2" fmla="*/ 9999 w 10000"/>
              <a:gd name="connsiteY2" fmla="*/ 3411 h 10073"/>
              <a:gd name="connsiteX3" fmla="*/ 9494 w 10000"/>
              <a:gd name="connsiteY3" fmla="*/ 5009 h 10073"/>
              <a:gd name="connsiteX4" fmla="*/ 9997 w 10000"/>
              <a:gd name="connsiteY4" fmla="*/ 6589 h 10073"/>
              <a:gd name="connsiteX5" fmla="*/ 9997 w 10000"/>
              <a:gd name="connsiteY5" fmla="*/ 10000 h 10073"/>
              <a:gd name="connsiteX6" fmla="*/ 8 w 10000"/>
              <a:gd name="connsiteY6" fmla="*/ 10073 h 10073"/>
              <a:gd name="connsiteX7" fmla="*/ 0 w 10000"/>
              <a:gd name="connsiteY7" fmla="*/ 138 h 10073"/>
              <a:gd name="connsiteX0" fmla="*/ 0 w 10000"/>
              <a:gd name="connsiteY0" fmla="*/ 138 h 10000"/>
              <a:gd name="connsiteX1" fmla="*/ 9999 w 10000"/>
              <a:gd name="connsiteY1" fmla="*/ 0 h 10000"/>
              <a:gd name="connsiteX2" fmla="*/ 9999 w 10000"/>
              <a:gd name="connsiteY2" fmla="*/ 3411 h 10000"/>
              <a:gd name="connsiteX3" fmla="*/ 9494 w 10000"/>
              <a:gd name="connsiteY3" fmla="*/ 5009 h 10000"/>
              <a:gd name="connsiteX4" fmla="*/ 9997 w 10000"/>
              <a:gd name="connsiteY4" fmla="*/ 6589 h 10000"/>
              <a:gd name="connsiteX5" fmla="*/ 9997 w 10000"/>
              <a:gd name="connsiteY5" fmla="*/ 10000 h 10000"/>
              <a:gd name="connsiteX6" fmla="*/ 0 w 10000"/>
              <a:gd name="connsiteY6" fmla="*/ 9963 h 10000"/>
              <a:gd name="connsiteX7" fmla="*/ 0 w 10000"/>
              <a:gd name="connsiteY7" fmla="*/ 138 h 10000"/>
              <a:gd name="connsiteX0" fmla="*/ 8 w 10008"/>
              <a:gd name="connsiteY0" fmla="*/ 138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38 h 10000"/>
              <a:gd name="connsiteX0" fmla="*/ 8 w 10008"/>
              <a:gd name="connsiteY0" fmla="*/ 101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01 h 10000"/>
              <a:gd name="connsiteX0" fmla="*/ 8 w 10008"/>
              <a:gd name="connsiteY0" fmla="*/ 64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64 h 10000"/>
              <a:gd name="connsiteX0" fmla="*/ 8 w 10008"/>
              <a:gd name="connsiteY0" fmla="*/ 46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46 h 10000"/>
              <a:gd name="connsiteX0" fmla="*/ 8 w 10008"/>
              <a:gd name="connsiteY0" fmla="*/ 480 h 10434"/>
              <a:gd name="connsiteX1" fmla="*/ 10007 w 10008"/>
              <a:gd name="connsiteY1" fmla="*/ 0 h 10434"/>
              <a:gd name="connsiteX2" fmla="*/ 10007 w 10008"/>
              <a:gd name="connsiteY2" fmla="*/ 3845 h 10434"/>
              <a:gd name="connsiteX3" fmla="*/ 9502 w 10008"/>
              <a:gd name="connsiteY3" fmla="*/ 5443 h 10434"/>
              <a:gd name="connsiteX4" fmla="*/ 10005 w 10008"/>
              <a:gd name="connsiteY4" fmla="*/ 7023 h 10434"/>
              <a:gd name="connsiteX5" fmla="*/ 10005 w 10008"/>
              <a:gd name="connsiteY5" fmla="*/ 10434 h 10434"/>
              <a:gd name="connsiteX6" fmla="*/ 0 w 10008"/>
              <a:gd name="connsiteY6" fmla="*/ 10397 h 10434"/>
              <a:gd name="connsiteX7" fmla="*/ 8 w 10008"/>
              <a:gd name="connsiteY7" fmla="*/ 480 h 10434"/>
              <a:gd name="connsiteX0" fmla="*/ 8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8 w 10008"/>
              <a:gd name="connsiteY7" fmla="*/ 0 h 10467"/>
              <a:gd name="connsiteX0" fmla="*/ 26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26 w 10008"/>
              <a:gd name="connsiteY7" fmla="*/ 0 h 10467"/>
              <a:gd name="connsiteX0" fmla="*/ 0 w 9982"/>
              <a:gd name="connsiteY0" fmla="*/ 0 h 10467"/>
              <a:gd name="connsiteX1" fmla="*/ 9981 w 9982"/>
              <a:gd name="connsiteY1" fmla="*/ 33 h 10467"/>
              <a:gd name="connsiteX2" fmla="*/ 9981 w 9982"/>
              <a:gd name="connsiteY2" fmla="*/ 3878 h 10467"/>
              <a:gd name="connsiteX3" fmla="*/ 9476 w 9982"/>
              <a:gd name="connsiteY3" fmla="*/ 5476 h 10467"/>
              <a:gd name="connsiteX4" fmla="*/ 9979 w 9982"/>
              <a:gd name="connsiteY4" fmla="*/ 7056 h 10467"/>
              <a:gd name="connsiteX5" fmla="*/ 9979 w 9982"/>
              <a:gd name="connsiteY5" fmla="*/ 10467 h 10467"/>
              <a:gd name="connsiteX6" fmla="*/ 10 w 9982"/>
              <a:gd name="connsiteY6" fmla="*/ 10430 h 10467"/>
              <a:gd name="connsiteX7" fmla="*/ 0 w 9982"/>
              <a:gd name="connsiteY7" fmla="*/ 0 h 10467"/>
              <a:gd name="connsiteX0" fmla="*/ 0 w 9991"/>
              <a:gd name="connsiteY0" fmla="*/ 0 h 10000"/>
              <a:gd name="connsiteX1" fmla="*/ 9990 w 9991"/>
              <a:gd name="connsiteY1" fmla="*/ 32 h 10000"/>
              <a:gd name="connsiteX2" fmla="*/ 9990 w 9991"/>
              <a:gd name="connsiteY2" fmla="*/ 3705 h 10000"/>
              <a:gd name="connsiteX3" fmla="*/ 9484 w 9991"/>
              <a:gd name="connsiteY3" fmla="*/ 5232 h 10000"/>
              <a:gd name="connsiteX4" fmla="*/ 9988 w 9991"/>
              <a:gd name="connsiteY4" fmla="*/ 6741 h 10000"/>
              <a:gd name="connsiteX5" fmla="*/ 9988 w 9991"/>
              <a:gd name="connsiteY5" fmla="*/ 10000 h 10000"/>
              <a:gd name="connsiteX6" fmla="*/ 1 w 9991"/>
              <a:gd name="connsiteY6" fmla="*/ 9965 h 10000"/>
              <a:gd name="connsiteX7" fmla="*/ 0 w 9991"/>
              <a:gd name="connsiteY7" fmla="*/ 0 h 10000"/>
              <a:gd name="connsiteX0" fmla="*/ 0 w 10000"/>
              <a:gd name="connsiteY0" fmla="*/ 0 h 10038"/>
              <a:gd name="connsiteX1" fmla="*/ 9999 w 10000"/>
              <a:gd name="connsiteY1" fmla="*/ 70 h 10038"/>
              <a:gd name="connsiteX2" fmla="*/ 9999 w 10000"/>
              <a:gd name="connsiteY2" fmla="*/ 3743 h 10038"/>
              <a:gd name="connsiteX3" fmla="*/ 9493 w 10000"/>
              <a:gd name="connsiteY3" fmla="*/ 5270 h 10038"/>
              <a:gd name="connsiteX4" fmla="*/ 9997 w 10000"/>
              <a:gd name="connsiteY4" fmla="*/ 6779 h 10038"/>
              <a:gd name="connsiteX5" fmla="*/ 9997 w 10000"/>
              <a:gd name="connsiteY5" fmla="*/ 10038 h 10038"/>
              <a:gd name="connsiteX6" fmla="*/ 1 w 10000"/>
              <a:gd name="connsiteY6" fmla="*/ 10003 h 10038"/>
              <a:gd name="connsiteX7" fmla="*/ 0 w 10000"/>
              <a:gd name="connsiteY7" fmla="*/ 0 h 10038"/>
              <a:gd name="connsiteX0" fmla="*/ 0 w 10000"/>
              <a:gd name="connsiteY0" fmla="*/ 0 h 10000"/>
              <a:gd name="connsiteX1" fmla="*/ 9999 w 10000"/>
              <a:gd name="connsiteY1" fmla="*/ 32 h 10000"/>
              <a:gd name="connsiteX2" fmla="*/ 9999 w 10000"/>
              <a:gd name="connsiteY2" fmla="*/ 3705 h 10000"/>
              <a:gd name="connsiteX3" fmla="*/ 9493 w 10000"/>
              <a:gd name="connsiteY3" fmla="*/ 5232 h 10000"/>
              <a:gd name="connsiteX4" fmla="*/ 9997 w 10000"/>
              <a:gd name="connsiteY4" fmla="*/ 6741 h 10000"/>
              <a:gd name="connsiteX5" fmla="*/ 9997 w 10000"/>
              <a:gd name="connsiteY5" fmla="*/ 10000 h 10000"/>
              <a:gd name="connsiteX6" fmla="*/ 1 w 10000"/>
              <a:gd name="connsiteY6" fmla="*/ 9965 h 10000"/>
              <a:gd name="connsiteX7" fmla="*/ 0 w 10000"/>
              <a:gd name="connsiteY7" fmla="*/ 0 h 1000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9965 h 10410"/>
              <a:gd name="connsiteX7" fmla="*/ 0 w 10000"/>
              <a:gd name="connsiteY7" fmla="*/ 0 h 1041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10404 h 10410"/>
              <a:gd name="connsiteX7" fmla="*/ 0 w 10000"/>
              <a:gd name="connsiteY7" fmla="*/ 0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410">
                <a:moveTo>
                  <a:pt x="0" y="0"/>
                </a:moveTo>
                <a:lnTo>
                  <a:pt x="9999" y="32"/>
                </a:lnTo>
                <a:cubicBezTo>
                  <a:pt x="10002" y="1601"/>
                  <a:pt x="9999" y="2157"/>
                  <a:pt x="9999" y="3705"/>
                </a:cubicBezTo>
                <a:cubicBezTo>
                  <a:pt x="9739" y="3417"/>
                  <a:pt x="9493" y="4165"/>
                  <a:pt x="9493" y="5232"/>
                </a:cubicBezTo>
                <a:cubicBezTo>
                  <a:pt x="9493" y="6282"/>
                  <a:pt x="9744" y="7036"/>
                  <a:pt x="9997" y="6741"/>
                </a:cubicBezTo>
                <a:lnTo>
                  <a:pt x="9997" y="10410"/>
                </a:lnTo>
                <a:lnTo>
                  <a:pt x="1" y="10404"/>
                </a:lnTo>
                <a:cubicBezTo>
                  <a:pt x="-2" y="7239"/>
                  <a:pt x="3" y="3164"/>
                  <a:pt x="0" y="0"/>
                </a:cubicBezTo>
                <a:close/>
              </a:path>
            </a:pathLst>
          </a:custGeom>
          <a:gradFill>
            <a:gsLst>
              <a:gs pos="0">
                <a:schemeClr val="tx1"/>
              </a:gs>
              <a:gs pos="100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29"/>
          <p:cNvSpPr>
            <a:spLocks/>
          </p:cNvSpPr>
          <p:nvPr/>
        </p:nvSpPr>
        <p:spPr bwMode="auto">
          <a:xfrm flipH="1">
            <a:off x="-6855" y="5607208"/>
            <a:ext cx="4321867" cy="1254958"/>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786 w 25919"/>
              <a:gd name="connsiteY0" fmla="*/ 6606 h 10279"/>
              <a:gd name="connsiteX1" fmla="*/ 1307 w 25919"/>
              <a:gd name="connsiteY1" fmla="*/ 6769 h 10279"/>
              <a:gd name="connsiteX2" fmla="*/ 244 w 25919"/>
              <a:gd name="connsiteY2" fmla="*/ 5287 h 10279"/>
              <a:gd name="connsiteX3" fmla="*/ 1307 w 25919"/>
              <a:gd name="connsiteY3" fmla="*/ 3813 h 10279"/>
              <a:gd name="connsiteX4" fmla="*/ 1792 w 25919"/>
              <a:gd name="connsiteY4" fmla="*/ 3968 h 10279"/>
              <a:gd name="connsiteX5" fmla="*/ 1786 w 25919"/>
              <a:gd name="connsiteY5" fmla="*/ 279 h 10279"/>
              <a:gd name="connsiteX6" fmla="*/ 25919 w 25919"/>
              <a:gd name="connsiteY6" fmla="*/ 260 h 10279"/>
              <a:gd name="connsiteX7" fmla="*/ 10244 w 25919"/>
              <a:gd name="connsiteY7" fmla="*/ 10279 h 10279"/>
              <a:gd name="connsiteX8" fmla="*/ 1786 w 25919"/>
              <a:gd name="connsiteY8" fmla="*/ 10279 h 10279"/>
              <a:gd name="connsiteX9" fmla="*/ 1786 w 25919"/>
              <a:gd name="connsiteY9" fmla="*/ 6606 h 10279"/>
              <a:gd name="connsiteX0" fmla="*/ 1786 w 27702"/>
              <a:gd name="connsiteY0" fmla="*/ 7240 h 10950"/>
              <a:gd name="connsiteX1" fmla="*/ 1307 w 27702"/>
              <a:gd name="connsiteY1" fmla="*/ 7403 h 10950"/>
              <a:gd name="connsiteX2" fmla="*/ 244 w 27702"/>
              <a:gd name="connsiteY2" fmla="*/ 5921 h 10950"/>
              <a:gd name="connsiteX3" fmla="*/ 1307 w 27702"/>
              <a:gd name="connsiteY3" fmla="*/ 4447 h 10950"/>
              <a:gd name="connsiteX4" fmla="*/ 1792 w 27702"/>
              <a:gd name="connsiteY4" fmla="*/ 4602 h 10950"/>
              <a:gd name="connsiteX5" fmla="*/ 1786 w 27702"/>
              <a:gd name="connsiteY5" fmla="*/ 913 h 10950"/>
              <a:gd name="connsiteX6" fmla="*/ 25919 w 27702"/>
              <a:gd name="connsiteY6" fmla="*/ 894 h 10950"/>
              <a:gd name="connsiteX7" fmla="*/ 25905 w 27702"/>
              <a:gd name="connsiteY7" fmla="*/ 10950 h 10950"/>
              <a:gd name="connsiteX8" fmla="*/ 1786 w 27702"/>
              <a:gd name="connsiteY8" fmla="*/ 10913 h 10950"/>
              <a:gd name="connsiteX9" fmla="*/ 1786 w 27702"/>
              <a:gd name="connsiteY9" fmla="*/ 7240 h 10950"/>
              <a:gd name="connsiteX0" fmla="*/ 1786 w 27702"/>
              <a:gd name="connsiteY0" fmla="*/ 6631 h 10341"/>
              <a:gd name="connsiteX1" fmla="*/ 1307 w 27702"/>
              <a:gd name="connsiteY1" fmla="*/ 6794 h 10341"/>
              <a:gd name="connsiteX2" fmla="*/ 244 w 27702"/>
              <a:gd name="connsiteY2" fmla="*/ 5312 h 10341"/>
              <a:gd name="connsiteX3" fmla="*/ 1307 w 27702"/>
              <a:gd name="connsiteY3" fmla="*/ 3838 h 10341"/>
              <a:gd name="connsiteX4" fmla="*/ 1792 w 27702"/>
              <a:gd name="connsiteY4" fmla="*/ 3993 h 10341"/>
              <a:gd name="connsiteX5" fmla="*/ 1786 w 27702"/>
              <a:gd name="connsiteY5" fmla="*/ 304 h 10341"/>
              <a:gd name="connsiteX6" fmla="*/ 25919 w 27702"/>
              <a:gd name="connsiteY6" fmla="*/ 285 h 10341"/>
              <a:gd name="connsiteX7" fmla="*/ 25905 w 27702"/>
              <a:gd name="connsiteY7" fmla="*/ 10341 h 10341"/>
              <a:gd name="connsiteX8" fmla="*/ 1786 w 27702"/>
              <a:gd name="connsiteY8" fmla="*/ 10304 h 10341"/>
              <a:gd name="connsiteX9" fmla="*/ 1786 w 27702"/>
              <a:gd name="connsiteY9" fmla="*/ 6631 h 10341"/>
              <a:gd name="connsiteX0" fmla="*/ 1873 w 27789"/>
              <a:gd name="connsiteY0" fmla="*/ 6346 h 10056"/>
              <a:gd name="connsiteX1" fmla="*/ 1394 w 27789"/>
              <a:gd name="connsiteY1" fmla="*/ 6509 h 10056"/>
              <a:gd name="connsiteX2" fmla="*/ 331 w 27789"/>
              <a:gd name="connsiteY2" fmla="*/ 5027 h 10056"/>
              <a:gd name="connsiteX3" fmla="*/ 1394 w 27789"/>
              <a:gd name="connsiteY3" fmla="*/ 3553 h 10056"/>
              <a:gd name="connsiteX4" fmla="*/ 1879 w 27789"/>
              <a:gd name="connsiteY4" fmla="*/ 3708 h 10056"/>
              <a:gd name="connsiteX5" fmla="*/ 1873 w 27789"/>
              <a:gd name="connsiteY5" fmla="*/ 19 h 10056"/>
              <a:gd name="connsiteX6" fmla="*/ 26006 w 27789"/>
              <a:gd name="connsiteY6" fmla="*/ 0 h 10056"/>
              <a:gd name="connsiteX7" fmla="*/ 25992 w 27789"/>
              <a:gd name="connsiteY7" fmla="*/ 10056 h 10056"/>
              <a:gd name="connsiteX8" fmla="*/ 1873 w 27789"/>
              <a:gd name="connsiteY8" fmla="*/ 10019 h 10056"/>
              <a:gd name="connsiteX9" fmla="*/ 1873 w 27789"/>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42 w 27458"/>
              <a:gd name="connsiteY5" fmla="*/ 19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55 w 27458"/>
              <a:gd name="connsiteY5" fmla="*/ 56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290 h 10000"/>
              <a:gd name="connsiteX1" fmla="*/ 1063 w 27458"/>
              <a:gd name="connsiteY1" fmla="*/ 6453 h 10000"/>
              <a:gd name="connsiteX2" fmla="*/ 0 w 27458"/>
              <a:gd name="connsiteY2" fmla="*/ 4971 h 10000"/>
              <a:gd name="connsiteX3" fmla="*/ 1063 w 27458"/>
              <a:gd name="connsiteY3" fmla="*/ 3497 h 10000"/>
              <a:gd name="connsiteX4" fmla="*/ 1548 w 27458"/>
              <a:gd name="connsiteY4" fmla="*/ 3652 h 10000"/>
              <a:gd name="connsiteX5" fmla="*/ 1555 w 27458"/>
              <a:gd name="connsiteY5" fmla="*/ 0 h 10000"/>
              <a:gd name="connsiteX6" fmla="*/ 25675 w 27458"/>
              <a:gd name="connsiteY6" fmla="*/ 55 h 10000"/>
              <a:gd name="connsiteX7" fmla="*/ 25661 w 27458"/>
              <a:gd name="connsiteY7" fmla="*/ 10000 h 10000"/>
              <a:gd name="connsiteX8" fmla="*/ 1542 w 27458"/>
              <a:gd name="connsiteY8" fmla="*/ 9963 h 10000"/>
              <a:gd name="connsiteX9" fmla="*/ 1542 w 27458"/>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724 h 10434"/>
              <a:gd name="connsiteX1" fmla="*/ 1063 w 25675"/>
              <a:gd name="connsiteY1" fmla="*/ 6887 h 10434"/>
              <a:gd name="connsiteX2" fmla="*/ 0 w 25675"/>
              <a:gd name="connsiteY2" fmla="*/ 5405 h 10434"/>
              <a:gd name="connsiteX3" fmla="*/ 1063 w 25675"/>
              <a:gd name="connsiteY3" fmla="*/ 3931 h 10434"/>
              <a:gd name="connsiteX4" fmla="*/ 1548 w 25675"/>
              <a:gd name="connsiteY4" fmla="*/ 4086 h 10434"/>
              <a:gd name="connsiteX5" fmla="*/ 1528 w 25675"/>
              <a:gd name="connsiteY5" fmla="*/ 0 h 10434"/>
              <a:gd name="connsiteX6" fmla="*/ 25675 w 25675"/>
              <a:gd name="connsiteY6" fmla="*/ 489 h 10434"/>
              <a:gd name="connsiteX7" fmla="*/ 25661 w 25675"/>
              <a:gd name="connsiteY7" fmla="*/ 10434 h 10434"/>
              <a:gd name="connsiteX8" fmla="*/ 1542 w 25675"/>
              <a:gd name="connsiteY8" fmla="*/ 10397 h 10434"/>
              <a:gd name="connsiteX9" fmla="*/ 1542 w 25675"/>
              <a:gd name="connsiteY9" fmla="*/ 6724 h 10434"/>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528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33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94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5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865"/>
              <a:gd name="connsiteX1" fmla="*/ 1063 w 25675"/>
              <a:gd name="connsiteY1" fmla="*/ 6926 h 10865"/>
              <a:gd name="connsiteX2" fmla="*/ 0 w 25675"/>
              <a:gd name="connsiteY2" fmla="*/ 5444 h 10865"/>
              <a:gd name="connsiteX3" fmla="*/ 1063 w 25675"/>
              <a:gd name="connsiteY3" fmla="*/ 3970 h 10865"/>
              <a:gd name="connsiteX4" fmla="*/ 1548 w 25675"/>
              <a:gd name="connsiteY4" fmla="*/ 4125 h 10865"/>
              <a:gd name="connsiteX5" fmla="*/ 1528 w 25675"/>
              <a:gd name="connsiteY5" fmla="*/ 0 h 10865"/>
              <a:gd name="connsiteX6" fmla="*/ 25675 w 25675"/>
              <a:gd name="connsiteY6" fmla="*/ 15 h 10865"/>
              <a:gd name="connsiteX7" fmla="*/ 25661 w 25675"/>
              <a:gd name="connsiteY7" fmla="*/ 10473 h 10865"/>
              <a:gd name="connsiteX8" fmla="*/ 1542 w 25675"/>
              <a:gd name="connsiteY8" fmla="*/ 10865 h 10865"/>
              <a:gd name="connsiteX9" fmla="*/ 1542 w 25675"/>
              <a:gd name="connsiteY9" fmla="*/ 6763 h 10865"/>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473 h 10896"/>
              <a:gd name="connsiteX8" fmla="*/ 1542 w 25675"/>
              <a:gd name="connsiteY8" fmla="*/ 10896 h 10896"/>
              <a:gd name="connsiteX9" fmla="*/ 1542 w 25675"/>
              <a:gd name="connsiteY9" fmla="*/ 6763 h 10896"/>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871 h 10896"/>
              <a:gd name="connsiteX8" fmla="*/ 1542 w 25675"/>
              <a:gd name="connsiteY8" fmla="*/ 10896 h 10896"/>
              <a:gd name="connsiteX9" fmla="*/ 1542 w 25675"/>
              <a:gd name="connsiteY9" fmla="*/ 6763 h 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75" h="10896">
                <a:moveTo>
                  <a:pt x="1542" y="6763"/>
                </a:moveTo>
                <a:cubicBezTo>
                  <a:pt x="1396" y="6869"/>
                  <a:pt x="1232" y="6926"/>
                  <a:pt x="1063" y="6926"/>
                </a:cubicBezTo>
                <a:cubicBezTo>
                  <a:pt x="479" y="6926"/>
                  <a:pt x="0" y="6258"/>
                  <a:pt x="0" y="5444"/>
                </a:cubicBezTo>
                <a:cubicBezTo>
                  <a:pt x="0" y="4630"/>
                  <a:pt x="479" y="3970"/>
                  <a:pt x="1063" y="3970"/>
                </a:cubicBezTo>
                <a:cubicBezTo>
                  <a:pt x="1238" y="3970"/>
                  <a:pt x="1402" y="4027"/>
                  <a:pt x="1548" y="4125"/>
                </a:cubicBezTo>
                <a:cubicBezTo>
                  <a:pt x="1542" y="436"/>
                  <a:pt x="1529" y="1896"/>
                  <a:pt x="1528" y="0"/>
                </a:cubicBezTo>
                <a:lnTo>
                  <a:pt x="25675" y="15"/>
                </a:lnTo>
                <a:cubicBezTo>
                  <a:pt x="25660" y="3078"/>
                  <a:pt x="25661" y="10871"/>
                  <a:pt x="25661" y="10871"/>
                </a:cubicBezTo>
                <a:lnTo>
                  <a:pt x="1542" y="10896"/>
                </a:lnTo>
                <a:lnTo>
                  <a:pt x="1542" y="6763"/>
                </a:lnTo>
                <a:close/>
              </a:path>
            </a:pathLst>
          </a:custGeom>
          <a:gradFill flip="none" rotWithShape="1">
            <a:gsLst>
              <a:gs pos="100000">
                <a:schemeClr val="accent6">
                  <a:lumMod val="75000"/>
                </a:schemeClr>
              </a:gs>
              <a:gs pos="0">
                <a:schemeClr val="accent6"/>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 name="Freeform 22">
            <a:hlinkClick r:id="rId3" action="ppaction://hlinksldjump"/>
          </p:cNvPr>
          <p:cNvSpPr>
            <a:spLocks/>
          </p:cNvSpPr>
          <p:nvPr/>
        </p:nvSpPr>
        <p:spPr bwMode="auto">
          <a:xfrm rot="3833298">
            <a:off x="5940764" y="2327641"/>
            <a:ext cx="1697462" cy="1065734"/>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tx2"/>
          </a:solidFill>
          <a:ln w="25400">
            <a:noFill/>
          </a:ln>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3" name="Freeform 22">
            <a:hlinkClick r:id="rId3" action="ppaction://hlinksldjump"/>
          </p:cNvPr>
          <p:cNvSpPr>
            <a:spLocks/>
          </p:cNvSpPr>
          <p:nvPr/>
        </p:nvSpPr>
        <p:spPr bwMode="auto">
          <a:xfrm rot="20033298">
            <a:off x="6378639" y="3197377"/>
            <a:ext cx="1685336" cy="1058123"/>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6"/>
          </a:solidFill>
          <a:ln w="25400">
            <a:noFill/>
          </a:ln>
          <a:effectLst>
            <a:reflection stA="18000" endPos="555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5" name="Freeform 22">
            <a:hlinkClick r:id="rId3" action="ppaction://hlinksldjump"/>
          </p:cNvPr>
          <p:cNvSpPr>
            <a:spLocks/>
          </p:cNvSpPr>
          <p:nvPr/>
        </p:nvSpPr>
        <p:spPr bwMode="auto">
          <a:xfrm rot="20033298">
            <a:off x="6821574" y="1906121"/>
            <a:ext cx="1685335" cy="1058123"/>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5"/>
          </a:solidFill>
          <a:ln w="25400">
            <a:noFill/>
          </a:ln>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2" name="TextBox 1">
            <a:extLst>
              <a:ext uri="{FF2B5EF4-FFF2-40B4-BE49-F238E27FC236}">
                <a16:creationId xmlns:a16="http://schemas.microsoft.com/office/drawing/2014/main" id="{C1DFDFA7-4AE9-6447-93C1-E4FD268F4725}"/>
              </a:ext>
            </a:extLst>
          </p:cNvPr>
          <p:cNvSpPr txBox="1"/>
          <p:nvPr/>
        </p:nvSpPr>
        <p:spPr>
          <a:xfrm>
            <a:off x="4479235" y="5965112"/>
            <a:ext cx="4334174" cy="954107"/>
          </a:xfrm>
          <a:prstGeom prst="rect">
            <a:avLst/>
          </a:prstGeom>
          <a:noFill/>
        </p:spPr>
        <p:txBody>
          <a:bodyPr wrap="square" rtlCol="0">
            <a:spAutoFit/>
          </a:bodyPr>
          <a:lstStyle/>
          <a:p>
            <a:pPr algn="r"/>
            <a:r>
              <a:rPr lang="en-US" sz="2800" dirty="0">
                <a:solidFill>
                  <a:schemeClr val="bg1"/>
                </a:solidFill>
              </a:rPr>
              <a:t>Dr. Jordan Cox</a:t>
            </a:r>
          </a:p>
          <a:p>
            <a:pPr algn="r"/>
            <a:r>
              <a:rPr lang="en-US" sz="2800" dirty="0">
                <a:solidFill>
                  <a:schemeClr val="bg1"/>
                </a:solidFill>
              </a:rPr>
              <a:t>Missouri Baptist University</a:t>
            </a:r>
          </a:p>
        </p:txBody>
      </p:sp>
    </p:spTree>
    <p:extLst>
      <p:ext uri="{BB962C8B-B14F-4D97-AF65-F5344CB8AC3E}">
        <p14:creationId xmlns:p14="http://schemas.microsoft.com/office/powerpoint/2010/main" val="11649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2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00"/>
                                        <p:tgtEl>
                                          <p:spTgt spid="31"/>
                                        </p:tgtEl>
                                      </p:cBhvr>
                                    </p:animEffect>
                                  </p:childTnLst>
                                </p:cTn>
                              </p:par>
                              <p:par>
                                <p:cTn id="35" presetID="2" presetClass="entr" presetSubtype="1" fill="hold" grpId="0" nodeType="withEffect">
                                  <p:stCondLst>
                                    <p:cond delay="25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400" fill="hold"/>
                                        <p:tgtEl>
                                          <p:spTgt spid="52"/>
                                        </p:tgtEl>
                                        <p:attrNameLst>
                                          <p:attrName>ppt_x</p:attrName>
                                        </p:attrNameLst>
                                      </p:cBhvr>
                                      <p:tavLst>
                                        <p:tav tm="0">
                                          <p:val>
                                            <p:strVal val="#ppt_x"/>
                                          </p:val>
                                        </p:tav>
                                        <p:tav tm="100000">
                                          <p:val>
                                            <p:strVal val="#ppt_x"/>
                                          </p:val>
                                        </p:tav>
                                      </p:tavLst>
                                    </p:anim>
                                    <p:anim calcmode="lin" valueType="num">
                                      <p:cBhvr additive="base">
                                        <p:cTn id="38" dur="400" fill="hold"/>
                                        <p:tgtEl>
                                          <p:spTgt spid="52"/>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stCondLst>
                                    <p:cond delay="280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400" fill="hold"/>
                                        <p:tgtEl>
                                          <p:spTgt spid="55"/>
                                        </p:tgtEl>
                                        <p:attrNameLst>
                                          <p:attrName>ppt_x</p:attrName>
                                        </p:attrNameLst>
                                      </p:cBhvr>
                                      <p:tavLst>
                                        <p:tav tm="0">
                                          <p:val>
                                            <p:strVal val="1+#ppt_w/2"/>
                                          </p:val>
                                        </p:tav>
                                        <p:tav tm="100000">
                                          <p:val>
                                            <p:strVal val="#ppt_x"/>
                                          </p:val>
                                        </p:tav>
                                      </p:tavLst>
                                    </p:anim>
                                    <p:anim calcmode="lin" valueType="num">
                                      <p:cBhvr additive="base">
                                        <p:cTn id="42" dur="400" fill="hold"/>
                                        <p:tgtEl>
                                          <p:spTgt spid="55"/>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310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400" fill="hold"/>
                                        <p:tgtEl>
                                          <p:spTgt spid="53"/>
                                        </p:tgtEl>
                                        <p:attrNameLst>
                                          <p:attrName>ppt_x</p:attrName>
                                        </p:attrNameLst>
                                      </p:cBhvr>
                                      <p:tavLst>
                                        <p:tav tm="0">
                                          <p:val>
                                            <p:strVal val="#ppt_x"/>
                                          </p:val>
                                        </p:tav>
                                        <p:tav tm="100000">
                                          <p:val>
                                            <p:strVal val="#ppt_x"/>
                                          </p:val>
                                        </p:tav>
                                      </p:tavLst>
                                    </p:anim>
                                    <p:anim calcmode="lin" valueType="num">
                                      <p:cBhvr additive="base">
                                        <p:cTn id="46" dur="4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31" grpId="0"/>
      <p:bldP spid="32" grpId="0"/>
      <p:bldP spid="36" grpId="0" animBg="1"/>
      <p:bldP spid="37" grpId="0" animBg="1"/>
      <p:bldP spid="49" grpId="0" animBg="1"/>
      <p:bldP spid="50" grpId="0" animBg="1"/>
      <p:bldP spid="52" grpId="0" animBg="1"/>
      <p:bldP spid="53" grpId="0" animBg="1"/>
      <p:bldP spid="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0"/>
          <p:cNvSpPr>
            <a:spLocks/>
          </p:cNvSpPr>
          <p:nvPr/>
        </p:nvSpPr>
        <p:spPr bwMode="auto">
          <a:xfrm>
            <a:off x="-1919" y="-1806"/>
            <a:ext cx="4949862" cy="887566"/>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926 w 10672"/>
              <a:gd name="connsiteY0" fmla="*/ 201 h 10201"/>
              <a:gd name="connsiteX1" fmla="*/ 10000 w 10672"/>
              <a:gd name="connsiteY1" fmla="*/ 201 h 10201"/>
              <a:gd name="connsiteX2" fmla="*/ 10000 w 10672"/>
              <a:gd name="connsiteY2" fmla="*/ 2918 h 10201"/>
              <a:gd name="connsiteX3" fmla="*/ 9604 w 10672"/>
              <a:gd name="connsiteY3" fmla="*/ 5187 h 10201"/>
              <a:gd name="connsiteX4" fmla="*/ 10000 w 10672"/>
              <a:gd name="connsiteY4" fmla="*/ 7456 h 10201"/>
              <a:gd name="connsiteX5" fmla="*/ 10000 w 10672"/>
              <a:gd name="connsiteY5" fmla="*/ 10201 h 10201"/>
              <a:gd name="connsiteX6" fmla="*/ 0 w 10672"/>
              <a:gd name="connsiteY6" fmla="*/ 10201 h 10201"/>
              <a:gd name="connsiteX7" fmla="*/ 926 w 10672"/>
              <a:gd name="connsiteY7" fmla="*/ 201 h 10201"/>
              <a:gd name="connsiteX0" fmla="*/ 97 w 9843"/>
              <a:gd name="connsiteY0" fmla="*/ 201 h 10201"/>
              <a:gd name="connsiteX1" fmla="*/ 9171 w 9843"/>
              <a:gd name="connsiteY1" fmla="*/ 201 h 10201"/>
              <a:gd name="connsiteX2" fmla="*/ 9171 w 9843"/>
              <a:gd name="connsiteY2" fmla="*/ 2918 h 10201"/>
              <a:gd name="connsiteX3" fmla="*/ 8775 w 9843"/>
              <a:gd name="connsiteY3" fmla="*/ 5187 h 10201"/>
              <a:gd name="connsiteX4" fmla="*/ 9171 w 9843"/>
              <a:gd name="connsiteY4" fmla="*/ 7456 h 10201"/>
              <a:gd name="connsiteX5" fmla="*/ 9171 w 9843"/>
              <a:gd name="connsiteY5" fmla="*/ 10201 h 10201"/>
              <a:gd name="connsiteX6" fmla="*/ 35 w 9843"/>
              <a:gd name="connsiteY6" fmla="*/ 10201 h 10201"/>
              <a:gd name="connsiteX7" fmla="*/ 97 w 9843"/>
              <a:gd name="connsiteY7" fmla="*/ 201 h 10201"/>
              <a:gd name="connsiteX0" fmla="*/ 99 w 10013"/>
              <a:gd name="connsiteY0" fmla="*/ 0 h 9803"/>
              <a:gd name="connsiteX1" fmla="*/ 9317 w 10013"/>
              <a:gd name="connsiteY1" fmla="*/ 0 h 9803"/>
              <a:gd name="connsiteX2" fmla="*/ 9317 w 10013"/>
              <a:gd name="connsiteY2" fmla="*/ 2664 h 9803"/>
              <a:gd name="connsiteX3" fmla="*/ 8915 w 10013"/>
              <a:gd name="connsiteY3" fmla="*/ 4888 h 9803"/>
              <a:gd name="connsiteX4" fmla="*/ 9317 w 10013"/>
              <a:gd name="connsiteY4" fmla="*/ 7112 h 9803"/>
              <a:gd name="connsiteX5" fmla="*/ 9317 w 10013"/>
              <a:gd name="connsiteY5" fmla="*/ 9803 h 9803"/>
              <a:gd name="connsiteX6" fmla="*/ 36 w 10013"/>
              <a:gd name="connsiteY6" fmla="*/ 9803 h 9803"/>
              <a:gd name="connsiteX7" fmla="*/ 99 w 10013"/>
              <a:gd name="connsiteY7" fmla="*/ 0 h 9803"/>
              <a:gd name="connsiteX0" fmla="*/ 99 w 9305"/>
              <a:gd name="connsiteY0" fmla="*/ 0 h 10000"/>
              <a:gd name="connsiteX1" fmla="*/ 9305 w 9305"/>
              <a:gd name="connsiteY1" fmla="*/ 0 h 10000"/>
              <a:gd name="connsiteX2" fmla="*/ 9305 w 9305"/>
              <a:gd name="connsiteY2" fmla="*/ 2718 h 10000"/>
              <a:gd name="connsiteX3" fmla="*/ 8903 w 9305"/>
              <a:gd name="connsiteY3" fmla="*/ 4986 h 10000"/>
              <a:gd name="connsiteX4" fmla="*/ 9305 w 9305"/>
              <a:gd name="connsiteY4" fmla="*/ 7255 h 10000"/>
              <a:gd name="connsiteX5" fmla="*/ 9305 w 9305"/>
              <a:gd name="connsiteY5" fmla="*/ 10000 h 10000"/>
              <a:gd name="connsiteX6" fmla="*/ 36 w 9305"/>
              <a:gd name="connsiteY6" fmla="*/ 10000 h 10000"/>
              <a:gd name="connsiteX7" fmla="*/ 99 w 9305"/>
              <a:gd name="connsiteY7" fmla="*/ 0 h 10000"/>
              <a:gd name="connsiteX0" fmla="*/ 169 w 10063"/>
              <a:gd name="connsiteY0" fmla="*/ 0 h 10000"/>
              <a:gd name="connsiteX1" fmla="*/ 10063 w 10063"/>
              <a:gd name="connsiteY1" fmla="*/ 0 h 10000"/>
              <a:gd name="connsiteX2" fmla="*/ 10063 w 10063"/>
              <a:gd name="connsiteY2" fmla="*/ 2718 h 10000"/>
              <a:gd name="connsiteX3" fmla="*/ 9631 w 10063"/>
              <a:gd name="connsiteY3" fmla="*/ 4986 h 10000"/>
              <a:gd name="connsiteX4" fmla="*/ 10063 w 10063"/>
              <a:gd name="connsiteY4" fmla="*/ 7255 h 10000"/>
              <a:gd name="connsiteX5" fmla="*/ 10063 w 10063"/>
              <a:gd name="connsiteY5" fmla="*/ 10000 h 10000"/>
              <a:gd name="connsiteX6" fmla="*/ 102 w 10063"/>
              <a:gd name="connsiteY6" fmla="*/ 10000 h 10000"/>
              <a:gd name="connsiteX7" fmla="*/ 169 w 10063"/>
              <a:gd name="connsiteY7" fmla="*/ 0 h 10000"/>
              <a:gd name="connsiteX0" fmla="*/ 68 w 9962"/>
              <a:gd name="connsiteY0" fmla="*/ 0 h 10000"/>
              <a:gd name="connsiteX1" fmla="*/ 9962 w 9962"/>
              <a:gd name="connsiteY1" fmla="*/ 0 h 10000"/>
              <a:gd name="connsiteX2" fmla="*/ 9962 w 9962"/>
              <a:gd name="connsiteY2" fmla="*/ 2718 h 10000"/>
              <a:gd name="connsiteX3" fmla="*/ 9530 w 9962"/>
              <a:gd name="connsiteY3" fmla="*/ 4986 h 10000"/>
              <a:gd name="connsiteX4" fmla="*/ 9962 w 9962"/>
              <a:gd name="connsiteY4" fmla="*/ 7255 h 10000"/>
              <a:gd name="connsiteX5" fmla="*/ 9962 w 9962"/>
              <a:gd name="connsiteY5" fmla="*/ 10000 h 10000"/>
              <a:gd name="connsiteX6" fmla="*/ 1 w 9962"/>
              <a:gd name="connsiteY6" fmla="*/ 10000 h 10000"/>
              <a:gd name="connsiteX7" fmla="*/ 68 w 9962"/>
              <a:gd name="connsiteY7" fmla="*/ 0 h 10000"/>
              <a:gd name="connsiteX0" fmla="*/ 18 w 10000"/>
              <a:gd name="connsiteY0" fmla="*/ 0 h 10000"/>
              <a:gd name="connsiteX1" fmla="*/ 10000 w 10000"/>
              <a:gd name="connsiteY1" fmla="*/ 0 h 10000"/>
              <a:gd name="connsiteX2" fmla="*/ 10000 w 10000"/>
              <a:gd name="connsiteY2" fmla="*/ 2718 h 10000"/>
              <a:gd name="connsiteX3" fmla="*/ 9566 w 10000"/>
              <a:gd name="connsiteY3" fmla="*/ 4986 h 10000"/>
              <a:gd name="connsiteX4" fmla="*/ 10000 w 10000"/>
              <a:gd name="connsiteY4" fmla="*/ 7255 h 10000"/>
              <a:gd name="connsiteX5" fmla="*/ 10000 w 10000"/>
              <a:gd name="connsiteY5" fmla="*/ 10000 h 10000"/>
              <a:gd name="connsiteX6" fmla="*/ 1 w 10000"/>
              <a:gd name="connsiteY6" fmla="*/ 10000 h 10000"/>
              <a:gd name="connsiteX7" fmla="*/ 18 w 10000"/>
              <a:gd name="connsiteY7" fmla="*/ 0 h 10000"/>
              <a:gd name="connsiteX0" fmla="*/ 0 w 10011"/>
              <a:gd name="connsiteY0" fmla="*/ 0 h 10050"/>
              <a:gd name="connsiteX1" fmla="*/ 10011 w 10011"/>
              <a:gd name="connsiteY1" fmla="*/ 50 h 10050"/>
              <a:gd name="connsiteX2" fmla="*/ 10011 w 10011"/>
              <a:gd name="connsiteY2" fmla="*/ 2768 h 10050"/>
              <a:gd name="connsiteX3" fmla="*/ 9577 w 10011"/>
              <a:gd name="connsiteY3" fmla="*/ 5036 h 10050"/>
              <a:gd name="connsiteX4" fmla="*/ 10011 w 10011"/>
              <a:gd name="connsiteY4" fmla="*/ 7305 h 10050"/>
              <a:gd name="connsiteX5" fmla="*/ 10011 w 10011"/>
              <a:gd name="connsiteY5" fmla="*/ 10050 h 10050"/>
              <a:gd name="connsiteX6" fmla="*/ 12 w 10011"/>
              <a:gd name="connsiteY6" fmla="*/ 10050 h 10050"/>
              <a:gd name="connsiteX7" fmla="*/ 0 w 10011"/>
              <a:gd name="connsiteY7" fmla="*/ 0 h 10050"/>
              <a:gd name="connsiteX0" fmla="*/ 3 w 10000"/>
              <a:gd name="connsiteY0" fmla="*/ 0 h 10050"/>
              <a:gd name="connsiteX1" fmla="*/ 10000 w 10000"/>
              <a:gd name="connsiteY1" fmla="*/ 50 h 10050"/>
              <a:gd name="connsiteX2" fmla="*/ 10000 w 10000"/>
              <a:gd name="connsiteY2" fmla="*/ 2768 h 10050"/>
              <a:gd name="connsiteX3" fmla="*/ 9566 w 10000"/>
              <a:gd name="connsiteY3" fmla="*/ 5036 h 10050"/>
              <a:gd name="connsiteX4" fmla="*/ 10000 w 10000"/>
              <a:gd name="connsiteY4" fmla="*/ 7305 h 10050"/>
              <a:gd name="connsiteX5" fmla="*/ 10000 w 10000"/>
              <a:gd name="connsiteY5" fmla="*/ 10050 h 10050"/>
              <a:gd name="connsiteX6" fmla="*/ 1 w 10000"/>
              <a:gd name="connsiteY6" fmla="*/ 10050 h 10050"/>
              <a:gd name="connsiteX7" fmla="*/ 3 w 10000"/>
              <a:gd name="connsiteY7" fmla="*/ 0 h 10050"/>
              <a:gd name="connsiteX0" fmla="*/ 3 w 10000"/>
              <a:gd name="connsiteY0" fmla="*/ 0 h 10898"/>
              <a:gd name="connsiteX1" fmla="*/ 10000 w 10000"/>
              <a:gd name="connsiteY1" fmla="*/ 50 h 10898"/>
              <a:gd name="connsiteX2" fmla="*/ 10000 w 10000"/>
              <a:gd name="connsiteY2" fmla="*/ 2768 h 10898"/>
              <a:gd name="connsiteX3" fmla="*/ 9566 w 10000"/>
              <a:gd name="connsiteY3" fmla="*/ 5036 h 10898"/>
              <a:gd name="connsiteX4" fmla="*/ 10000 w 10000"/>
              <a:gd name="connsiteY4" fmla="*/ 7305 h 10898"/>
              <a:gd name="connsiteX5" fmla="*/ 10000 w 10000"/>
              <a:gd name="connsiteY5" fmla="*/ 10898 h 10898"/>
              <a:gd name="connsiteX6" fmla="*/ 1 w 10000"/>
              <a:gd name="connsiteY6" fmla="*/ 10050 h 10898"/>
              <a:gd name="connsiteX7" fmla="*/ 3 w 10000"/>
              <a:gd name="connsiteY7" fmla="*/ 0 h 10898"/>
              <a:gd name="connsiteX0" fmla="*/ 1 w 9998"/>
              <a:gd name="connsiteY0" fmla="*/ 0 h 10898"/>
              <a:gd name="connsiteX1" fmla="*/ 9998 w 9998"/>
              <a:gd name="connsiteY1" fmla="*/ 50 h 10898"/>
              <a:gd name="connsiteX2" fmla="*/ 9998 w 9998"/>
              <a:gd name="connsiteY2" fmla="*/ 2768 h 10898"/>
              <a:gd name="connsiteX3" fmla="*/ 9564 w 9998"/>
              <a:gd name="connsiteY3" fmla="*/ 5036 h 10898"/>
              <a:gd name="connsiteX4" fmla="*/ 9998 w 9998"/>
              <a:gd name="connsiteY4" fmla="*/ 7305 h 10898"/>
              <a:gd name="connsiteX5" fmla="*/ 9998 w 9998"/>
              <a:gd name="connsiteY5" fmla="*/ 10898 h 10898"/>
              <a:gd name="connsiteX6" fmla="*/ 7 w 9998"/>
              <a:gd name="connsiteY6" fmla="*/ 10686 h 10898"/>
              <a:gd name="connsiteX7" fmla="*/ 1 w 9998"/>
              <a:gd name="connsiteY7" fmla="*/ 0 h 10898"/>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2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05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54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3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52 h 10000"/>
              <a:gd name="connsiteX7" fmla="*/ 2 w 10001"/>
              <a:gd name="connsiteY7" fmla="*/ 0 h 10000"/>
              <a:gd name="connsiteX0" fmla="*/ 2 w 10001"/>
              <a:gd name="connsiteY0" fmla="*/ 818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818 h 10818"/>
              <a:gd name="connsiteX0" fmla="*/ 2 w 10001"/>
              <a:gd name="connsiteY0" fmla="*/ 5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5 h 10818"/>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770 h 10850"/>
              <a:gd name="connsiteX7" fmla="*/ 2 w 10001"/>
              <a:gd name="connsiteY7" fmla="*/ 5 h 10850"/>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835 h 10850"/>
              <a:gd name="connsiteX7" fmla="*/ 2 w 10001"/>
              <a:gd name="connsiteY7" fmla="*/ 5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850">
                <a:moveTo>
                  <a:pt x="2" y="5"/>
                </a:moveTo>
                <a:lnTo>
                  <a:pt x="10001" y="0"/>
                </a:lnTo>
                <a:lnTo>
                  <a:pt x="10001" y="3358"/>
                </a:lnTo>
                <a:cubicBezTo>
                  <a:pt x="9776" y="2972"/>
                  <a:pt x="9567" y="3999"/>
                  <a:pt x="9567" y="5439"/>
                </a:cubicBezTo>
                <a:cubicBezTo>
                  <a:pt x="9567" y="6879"/>
                  <a:pt x="9780" y="7906"/>
                  <a:pt x="10001" y="7521"/>
                </a:cubicBezTo>
                <a:cubicBezTo>
                  <a:pt x="9999" y="8631"/>
                  <a:pt x="9998" y="9740"/>
                  <a:pt x="9996" y="10850"/>
                </a:cubicBezTo>
                <a:lnTo>
                  <a:pt x="0" y="10835"/>
                </a:lnTo>
                <a:cubicBezTo>
                  <a:pt x="-2" y="7494"/>
                  <a:pt x="1" y="4120"/>
                  <a:pt x="2" y="5"/>
                </a:cubicBezTo>
                <a:close/>
              </a:path>
            </a:pathLst>
          </a:custGeom>
          <a:gradFill>
            <a:gsLst>
              <a:gs pos="0">
                <a:schemeClr val="accent5">
                  <a:lumMod val="75000"/>
                </a:schemeClr>
              </a:gs>
              <a:gs pos="100000">
                <a:schemeClr val="accent5"/>
              </a:gs>
            </a:gsLst>
            <a:lin ang="0" scaled="0"/>
          </a:gradFill>
          <a:ln>
            <a:noFill/>
          </a:ln>
        </p:spPr>
        <p:txBody>
          <a:bodyPr vert="horz" wrap="square" lIns="68580" tIns="34290" rIns="68580" bIns="34290" numCol="1" anchor="t" anchorCtr="0" compatLnSpc="1">
            <a:prstTxWarp prst="textNoShape">
              <a:avLst/>
            </a:prstTxWarp>
          </a:bodyPr>
          <a:lstStyle/>
          <a:p>
            <a:r>
              <a:rPr lang="en-US" sz="1350" dirty="0"/>
              <a:t> </a:t>
            </a:r>
          </a:p>
        </p:txBody>
      </p:sp>
      <p:sp>
        <p:nvSpPr>
          <p:cNvPr id="37" name="Freeform 11"/>
          <p:cNvSpPr>
            <a:spLocks/>
          </p:cNvSpPr>
          <p:nvPr/>
        </p:nvSpPr>
        <p:spPr bwMode="auto">
          <a:xfrm>
            <a:off x="4756546" y="-2544"/>
            <a:ext cx="4390880" cy="887534"/>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786 w 11409"/>
              <a:gd name="connsiteY0" fmla="*/ 7073 h 10210"/>
              <a:gd name="connsiteX1" fmla="*/ 614 w 11409"/>
              <a:gd name="connsiteY1" fmla="*/ 7297 h 10210"/>
              <a:gd name="connsiteX2" fmla="*/ 235 w 11409"/>
              <a:gd name="connsiteY2" fmla="*/ 5196 h 10210"/>
              <a:gd name="connsiteX3" fmla="*/ 614 w 11409"/>
              <a:gd name="connsiteY3" fmla="*/ 3095 h 10210"/>
              <a:gd name="connsiteX4" fmla="*/ 786 w 11409"/>
              <a:gd name="connsiteY4" fmla="*/ 3319 h 10210"/>
              <a:gd name="connsiteX5" fmla="*/ 786 w 11409"/>
              <a:gd name="connsiteY5" fmla="*/ 210 h 10210"/>
              <a:gd name="connsiteX6" fmla="*/ 11409 w 11409"/>
              <a:gd name="connsiteY6" fmla="*/ 271 h 10210"/>
              <a:gd name="connsiteX7" fmla="*/ 10235 w 11409"/>
              <a:gd name="connsiteY7" fmla="*/ 10210 h 10210"/>
              <a:gd name="connsiteX8" fmla="*/ 786 w 11409"/>
              <a:gd name="connsiteY8" fmla="*/ 10210 h 10210"/>
              <a:gd name="connsiteX9" fmla="*/ 786 w 11409"/>
              <a:gd name="connsiteY9" fmla="*/ 7073 h 10210"/>
              <a:gd name="connsiteX0" fmla="*/ 786 w 12199"/>
              <a:gd name="connsiteY0" fmla="*/ 7694 h 10892"/>
              <a:gd name="connsiteX1" fmla="*/ 614 w 12199"/>
              <a:gd name="connsiteY1" fmla="*/ 7918 h 10892"/>
              <a:gd name="connsiteX2" fmla="*/ 235 w 12199"/>
              <a:gd name="connsiteY2" fmla="*/ 5817 h 10892"/>
              <a:gd name="connsiteX3" fmla="*/ 614 w 12199"/>
              <a:gd name="connsiteY3" fmla="*/ 3716 h 10892"/>
              <a:gd name="connsiteX4" fmla="*/ 786 w 12199"/>
              <a:gd name="connsiteY4" fmla="*/ 3940 h 10892"/>
              <a:gd name="connsiteX5" fmla="*/ 786 w 12199"/>
              <a:gd name="connsiteY5" fmla="*/ 831 h 10892"/>
              <a:gd name="connsiteX6" fmla="*/ 11409 w 12199"/>
              <a:gd name="connsiteY6" fmla="*/ 892 h 10892"/>
              <a:gd name="connsiteX7" fmla="*/ 11420 w 12199"/>
              <a:gd name="connsiteY7" fmla="*/ 10892 h 10892"/>
              <a:gd name="connsiteX8" fmla="*/ 786 w 12199"/>
              <a:gd name="connsiteY8" fmla="*/ 10831 h 10892"/>
              <a:gd name="connsiteX9" fmla="*/ 786 w 12199"/>
              <a:gd name="connsiteY9" fmla="*/ 7694 h 10892"/>
              <a:gd name="connsiteX0" fmla="*/ 551 w 11964"/>
              <a:gd name="connsiteY0" fmla="*/ 7694 h 10892"/>
              <a:gd name="connsiteX1" fmla="*/ 379 w 11964"/>
              <a:gd name="connsiteY1" fmla="*/ 7918 h 10892"/>
              <a:gd name="connsiteX2" fmla="*/ 0 w 11964"/>
              <a:gd name="connsiteY2" fmla="*/ 5817 h 10892"/>
              <a:gd name="connsiteX3" fmla="*/ 379 w 11964"/>
              <a:gd name="connsiteY3" fmla="*/ 3716 h 10892"/>
              <a:gd name="connsiteX4" fmla="*/ 551 w 11964"/>
              <a:gd name="connsiteY4" fmla="*/ 3940 h 10892"/>
              <a:gd name="connsiteX5" fmla="*/ 551 w 11964"/>
              <a:gd name="connsiteY5" fmla="*/ 831 h 10892"/>
              <a:gd name="connsiteX6" fmla="*/ 11174 w 11964"/>
              <a:gd name="connsiteY6" fmla="*/ 892 h 10892"/>
              <a:gd name="connsiteX7" fmla="*/ 11185 w 11964"/>
              <a:gd name="connsiteY7" fmla="*/ 10892 h 10892"/>
              <a:gd name="connsiteX8" fmla="*/ 551 w 11964"/>
              <a:gd name="connsiteY8" fmla="*/ 10831 h 10892"/>
              <a:gd name="connsiteX9" fmla="*/ 551 w 11964"/>
              <a:gd name="connsiteY9" fmla="*/ 7694 h 10892"/>
              <a:gd name="connsiteX0" fmla="*/ 551 w 11964"/>
              <a:gd name="connsiteY0" fmla="*/ 7569 h 10767"/>
              <a:gd name="connsiteX1" fmla="*/ 379 w 11964"/>
              <a:gd name="connsiteY1" fmla="*/ 7793 h 10767"/>
              <a:gd name="connsiteX2" fmla="*/ 0 w 11964"/>
              <a:gd name="connsiteY2" fmla="*/ 5692 h 10767"/>
              <a:gd name="connsiteX3" fmla="*/ 379 w 11964"/>
              <a:gd name="connsiteY3" fmla="*/ 3591 h 10767"/>
              <a:gd name="connsiteX4" fmla="*/ 551 w 11964"/>
              <a:gd name="connsiteY4" fmla="*/ 3815 h 10767"/>
              <a:gd name="connsiteX5" fmla="*/ 551 w 11964"/>
              <a:gd name="connsiteY5" fmla="*/ 706 h 10767"/>
              <a:gd name="connsiteX6" fmla="*/ 11174 w 11964"/>
              <a:gd name="connsiteY6" fmla="*/ 767 h 10767"/>
              <a:gd name="connsiteX7" fmla="*/ 11185 w 11964"/>
              <a:gd name="connsiteY7" fmla="*/ 10767 h 10767"/>
              <a:gd name="connsiteX8" fmla="*/ 551 w 11964"/>
              <a:gd name="connsiteY8" fmla="*/ 10706 h 10767"/>
              <a:gd name="connsiteX9" fmla="*/ 551 w 11964"/>
              <a:gd name="connsiteY9" fmla="*/ 7569 h 10767"/>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69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11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65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67"/>
              <a:gd name="connsiteY0" fmla="*/ 6813 h 10011"/>
              <a:gd name="connsiteX1" fmla="*/ 379 w 11167"/>
              <a:gd name="connsiteY1" fmla="*/ 7037 h 10011"/>
              <a:gd name="connsiteX2" fmla="*/ 0 w 11167"/>
              <a:gd name="connsiteY2" fmla="*/ 4936 h 10011"/>
              <a:gd name="connsiteX3" fmla="*/ 379 w 11167"/>
              <a:gd name="connsiteY3" fmla="*/ 2835 h 10011"/>
              <a:gd name="connsiteX4" fmla="*/ 551 w 11167"/>
              <a:gd name="connsiteY4" fmla="*/ 3059 h 10011"/>
              <a:gd name="connsiteX5" fmla="*/ 551 w 11167"/>
              <a:gd name="connsiteY5" fmla="*/ 0 h 10011"/>
              <a:gd name="connsiteX6" fmla="*/ 11165 w 11167"/>
              <a:gd name="connsiteY6" fmla="*/ 36 h 10011"/>
              <a:gd name="connsiteX7" fmla="*/ 11162 w 11167"/>
              <a:gd name="connsiteY7" fmla="*/ 10011 h 10011"/>
              <a:gd name="connsiteX8" fmla="*/ 551 w 11167"/>
              <a:gd name="connsiteY8" fmla="*/ 9950 h 10011"/>
              <a:gd name="connsiteX9" fmla="*/ 551 w 11167"/>
              <a:gd name="connsiteY9" fmla="*/ 6813 h 10011"/>
              <a:gd name="connsiteX0" fmla="*/ 551 w 11168"/>
              <a:gd name="connsiteY0" fmla="*/ 6813 h 10011"/>
              <a:gd name="connsiteX1" fmla="*/ 379 w 11168"/>
              <a:gd name="connsiteY1" fmla="*/ 7037 h 10011"/>
              <a:gd name="connsiteX2" fmla="*/ 0 w 11168"/>
              <a:gd name="connsiteY2" fmla="*/ 4936 h 10011"/>
              <a:gd name="connsiteX3" fmla="*/ 379 w 11168"/>
              <a:gd name="connsiteY3" fmla="*/ 2835 h 10011"/>
              <a:gd name="connsiteX4" fmla="*/ 551 w 11168"/>
              <a:gd name="connsiteY4" fmla="*/ 3059 h 10011"/>
              <a:gd name="connsiteX5" fmla="*/ 551 w 11168"/>
              <a:gd name="connsiteY5" fmla="*/ 0 h 10011"/>
              <a:gd name="connsiteX6" fmla="*/ 11165 w 11168"/>
              <a:gd name="connsiteY6" fmla="*/ 36 h 10011"/>
              <a:gd name="connsiteX7" fmla="*/ 11167 w 11168"/>
              <a:gd name="connsiteY7" fmla="*/ 10011 h 10011"/>
              <a:gd name="connsiteX8" fmla="*/ 551 w 11168"/>
              <a:gd name="connsiteY8" fmla="*/ 9950 h 10011"/>
              <a:gd name="connsiteX9" fmla="*/ 551 w 11168"/>
              <a:gd name="connsiteY9" fmla="*/ 6813 h 10011"/>
              <a:gd name="connsiteX0" fmla="*/ 551 w 11172"/>
              <a:gd name="connsiteY0" fmla="*/ 6813 h 10011"/>
              <a:gd name="connsiteX1" fmla="*/ 379 w 11172"/>
              <a:gd name="connsiteY1" fmla="*/ 7037 h 10011"/>
              <a:gd name="connsiteX2" fmla="*/ 0 w 11172"/>
              <a:gd name="connsiteY2" fmla="*/ 4936 h 10011"/>
              <a:gd name="connsiteX3" fmla="*/ 379 w 11172"/>
              <a:gd name="connsiteY3" fmla="*/ 2835 h 10011"/>
              <a:gd name="connsiteX4" fmla="*/ 551 w 11172"/>
              <a:gd name="connsiteY4" fmla="*/ 3059 h 10011"/>
              <a:gd name="connsiteX5" fmla="*/ 551 w 11172"/>
              <a:gd name="connsiteY5" fmla="*/ 0 h 10011"/>
              <a:gd name="connsiteX6" fmla="*/ 11165 w 11172"/>
              <a:gd name="connsiteY6" fmla="*/ 36 h 10011"/>
              <a:gd name="connsiteX7" fmla="*/ 11172 w 11172"/>
              <a:gd name="connsiteY7" fmla="*/ 10011 h 10011"/>
              <a:gd name="connsiteX8" fmla="*/ 551 w 11172"/>
              <a:gd name="connsiteY8" fmla="*/ 9950 h 10011"/>
              <a:gd name="connsiteX9" fmla="*/ 551 w 11172"/>
              <a:gd name="connsiteY9" fmla="*/ 6813 h 10011"/>
              <a:gd name="connsiteX0" fmla="*/ 551 w 11172"/>
              <a:gd name="connsiteY0" fmla="*/ 6813 h 10832"/>
              <a:gd name="connsiteX1" fmla="*/ 379 w 11172"/>
              <a:gd name="connsiteY1" fmla="*/ 7037 h 10832"/>
              <a:gd name="connsiteX2" fmla="*/ 0 w 11172"/>
              <a:gd name="connsiteY2" fmla="*/ 4936 h 10832"/>
              <a:gd name="connsiteX3" fmla="*/ 379 w 11172"/>
              <a:gd name="connsiteY3" fmla="*/ 2835 h 10832"/>
              <a:gd name="connsiteX4" fmla="*/ 551 w 11172"/>
              <a:gd name="connsiteY4" fmla="*/ 3059 h 10832"/>
              <a:gd name="connsiteX5" fmla="*/ 551 w 11172"/>
              <a:gd name="connsiteY5" fmla="*/ 0 h 10832"/>
              <a:gd name="connsiteX6" fmla="*/ 11165 w 11172"/>
              <a:gd name="connsiteY6" fmla="*/ 36 h 10832"/>
              <a:gd name="connsiteX7" fmla="*/ 11172 w 11172"/>
              <a:gd name="connsiteY7" fmla="*/ 10011 h 10832"/>
              <a:gd name="connsiteX8" fmla="*/ 551 w 11172"/>
              <a:gd name="connsiteY8" fmla="*/ 10832 h 10832"/>
              <a:gd name="connsiteX9" fmla="*/ 551 w 11172"/>
              <a:gd name="connsiteY9" fmla="*/ 6813 h 10832"/>
              <a:gd name="connsiteX0" fmla="*/ 551 w 11167"/>
              <a:gd name="connsiteY0" fmla="*/ 6813 h 11048"/>
              <a:gd name="connsiteX1" fmla="*/ 379 w 11167"/>
              <a:gd name="connsiteY1" fmla="*/ 7037 h 11048"/>
              <a:gd name="connsiteX2" fmla="*/ 0 w 11167"/>
              <a:gd name="connsiteY2" fmla="*/ 4936 h 11048"/>
              <a:gd name="connsiteX3" fmla="*/ 379 w 11167"/>
              <a:gd name="connsiteY3" fmla="*/ 2835 h 11048"/>
              <a:gd name="connsiteX4" fmla="*/ 551 w 11167"/>
              <a:gd name="connsiteY4" fmla="*/ 3059 h 11048"/>
              <a:gd name="connsiteX5" fmla="*/ 551 w 11167"/>
              <a:gd name="connsiteY5" fmla="*/ 0 h 11048"/>
              <a:gd name="connsiteX6" fmla="*/ 11165 w 11167"/>
              <a:gd name="connsiteY6" fmla="*/ 36 h 11048"/>
              <a:gd name="connsiteX7" fmla="*/ 11162 w 11167"/>
              <a:gd name="connsiteY7" fmla="*/ 11048 h 11048"/>
              <a:gd name="connsiteX8" fmla="*/ 551 w 11167"/>
              <a:gd name="connsiteY8" fmla="*/ 10832 h 11048"/>
              <a:gd name="connsiteX9" fmla="*/ 551 w 11167"/>
              <a:gd name="connsiteY9" fmla="*/ 6813 h 11048"/>
              <a:gd name="connsiteX0" fmla="*/ 551 w 11167"/>
              <a:gd name="connsiteY0" fmla="*/ 6813 h 10944"/>
              <a:gd name="connsiteX1" fmla="*/ 379 w 11167"/>
              <a:gd name="connsiteY1" fmla="*/ 7037 h 10944"/>
              <a:gd name="connsiteX2" fmla="*/ 0 w 11167"/>
              <a:gd name="connsiteY2" fmla="*/ 4936 h 10944"/>
              <a:gd name="connsiteX3" fmla="*/ 379 w 11167"/>
              <a:gd name="connsiteY3" fmla="*/ 2835 h 10944"/>
              <a:gd name="connsiteX4" fmla="*/ 551 w 11167"/>
              <a:gd name="connsiteY4" fmla="*/ 3059 h 10944"/>
              <a:gd name="connsiteX5" fmla="*/ 551 w 11167"/>
              <a:gd name="connsiteY5" fmla="*/ 0 h 10944"/>
              <a:gd name="connsiteX6" fmla="*/ 11165 w 11167"/>
              <a:gd name="connsiteY6" fmla="*/ 36 h 10944"/>
              <a:gd name="connsiteX7" fmla="*/ 11162 w 11167"/>
              <a:gd name="connsiteY7" fmla="*/ 10944 h 10944"/>
              <a:gd name="connsiteX8" fmla="*/ 551 w 11167"/>
              <a:gd name="connsiteY8" fmla="*/ 10832 h 10944"/>
              <a:gd name="connsiteX9" fmla="*/ 551 w 11167"/>
              <a:gd name="connsiteY9" fmla="*/ 6813 h 10944"/>
              <a:gd name="connsiteX0" fmla="*/ 551 w 11167"/>
              <a:gd name="connsiteY0" fmla="*/ 6813 h 10892"/>
              <a:gd name="connsiteX1" fmla="*/ 379 w 11167"/>
              <a:gd name="connsiteY1" fmla="*/ 7037 h 10892"/>
              <a:gd name="connsiteX2" fmla="*/ 0 w 11167"/>
              <a:gd name="connsiteY2" fmla="*/ 4936 h 10892"/>
              <a:gd name="connsiteX3" fmla="*/ 379 w 11167"/>
              <a:gd name="connsiteY3" fmla="*/ 2835 h 10892"/>
              <a:gd name="connsiteX4" fmla="*/ 551 w 11167"/>
              <a:gd name="connsiteY4" fmla="*/ 3059 h 10892"/>
              <a:gd name="connsiteX5" fmla="*/ 551 w 11167"/>
              <a:gd name="connsiteY5" fmla="*/ 0 h 10892"/>
              <a:gd name="connsiteX6" fmla="*/ 11165 w 11167"/>
              <a:gd name="connsiteY6" fmla="*/ 36 h 10892"/>
              <a:gd name="connsiteX7" fmla="*/ 11162 w 11167"/>
              <a:gd name="connsiteY7" fmla="*/ 10892 h 10892"/>
              <a:gd name="connsiteX8" fmla="*/ 551 w 11167"/>
              <a:gd name="connsiteY8" fmla="*/ 10832 h 10892"/>
              <a:gd name="connsiteX9" fmla="*/ 551 w 11167"/>
              <a:gd name="connsiteY9" fmla="*/ 6813 h 10892"/>
              <a:gd name="connsiteX0" fmla="*/ 551 w 11167"/>
              <a:gd name="connsiteY0" fmla="*/ 6813 h 10832"/>
              <a:gd name="connsiteX1" fmla="*/ 379 w 11167"/>
              <a:gd name="connsiteY1" fmla="*/ 7037 h 10832"/>
              <a:gd name="connsiteX2" fmla="*/ 0 w 11167"/>
              <a:gd name="connsiteY2" fmla="*/ 4936 h 10832"/>
              <a:gd name="connsiteX3" fmla="*/ 379 w 11167"/>
              <a:gd name="connsiteY3" fmla="*/ 2835 h 10832"/>
              <a:gd name="connsiteX4" fmla="*/ 551 w 11167"/>
              <a:gd name="connsiteY4" fmla="*/ 3059 h 10832"/>
              <a:gd name="connsiteX5" fmla="*/ 551 w 11167"/>
              <a:gd name="connsiteY5" fmla="*/ 0 h 10832"/>
              <a:gd name="connsiteX6" fmla="*/ 11165 w 11167"/>
              <a:gd name="connsiteY6" fmla="*/ 36 h 10832"/>
              <a:gd name="connsiteX7" fmla="*/ 11162 w 11167"/>
              <a:gd name="connsiteY7" fmla="*/ 10736 h 10832"/>
              <a:gd name="connsiteX8" fmla="*/ 551 w 11167"/>
              <a:gd name="connsiteY8" fmla="*/ 10832 h 10832"/>
              <a:gd name="connsiteX9" fmla="*/ 551 w 11167"/>
              <a:gd name="connsiteY9" fmla="*/ 6813 h 10832"/>
              <a:gd name="connsiteX0" fmla="*/ 551 w 11172"/>
              <a:gd name="connsiteY0" fmla="*/ 6813 h 10840"/>
              <a:gd name="connsiteX1" fmla="*/ 379 w 11172"/>
              <a:gd name="connsiteY1" fmla="*/ 7037 h 10840"/>
              <a:gd name="connsiteX2" fmla="*/ 0 w 11172"/>
              <a:gd name="connsiteY2" fmla="*/ 4936 h 10840"/>
              <a:gd name="connsiteX3" fmla="*/ 379 w 11172"/>
              <a:gd name="connsiteY3" fmla="*/ 2835 h 10840"/>
              <a:gd name="connsiteX4" fmla="*/ 551 w 11172"/>
              <a:gd name="connsiteY4" fmla="*/ 3059 h 10840"/>
              <a:gd name="connsiteX5" fmla="*/ 551 w 11172"/>
              <a:gd name="connsiteY5" fmla="*/ 0 h 10840"/>
              <a:gd name="connsiteX6" fmla="*/ 11165 w 11172"/>
              <a:gd name="connsiteY6" fmla="*/ 36 h 10840"/>
              <a:gd name="connsiteX7" fmla="*/ 11172 w 11172"/>
              <a:gd name="connsiteY7" fmla="*/ 10840 h 10840"/>
              <a:gd name="connsiteX8" fmla="*/ 551 w 11172"/>
              <a:gd name="connsiteY8" fmla="*/ 10832 h 10840"/>
              <a:gd name="connsiteX9" fmla="*/ 551 w 11172"/>
              <a:gd name="connsiteY9" fmla="*/ 6813 h 10840"/>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974 h 11778"/>
              <a:gd name="connsiteX7" fmla="*/ 11172 w 11172"/>
              <a:gd name="connsiteY7" fmla="*/ 11778 h 11778"/>
              <a:gd name="connsiteX8" fmla="*/ 551 w 11172"/>
              <a:gd name="connsiteY8" fmla="*/ 11770 h 11778"/>
              <a:gd name="connsiteX9" fmla="*/ 551 w 11172"/>
              <a:gd name="connsiteY9" fmla="*/ 7751 h 11778"/>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36 h 11778"/>
              <a:gd name="connsiteX7" fmla="*/ 11172 w 11172"/>
              <a:gd name="connsiteY7" fmla="*/ 11778 h 11778"/>
              <a:gd name="connsiteX8" fmla="*/ 551 w 11172"/>
              <a:gd name="connsiteY8" fmla="*/ 11770 h 11778"/>
              <a:gd name="connsiteX9" fmla="*/ 551 w 11172"/>
              <a:gd name="connsiteY9" fmla="*/ 7751 h 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2" h="11778">
                <a:moveTo>
                  <a:pt x="551" y="7751"/>
                </a:moveTo>
                <a:cubicBezTo>
                  <a:pt x="500" y="7891"/>
                  <a:pt x="440" y="7975"/>
                  <a:pt x="379" y="7975"/>
                </a:cubicBezTo>
                <a:cubicBezTo>
                  <a:pt x="167" y="7975"/>
                  <a:pt x="0" y="7050"/>
                  <a:pt x="0" y="5874"/>
                </a:cubicBezTo>
                <a:cubicBezTo>
                  <a:pt x="0" y="4726"/>
                  <a:pt x="167" y="3773"/>
                  <a:pt x="379" y="3773"/>
                </a:cubicBezTo>
                <a:cubicBezTo>
                  <a:pt x="440" y="3773"/>
                  <a:pt x="500" y="3857"/>
                  <a:pt x="551" y="3997"/>
                </a:cubicBezTo>
                <a:cubicBezTo>
                  <a:pt x="551" y="888"/>
                  <a:pt x="549" y="1753"/>
                  <a:pt x="551" y="0"/>
                </a:cubicBezTo>
                <a:lnTo>
                  <a:pt x="11165" y="36"/>
                </a:lnTo>
                <a:cubicBezTo>
                  <a:pt x="11171" y="4782"/>
                  <a:pt x="11172" y="11778"/>
                  <a:pt x="11172" y="11778"/>
                </a:cubicBezTo>
                <a:lnTo>
                  <a:pt x="551" y="11770"/>
                </a:lnTo>
                <a:lnTo>
                  <a:pt x="551" y="7751"/>
                </a:lnTo>
                <a:close/>
              </a:path>
            </a:pathLst>
          </a:custGeom>
          <a:gradFill flip="none" rotWithShape="1">
            <a:gsLst>
              <a:gs pos="100000">
                <a:schemeClr val="accent6">
                  <a:lumMod val="75000"/>
                </a:schemeClr>
              </a:gs>
              <a:gs pos="0">
                <a:schemeClr val="accent6"/>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AutoShape 26"/>
          <p:cNvSpPr>
            <a:spLocks noChangeAspect="1" noChangeArrowheads="1" noTextEdit="1"/>
          </p:cNvSpPr>
          <p:nvPr/>
        </p:nvSpPr>
        <p:spPr bwMode="auto">
          <a:xfrm flipH="1">
            <a:off x="2631810" y="4814514"/>
            <a:ext cx="2863975" cy="115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28"/>
          <p:cNvSpPr>
            <a:spLocks/>
          </p:cNvSpPr>
          <p:nvPr/>
        </p:nvSpPr>
        <p:spPr bwMode="auto">
          <a:xfrm flipH="1">
            <a:off x="4078857" y="5605571"/>
            <a:ext cx="5070378" cy="1254975"/>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38508"/>
              <a:gd name="connsiteY0" fmla="*/ 347 h 10201"/>
              <a:gd name="connsiteX1" fmla="*/ 35853 w 38508"/>
              <a:gd name="connsiteY1" fmla="*/ 209 h 10201"/>
              <a:gd name="connsiteX2" fmla="*/ 35853 w 38508"/>
              <a:gd name="connsiteY2" fmla="*/ 3618 h 10201"/>
              <a:gd name="connsiteX3" fmla="*/ 34043 w 38508"/>
              <a:gd name="connsiteY3" fmla="*/ 5213 h 10201"/>
              <a:gd name="connsiteX4" fmla="*/ 35846 w 38508"/>
              <a:gd name="connsiteY4" fmla="*/ 6792 h 10201"/>
              <a:gd name="connsiteX5" fmla="*/ 35846 w 38508"/>
              <a:gd name="connsiteY5" fmla="*/ 10201 h 10201"/>
              <a:gd name="connsiteX6" fmla="*/ 25853 w 38508"/>
              <a:gd name="connsiteY6" fmla="*/ 10201 h 10201"/>
              <a:gd name="connsiteX7" fmla="*/ 0 w 38508"/>
              <a:gd name="connsiteY7" fmla="*/ 347 h 10201"/>
              <a:gd name="connsiteX0" fmla="*/ 0 w 38603"/>
              <a:gd name="connsiteY0" fmla="*/ 139 h 9993"/>
              <a:gd name="connsiteX1" fmla="*/ 35853 w 38603"/>
              <a:gd name="connsiteY1" fmla="*/ 1 h 9993"/>
              <a:gd name="connsiteX2" fmla="*/ 35853 w 38603"/>
              <a:gd name="connsiteY2" fmla="*/ 3410 h 9993"/>
              <a:gd name="connsiteX3" fmla="*/ 34043 w 38603"/>
              <a:gd name="connsiteY3" fmla="*/ 5005 h 9993"/>
              <a:gd name="connsiteX4" fmla="*/ 35846 w 38603"/>
              <a:gd name="connsiteY4" fmla="*/ 6584 h 9993"/>
              <a:gd name="connsiteX5" fmla="*/ 35846 w 38603"/>
              <a:gd name="connsiteY5" fmla="*/ 9993 h 9993"/>
              <a:gd name="connsiteX6" fmla="*/ 25853 w 38603"/>
              <a:gd name="connsiteY6" fmla="*/ 9993 h 9993"/>
              <a:gd name="connsiteX7" fmla="*/ 0 w 38603"/>
              <a:gd name="connsiteY7" fmla="*/ 139 h 9993"/>
              <a:gd name="connsiteX0" fmla="*/ 0 w 9289"/>
              <a:gd name="connsiteY0" fmla="*/ 138 h 9999"/>
              <a:gd name="connsiteX1" fmla="*/ 9288 w 9289"/>
              <a:gd name="connsiteY1" fmla="*/ 0 h 9999"/>
              <a:gd name="connsiteX2" fmla="*/ 9288 w 9289"/>
              <a:gd name="connsiteY2" fmla="*/ 3411 h 9999"/>
              <a:gd name="connsiteX3" fmla="*/ 8819 w 9289"/>
              <a:gd name="connsiteY3" fmla="*/ 5008 h 9999"/>
              <a:gd name="connsiteX4" fmla="*/ 9286 w 9289"/>
              <a:gd name="connsiteY4" fmla="*/ 6588 h 9999"/>
              <a:gd name="connsiteX5" fmla="*/ 9286 w 9289"/>
              <a:gd name="connsiteY5" fmla="*/ 9999 h 9999"/>
              <a:gd name="connsiteX6" fmla="*/ 6697 w 9289"/>
              <a:gd name="connsiteY6" fmla="*/ 9999 h 9999"/>
              <a:gd name="connsiteX7" fmla="*/ 0 w 9289"/>
              <a:gd name="connsiteY7" fmla="*/ 138 h 9999"/>
              <a:gd name="connsiteX0" fmla="*/ 0 w 10000"/>
              <a:gd name="connsiteY0" fmla="*/ 138 h 10073"/>
              <a:gd name="connsiteX1" fmla="*/ 9999 w 10000"/>
              <a:gd name="connsiteY1" fmla="*/ 0 h 10073"/>
              <a:gd name="connsiteX2" fmla="*/ 9999 w 10000"/>
              <a:gd name="connsiteY2" fmla="*/ 3411 h 10073"/>
              <a:gd name="connsiteX3" fmla="*/ 9494 w 10000"/>
              <a:gd name="connsiteY3" fmla="*/ 5009 h 10073"/>
              <a:gd name="connsiteX4" fmla="*/ 9997 w 10000"/>
              <a:gd name="connsiteY4" fmla="*/ 6589 h 10073"/>
              <a:gd name="connsiteX5" fmla="*/ 9997 w 10000"/>
              <a:gd name="connsiteY5" fmla="*/ 10000 h 10073"/>
              <a:gd name="connsiteX6" fmla="*/ 8 w 10000"/>
              <a:gd name="connsiteY6" fmla="*/ 10073 h 10073"/>
              <a:gd name="connsiteX7" fmla="*/ 0 w 10000"/>
              <a:gd name="connsiteY7" fmla="*/ 138 h 10073"/>
              <a:gd name="connsiteX0" fmla="*/ 0 w 10000"/>
              <a:gd name="connsiteY0" fmla="*/ 138 h 10000"/>
              <a:gd name="connsiteX1" fmla="*/ 9999 w 10000"/>
              <a:gd name="connsiteY1" fmla="*/ 0 h 10000"/>
              <a:gd name="connsiteX2" fmla="*/ 9999 w 10000"/>
              <a:gd name="connsiteY2" fmla="*/ 3411 h 10000"/>
              <a:gd name="connsiteX3" fmla="*/ 9494 w 10000"/>
              <a:gd name="connsiteY3" fmla="*/ 5009 h 10000"/>
              <a:gd name="connsiteX4" fmla="*/ 9997 w 10000"/>
              <a:gd name="connsiteY4" fmla="*/ 6589 h 10000"/>
              <a:gd name="connsiteX5" fmla="*/ 9997 w 10000"/>
              <a:gd name="connsiteY5" fmla="*/ 10000 h 10000"/>
              <a:gd name="connsiteX6" fmla="*/ 0 w 10000"/>
              <a:gd name="connsiteY6" fmla="*/ 9963 h 10000"/>
              <a:gd name="connsiteX7" fmla="*/ 0 w 10000"/>
              <a:gd name="connsiteY7" fmla="*/ 138 h 10000"/>
              <a:gd name="connsiteX0" fmla="*/ 8 w 10008"/>
              <a:gd name="connsiteY0" fmla="*/ 138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38 h 10000"/>
              <a:gd name="connsiteX0" fmla="*/ 8 w 10008"/>
              <a:gd name="connsiteY0" fmla="*/ 101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01 h 10000"/>
              <a:gd name="connsiteX0" fmla="*/ 8 w 10008"/>
              <a:gd name="connsiteY0" fmla="*/ 64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64 h 10000"/>
              <a:gd name="connsiteX0" fmla="*/ 8 w 10008"/>
              <a:gd name="connsiteY0" fmla="*/ 46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46 h 10000"/>
              <a:gd name="connsiteX0" fmla="*/ 8 w 10008"/>
              <a:gd name="connsiteY0" fmla="*/ 480 h 10434"/>
              <a:gd name="connsiteX1" fmla="*/ 10007 w 10008"/>
              <a:gd name="connsiteY1" fmla="*/ 0 h 10434"/>
              <a:gd name="connsiteX2" fmla="*/ 10007 w 10008"/>
              <a:gd name="connsiteY2" fmla="*/ 3845 h 10434"/>
              <a:gd name="connsiteX3" fmla="*/ 9502 w 10008"/>
              <a:gd name="connsiteY3" fmla="*/ 5443 h 10434"/>
              <a:gd name="connsiteX4" fmla="*/ 10005 w 10008"/>
              <a:gd name="connsiteY4" fmla="*/ 7023 h 10434"/>
              <a:gd name="connsiteX5" fmla="*/ 10005 w 10008"/>
              <a:gd name="connsiteY5" fmla="*/ 10434 h 10434"/>
              <a:gd name="connsiteX6" fmla="*/ 0 w 10008"/>
              <a:gd name="connsiteY6" fmla="*/ 10397 h 10434"/>
              <a:gd name="connsiteX7" fmla="*/ 8 w 10008"/>
              <a:gd name="connsiteY7" fmla="*/ 480 h 10434"/>
              <a:gd name="connsiteX0" fmla="*/ 8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8 w 10008"/>
              <a:gd name="connsiteY7" fmla="*/ 0 h 10467"/>
              <a:gd name="connsiteX0" fmla="*/ 26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26 w 10008"/>
              <a:gd name="connsiteY7" fmla="*/ 0 h 10467"/>
              <a:gd name="connsiteX0" fmla="*/ 0 w 9982"/>
              <a:gd name="connsiteY0" fmla="*/ 0 h 10467"/>
              <a:gd name="connsiteX1" fmla="*/ 9981 w 9982"/>
              <a:gd name="connsiteY1" fmla="*/ 33 h 10467"/>
              <a:gd name="connsiteX2" fmla="*/ 9981 w 9982"/>
              <a:gd name="connsiteY2" fmla="*/ 3878 h 10467"/>
              <a:gd name="connsiteX3" fmla="*/ 9476 w 9982"/>
              <a:gd name="connsiteY3" fmla="*/ 5476 h 10467"/>
              <a:gd name="connsiteX4" fmla="*/ 9979 w 9982"/>
              <a:gd name="connsiteY4" fmla="*/ 7056 h 10467"/>
              <a:gd name="connsiteX5" fmla="*/ 9979 w 9982"/>
              <a:gd name="connsiteY5" fmla="*/ 10467 h 10467"/>
              <a:gd name="connsiteX6" fmla="*/ 10 w 9982"/>
              <a:gd name="connsiteY6" fmla="*/ 10430 h 10467"/>
              <a:gd name="connsiteX7" fmla="*/ 0 w 9982"/>
              <a:gd name="connsiteY7" fmla="*/ 0 h 10467"/>
              <a:gd name="connsiteX0" fmla="*/ 0 w 9991"/>
              <a:gd name="connsiteY0" fmla="*/ 0 h 10000"/>
              <a:gd name="connsiteX1" fmla="*/ 9990 w 9991"/>
              <a:gd name="connsiteY1" fmla="*/ 32 h 10000"/>
              <a:gd name="connsiteX2" fmla="*/ 9990 w 9991"/>
              <a:gd name="connsiteY2" fmla="*/ 3705 h 10000"/>
              <a:gd name="connsiteX3" fmla="*/ 9484 w 9991"/>
              <a:gd name="connsiteY3" fmla="*/ 5232 h 10000"/>
              <a:gd name="connsiteX4" fmla="*/ 9988 w 9991"/>
              <a:gd name="connsiteY4" fmla="*/ 6741 h 10000"/>
              <a:gd name="connsiteX5" fmla="*/ 9988 w 9991"/>
              <a:gd name="connsiteY5" fmla="*/ 10000 h 10000"/>
              <a:gd name="connsiteX6" fmla="*/ 1 w 9991"/>
              <a:gd name="connsiteY6" fmla="*/ 9965 h 10000"/>
              <a:gd name="connsiteX7" fmla="*/ 0 w 9991"/>
              <a:gd name="connsiteY7" fmla="*/ 0 h 10000"/>
              <a:gd name="connsiteX0" fmla="*/ 0 w 10000"/>
              <a:gd name="connsiteY0" fmla="*/ 0 h 10038"/>
              <a:gd name="connsiteX1" fmla="*/ 9999 w 10000"/>
              <a:gd name="connsiteY1" fmla="*/ 70 h 10038"/>
              <a:gd name="connsiteX2" fmla="*/ 9999 w 10000"/>
              <a:gd name="connsiteY2" fmla="*/ 3743 h 10038"/>
              <a:gd name="connsiteX3" fmla="*/ 9493 w 10000"/>
              <a:gd name="connsiteY3" fmla="*/ 5270 h 10038"/>
              <a:gd name="connsiteX4" fmla="*/ 9997 w 10000"/>
              <a:gd name="connsiteY4" fmla="*/ 6779 h 10038"/>
              <a:gd name="connsiteX5" fmla="*/ 9997 w 10000"/>
              <a:gd name="connsiteY5" fmla="*/ 10038 h 10038"/>
              <a:gd name="connsiteX6" fmla="*/ 1 w 10000"/>
              <a:gd name="connsiteY6" fmla="*/ 10003 h 10038"/>
              <a:gd name="connsiteX7" fmla="*/ 0 w 10000"/>
              <a:gd name="connsiteY7" fmla="*/ 0 h 10038"/>
              <a:gd name="connsiteX0" fmla="*/ 0 w 10000"/>
              <a:gd name="connsiteY0" fmla="*/ 0 h 10000"/>
              <a:gd name="connsiteX1" fmla="*/ 9999 w 10000"/>
              <a:gd name="connsiteY1" fmla="*/ 32 h 10000"/>
              <a:gd name="connsiteX2" fmla="*/ 9999 w 10000"/>
              <a:gd name="connsiteY2" fmla="*/ 3705 h 10000"/>
              <a:gd name="connsiteX3" fmla="*/ 9493 w 10000"/>
              <a:gd name="connsiteY3" fmla="*/ 5232 h 10000"/>
              <a:gd name="connsiteX4" fmla="*/ 9997 w 10000"/>
              <a:gd name="connsiteY4" fmla="*/ 6741 h 10000"/>
              <a:gd name="connsiteX5" fmla="*/ 9997 w 10000"/>
              <a:gd name="connsiteY5" fmla="*/ 10000 h 10000"/>
              <a:gd name="connsiteX6" fmla="*/ 1 w 10000"/>
              <a:gd name="connsiteY6" fmla="*/ 9965 h 10000"/>
              <a:gd name="connsiteX7" fmla="*/ 0 w 10000"/>
              <a:gd name="connsiteY7" fmla="*/ 0 h 1000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9965 h 10410"/>
              <a:gd name="connsiteX7" fmla="*/ 0 w 10000"/>
              <a:gd name="connsiteY7" fmla="*/ 0 h 1041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10404 h 10410"/>
              <a:gd name="connsiteX7" fmla="*/ 0 w 10000"/>
              <a:gd name="connsiteY7" fmla="*/ 0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410">
                <a:moveTo>
                  <a:pt x="0" y="0"/>
                </a:moveTo>
                <a:lnTo>
                  <a:pt x="9999" y="32"/>
                </a:lnTo>
                <a:cubicBezTo>
                  <a:pt x="10002" y="1601"/>
                  <a:pt x="9999" y="2157"/>
                  <a:pt x="9999" y="3705"/>
                </a:cubicBezTo>
                <a:cubicBezTo>
                  <a:pt x="9739" y="3417"/>
                  <a:pt x="9493" y="4165"/>
                  <a:pt x="9493" y="5232"/>
                </a:cubicBezTo>
                <a:cubicBezTo>
                  <a:pt x="9493" y="6282"/>
                  <a:pt x="9744" y="7036"/>
                  <a:pt x="9997" y="6741"/>
                </a:cubicBezTo>
                <a:lnTo>
                  <a:pt x="9997" y="10410"/>
                </a:lnTo>
                <a:lnTo>
                  <a:pt x="1" y="10404"/>
                </a:lnTo>
                <a:cubicBezTo>
                  <a:pt x="-2" y="7239"/>
                  <a:pt x="3" y="3164"/>
                  <a:pt x="0" y="0"/>
                </a:cubicBezTo>
                <a:close/>
              </a:path>
            </a:pathLst>
          </a:custGeom>
          <a:gradFill>
            <a:gsLst>
              <a:gs pos="0">
                <a:schemeClr val="tx1"/>
              </a:gs>
              <a:gs pos="100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29"/>
          <p:cNvSpPr>
            <a:spLocks/>
          </p:cNvSpPr>
          <p:nvPr/>
        </p:nvSpPr>
        <p:spPr bwMode="auto">
          <a:xfrm flipH="1">
            <a:off x="-6855" y="5607208"/>
            <a:ext cx="4321867" cy="1254958"/>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786 w 25919"/>
              <a:gd name="connsiteY0" fmla="*/ 6606 h 10279"/>
              <a:gd name="connsiteX1" fmla="*/ 1307 w 25919"/>
              <a:gd name="connsiteY1" fmla="*/ 6769 h 10279"/>
              <a:gd name="connsiteX2" fmla="*/ 244 w 25919"/>
              <a:gd name="connsiteY2" fmla="*/ 5287 h 10279"/>
              <a:gd name="connsiteX3" fmla="*/ 1307 w 25919"/>
              <a:gd name="connsiteY3" fmla="*/ 3813 h 10279"/>
              <a:gd name="connsiteX4" fmla="*/ 1792 w 25919"/>
              <a:gd name="connsiteY4" fmla="*/ 3968 h 10279"/>
              <a:gd name="connsiteX5" fmla="*/ 1786 w 25919"/>
              <a:gd name="connsiteY5" fmla="*/ 279 h 10279"/>
              <a:gd name="connsiteX6" fmla="*/ 25919 w 25919"/>
              <a:gd name="connsiteY6" fmla="*/ 260 h 10279"/>
              <a:gd name="connsiteX7" fmla="*/ 10244 w 25919"/>
              <a:gd name="connsiteY7" fmla="*/ 10279 h 10279"/>
              <a:gd name="connsiteX8" fmla="*/ 1786 w 25919"/>
              <a:gd name="connsiteY8" fmla="*/ 10279 h 10279"/>
              <a:gd name="connsiteX9" fmla="*/ 1786 w 25919"/>
              <a:gd name="connsiteY9" fmla="*/ 6606 h 10279"/>
              <a:gd name="connsiteX0" fmla="*/ 1786 w 27702"/>
              <a:gd name="connsiteY0" fmla="*/ 7240 h 10950"/>
              <a:gd name="connsiteX1" fmla="*/ 1307 w 27702"/>
              <a:gd name="connsiteY1" fmla="*/ 7403 h 10950"/>
              <a:gd name="connsiteX2" fmla="*/ 244 w 27702"/>
              <a:gd name="connsiteY2" fmla="*/ 5921 h 10950"/>
              <a:gd name="connsiteX3" fmla="*/ 1307 w 27702"/>
              <a:gd name="connsiteY3" fmla="*/ 4447 h 10950"/>
              <a:gd name="connsiteX4" fmla="*/ 1792 w 27702"/>
              <a:gd name="connsiteY4" fmla="*/ 4602 h 10950"/>
              <a:gd name="connsiteX5" fmla="*/ 1786 w 27702"/>
              <a:gd name="connsiteY5" fmla="*/ 913 h 10950"/>
              <a:gd name="connsiteX6" fmla="*/ 25919 w 27702"/>
              <a:gd name="connsiteY6" fmla="*/ 894 h 10950"/>
              <a:gd name="connsiteX7" fmla="*/ 25905 w 27702"/>
              <a:gd name="connsiteY7" fmla="*/ 10950 h 10950"/>
              <a:gd name="connsiteX8" fmla="*/ 1786 w 27702"/>
              <a:gd name="connsiteY8" fmla="*/ 10913 h 10950"/>
              <a:gd name="connsiteX9" fmla="*/ 1786 w 27702"/>
              <a:gd name="connsiteY9" fmla="*/ 7240 h 10950"/>
              <a:gd name="connsiteX0" fmla="*/ 1786 w 27702"/>
              <a:gd name="connsiteY0" fmla="*/ 6631 h 10341"/>
              <a:gd name="connsiteX1" fmla="*/ 1307 w 27702"/>
              <a:gd name="connsiteY1" fmla="*/ 6794 h 10341"/>
              <a:gd name="connsiteX2" fmla="*/ 244 w 27702"/>
              <a:gd name="connsiteY2" fmla="*/ 5312 h 10341"/>
              <a:gd name="connsiteX3" fmla="*/ 1307 w 27702"/>
              <a:gd name="connsiteY3" fmla="*/ 3838 h 10341"/>
              <a:gd name="connsiteX4" fmla="*/ 1792 w 27702"/>
              <a:gd name="connsiteY4" fmla="*/ 3993 h 10341"/>
              <a:gd name="connsiteX5" fmla="*/ 1786 w 27702"/>
              <a:gd name="connsiteY5" fmla="*/ 304 h 10341"/>
              <a:gd name="connsiteX6" fmla="*/ 25919 w 27702"/>
              <a:gd name="connsiteY6" fmla="*/ 285 h 10341"/>
              <a:gd name="connsiteX7" fmla="*/ 25905 w 27702"/>
              <a:gd name="connsiteY7" fmla="*/ 10341 h 10341"/>
              <a:gd name="connsiteX8" fmla="*/ 1786 w 27702"/>
              <a:gd name="connsiteY8" fmla="*/ 10304 h 10341"/>
              <a:gd name="connsiteX9" fmla="*/ 1786 w 27702"/>
              <a:gd name="connsiteY9" fmla="*/ 6631 h 10341"/>
              <a:gd name="connsiteX0" fmla="*/ 1873 w 27789"/>
              <a:gd name="connsiteY0" fmla="*/ 6346 h 10056"/>
              <a:gd name="connsiteX1" fmla="*/ 1394 w 27789"/>
              <a:gd name="connsiteY1" fmla="*/ 6509 h 10056"/>
              <a:gd name="connsiteX2" fmla="*/ 331 w 27789"/>
              <a:gd name="connsiteY2" fmla="*/ 5027 h 10056"/>
              <a:gd name="connsiteX3" fmla="*/ 1394 w 27789"/>
              <a:gd name="connsiteY3" fmla="*/ 3553 h 10056"/>
              <a:gd name="connsiteX4" fmla="*/ 1879 w 27789"/>
              <a:gd name="connsiteY4" fmla="*/ 3708 h 10056"/>
              <a:gd name="connsiteX5" fmla="*/ 1873 w 27789"/>
              <a:gd name="connsiteY5" fmla="*/ 19 h 10056"/>
              <a:gd name="connsiteX6" fmla="*/ 26006 w 27789"/>
              <a:gd name="connsiteY6" fmla="*/ 0 h 10056"/>
              <a:gd name="connsiteX7" fmla="*/ 25992 w 27789"/>
              <a:gd name="connsiteY7" fmla="*/ 10056 h 10056"/>
              <a:gd name="connsiteX8" fmla="*/ 1873 w 27789"/>
              <a:gd name="connsiteY8" fmla="*/ 10019 h 10056"/>
              <a:gd name="connsiteX9" fmla="*/ 1873 w 27789"/>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42 w 27458"/>
              <a:gd name="connsiteY5" fmla="*/ 19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55 w 27458"/>
              <a:gd name="connsiteY5" fmla="*/ 56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290 h 10000"/>
              <a:gd name="connsiteX1" fmla="*/ 1063 w 27458"/>
              <a:gd name="connsiteY1" fmla="*/ 6453 h 10000"/>
              <a:gd name="connsiteX2" fmla="*/ 0 w 27458"/>
              <a:gd name="connsiteY2" fmla="*/ 4971 h 10000"/>
              <a:gd name="connsiteX3" fmla="*/ 1063 w 27458"/>
              <a:gd name="connsiteY3" fmla="*/ 3497 h 10000"/>
              <a:gd name="connsiteX4" fmla="*/ 1548 w 27458"/>
              <a:gd name="connsiteY4" fmla="*/ 3652 h 10000"/>
              <a:gd name="connsiteX5" fmla="*/ 1555 w 27458"/>
              <a:gd name="connsiteY5" fmla="*/ 0 h 10000"/>
              <a:gd name="connsiteX6" fmla="*/ 25675 w 27458"/>
              <a:gd name="connsiteY6" fmla="*/ 55 h 10000"/>
              <a:gd name="connsiteX7" fmla="*/ 25661 w 27458"/>
              <a:gd name="connsiteY7" fmla="*/ 10000 h 10000"/>
              <a:gd name="connsiteX8" fmla="*/ 1542 w 27458"/>
              <a:gd name="connsiteY8" fmla="*/ 9963 h 10000"/>
              <a:gd name="connsiteX9" fmla="*/ 1542 w 27458"/>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724 h 10434"/>
              <a:gd name="connsiteX1" fmla="*/ 1063 w 25675"/>
              <a:gd name="connsiteY1" fmla="*/ 6887 h 10434"/>
              <a:gd name="connsiteX2" fmla="*/ 0 w 25675"/>
              <a:gd name="connsiteY2" fmla="*/ 5405 h 10434"/>
              <a:gd name="connsiteX3" fmla="*/ 1063 w 25675"/>
              <a:gd name="connsiteY3" fmla="*/ 3931 h 10434"/>
              <a:gd name="connsiteX4" fmla="*/ 1548 w 25675"/>
              <a:gd name="connsiteY4" fmla="*/ 4086 h 10434"/>
              <a:gd name="connsiteX5" fmla="*/ 1528 w 25675"/>
              <a:gd name="connsiteY5" fmla="*/ 0 h 10434"/>
              <a:gd name="connsiteX6" fmla="*/ 25675 w 25675"/>
              <a:gd name="connsiteY6" fmla="*/ 489 h 10434"/>
              <a:gd name="connsiteX7" fmla="*/ 25661 w 25675"/>
              <a:gd name="connsiteY7" fmla="*/ 10434 h 10434"/>
              <a:gd name="connsiteX8" fmla="*/ 1542 w 25675"/>
              <a:gd name="connsiteY8" fmla="*/ 10397 h 10434"/>
              <a:gd name="connsiteX9" fmla="*/ 1542 w 25675"/>
              <a:gd name="connsiteY9" fmla="*/ 6724 h 10434"/>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528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33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94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5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865"/>
              <a:gd name="connsiteX1" fmla="*/ 1063 w 25675"/>
              <a:gd name="connsiteY1" fmla="*/ 6926 h 10865"/>
              <a:gd name="connsiteX2" fmla="*/ 0 w 25675"/>
              <a:gd name="connsiteY2" fmla="*/ 5444 h 10865"/>
              <a:gd name="connsiteX3" fmla="*/ 1063 w 25675"/>
              <a:gd name="connsiteY3" fmla="*/ 3970 h 10865"/>
              <a:gd name="connsiteX4" fmla="*/ 1548 w 25675"/>
              <a:gd name="connsiteY4" fmla="*/ 4125 h 10865"/>
              <a:gd name="connsiteX5" fmla="*/ 1528 w 25675"/>
              <a:gd name="connsiteY5" fmla="*/ 0 h 10865"/>
              <a:gd name="connsiteX6" fmla="*/ 25675 w 25675"/>
              <a:gd name="connsiteY6" fmla="*/ 15 h 10865"/>
              <a:gd name="connsiteX7" fmla="*/ 25661 w 25675"/>
              <a:gd name="connsiteY7" fmla="*/ 10473 h 10865"/>
              <a:gd name="connsiteX8" fmla="*/ 1542 w 25675"/>
              <a:gd name="connsiteY8" fmla="*/ 10865 h 10865"/>
              <a:gd name="connsiteX9" fmla="*/ 1542 w 25675"/>
              <a:gd name="connsiteY9" fmla="*/ 6763 h 10865"/>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473 h 10896"/>
              <a:gd name="connsiteX8" fmla="*/ 1542 w 25675"/>
              <a:gd name="connsiteY8" fmla="*/ 10896 h 10896"/>
              <a:gd name="connsiteX9" fmla="*/ 1542 w 25675"/>
              <a:gd name="connsiteY9" fmla="*/ 6763 h 10896"/>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871 h 10896"/>
              <a:gd name="connsiteX8" fmla="*/ 1542 w 25675"/>
              <a:gd name="connsiteY8" fmla="*/ 10896 h 10896"/>
              <a:gd name="connsiteX9" fmla="*/ 1542 w 25675"/>
              <a:gd name="connsiteY9" fmla="*/ 6763 h 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75" h="10896">
                <a:moveTo>
                  <a:pt x="1542" y="6763"/>
                </a:moveTo>
                <a:cubicBezTo>
                  <a:pt x="1396" y="6869"/>
                  <a:pt x="1232" y="6926"/>
                  <a:pt x="1063" y="6926"/>
                </a:cubicBezTo>
                <a:cubicBezTo>
                  <a:pt x="479" y="6926"/>
                  <a:pt x="0" y="6258"/>
                  <a:pt x="0" y="5444"/>
                </a:cubicBezTo>
                <a:cubicBezTo>
                  <a:pt x="0" y="4630"/>
                  <a:pt x="479" y="3970"/>
                  <a:pt x="1063" y="3970"/>
                </a:cubicBezTo>
                <a:cubicBezTo>
                  <a:pt x="1238" y="3970"/>
                  <a:pt x="1402" y="4027"/>
                  <a:pt x="1548" y="4125"/>
                </a:cubicBezTo>
                <a:cubicBezTo>
                  <a:pt x="1542" y="436"/>
                  <a:pt x="1529" y="1896"/>
                  <a:pt x="1528" y="0"/>
                </a:cubicBezTo>
                <a:lnTo>
                  <a:pt x="25675" y="15"/>
                </a:lnTo>
                <a:cubicBezTo>
                  <a:pt x="25660" y="3078"/>
                  <a:pt x="25661" y="10871"/>
                  <a:pt x="25661" y="10871"/>
                </a:cubicBezTo>
                <a:lnTo>
                  <a:pt x="1542" y="10896"/>
                </a:lnTo>
                <a:lnTo>
                  <a:pt x="1542" y="6763"/>
                </a:lnTo>
                <a:close/>
              </a:path>
            </a:pathLst>
          </a:custGeom>
          <a:gradFill flip="none" rotWithShape="1">
            <a:gsLst>
              <a:gs pos="100000">
                <a:schemeClr val="accent6">
                  <a:lumMod val="75000"/>
                </a:schemeClr>
              </a:gs>
              <a:gs pos="0">
                <a:schemeClr val="accent6"/>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F33BD5CD-E3D7-4048-B784-6ED1F5902220}"/>
              </a:ext>
            </a:extLst>
          </p:cNvPr>
          <p:cNvSpPr txBox="1"/>
          <p:nvPr/>
        </p:nvSpPr>
        <p:spPr>
          <a:xfrm>
            <a:off x="745435" y="256557"/>
            <a:ext cx="8120269" cy="369332"/>
          </a:xfrm>
          <a:prstGeom prst="rect">
            <a:avLst/>
          </a:prstGeom>
          <a:noFill/>
        </p:spPr>
        <p:txBody>
          <a:bodyPr wrap="square" rtlCol="0">
            <a:spAutoFit/>
          </a:bodyPr>
          <a:lstStyle/>
          <a:p>
            <a:pPr algn="ctr"/>
            <a:r>
              <a:rPr lang="en-US" b="1" dirty="0"/>
              <a:t>Creating an Atmosphere for     Spirituality in Choral Music </a:t>
            </a:r>
            <a:endParaRPr lang="en-US" sz="2400" dirty="0"/>
          </a:p>
        </p:txBody>
      </p:sp>
      <p:pic>
        <p:nvPicPr>
          <p:cNvPr id="13" name="Picture 12" descr="page80image2552">
            <a:extLst>
              <a:ext uri="{FF2B5EF4-FFF2-40B4-BE49-F238E27FC236}">
                <a16:creationId xmlns:a16="http://schemas.microsoft.com/office/drawing/2014/main" id="{3F218462-4990-F345-A93B-6C79EC9C6F71}"/>
              </a:ext>
            </a:extLst>
          </p:cNvPr>
          <p:cNvPicPr/>
          <p:nvPr/>
        </p:nvPicPr>
        <p:blipFill rotWithShape="1">
          <a:blip r:embed="rId2">
            <a:extLst>
              <a:ext uri="{28A0092B-C50C-407E-A947-70E740481C1C}">
                <a14:useLocalDpi xmlns:a14="http://schemas.microsoft.com/office/drawing/2010/main" val="0"/>
              </a:ext>
            </a:extLst>
          </a:blip>
          <a:srcRect b="1936"/>
          <a:stretch/>
        </p:blipFill>
        <p:spPr bwMode="auto">
          <a:xfrm>
            <a:off x="0" y="902887"/>
            <a:ext cx="9143999" cy="59551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19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2"/>
          <p:cNvSpPr>
            <a:spLocks/>
          </p:cNvSpPr>
          <p:nvPr/>
        </p:nvSpPr>
        <p:spPr bwMode="auto">
          <a:xfrm>
            <a:off x="-20292" y="1945122"/>
            <a:ext cx="6070016"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31 w 10708"/>
              <a:gd name="connsiteY0" fmla="*/ 202 h 10202"/>
              <a:gd name="connsiteX1" fmla="*/ 10000 w 10708"/>
              <a:gd name="connsiteY1" fmla="*/ 202 h 10202"/>
              <a:gd name="connsiteX2" fmla="*/ 10000 w 10708"/>
              <a:gd name="connsiteY2" fmla="*/ 2939 h 10202"/>
              <a:gd name="connsiteX3" fmla="*/ 9604 w 10708"/>
              <a:gd name="connsiteY3" fmla="*/ 5202 h 10202"/>
              <a:gd name="connsiteX4" fmla="*/ 10000 w 10708"/>
              <a:gd name="connsiteY4" fmla="*/ 7465 h 10202"/>
              <a:gd name="connsiteX5" fmla="*/ 10000 w 10708"/>
              <a:gd name="connsiteY5" fmla="*/ 10202 h 10202"/>
              <a:gd name="connsiteX6" fmla="*/ 0 w 10708"/>
              <a:gd name="connsiteY6" fmla="*/ 10202 h 10202"/>
              <a:gd name="connsiteX7" fmla="*/ 431 w 10708"/>
              <a:gd name="connsiteY7" fmla="*/ 202 h 10202"/>
              <a:gd name="connsiteX0" fmla="*/ 431 w 10708"/>
              <a:gd name="connsiteY0" fmla="*/ 202 h 10202"/>
              <a:gd name="connsiteX1" fmla="*/ 10000 w 10708"/>
              <a:gd name="connsiteY1" fmla="*/ 202 h 10202"/>
              <a:gd name="connsiteX2" fmla="*/ 10000 w 10708"/>
              <a:gd name="connsiteY2" fmla="*/ 2939 h 10202"/>
              <a:gd name="connsiteX3" fmla="*/ 9604 w 10708"/>
              <a:gd name="connsiteY3" fmla="*/ 5202 h 10202"/>
              <a:gd name="connsiteX4" fmla="*/ 10000 w 10708"/>
              <a:gd name="connsiteY4" fmla="*/ 7465 h 10202"/>
              <a:gd name="connsiteX5" fmla="*/ 10000 w 10708"/>
              <a:gd name="connsiteY5" fmla="*/ 10202 h 10202"/>
              <a:gd name="connsiteX6" fmla="*/ 0 w 10708"/>
              <a:gd name="connsiteY6" fmla="*/ 10202 h 10202"/>
              <a:gd name="connsiteX7" fmla="*/ 431 w 10708"/>
              <a:gd name="connsiteY7" fmla="*/ 202 h 10202"/>
              <a:gd name="connsiteX0" fmla="*/ 431 w 10003"/>
              <a:gd name="connsiteY0" fmla="*/ 202 h 10202"/>
              <a:gd name="connsiteX1" fmla="*/ 10000 w 10003"/>
              <a:gd name="connsiteY1" fmla="*/ 202 h 10202"/>
              <a:gd name="connsiteX2" fmla="*/ 10000 w 10003"/>
              <a:gd name="connsiteY2" fmla="*/ 2939 h 10202"/>
              <a:gd name="connsiteX3" fmla="*/ 9604 w 10003"/>
              <a:gd name="connsiteY3" fmla="*/ 5202 h 10202"/>
              <a:gd name="connsiteX4" fmla="*/ 10000 w 10003"/>
              <a:gd name="connsiteY4" fmla="*/ 7465 h 10202"/>
              <a:gd name="connsiteX5" fmla="*/ 10000 w 10003"/>
              <a:gd name="connsiteY5" fmla="*/ 10202 h 10202"/>
              <a:gd name="connsiteX6" fmla="*/ 0 w 10003"/>
              <a:gd name="connsiteY6" fmla="*/ 10202 h 10202"/>
              <a:gd name="connsiteX7" fmla="*/ 431 w 10003"/>
              <a:gd name="connsiteY7" fmla="*/ 202 h 10202"/>
              <a:gd name="connsiteX0" fmla="*/ 431 w 10003"/>
              <a:gd name="connsiteY0" fmla="*/ 37 h 10037"/>
              <a:gd name="connsiteX1" fmla="*/ 10000 w 10003"/>
              <a:gd name="connsiteY1" fmla="*/ 37 h 10037"/>
              <a:gd name="connsiteX2" fmla="*/ 10000 w 10003"/>
              <a:gd name="connsiteY2" fmla="*/ 2774 h 10037"/>
              <a:gd name="connsiteX3" fmla="*/ 9604 w 10003"/>
              <a:gd name="connsiteY3" fmla="*/ 5037 h 10037"/>
              <a:gd name="connsiteX4" fmla="*/ 10000 w 10003"/>
              <a:gd name="connsiteY4" fmla="*/ 7300 h 10037"/>
              <a:gd name="connsiteX5" fmla="*/ 10000 w 10003"/>
              <a:gd name="connsiteY5" fmla="*/ 10037 h 10037"/>
              <a:gd name="connsiteX6" fmla="*/ 0 w 10003"/>
              <a:gd name="connsiteY6" fmla="*/ 10037 h 10037"/>
              <a:gd name="connsiteX7" fmla="*/ 431 w 10003"/>
              <a:gd name="connsiteY7" fmla="*/ 37 h 10037"/>
              <a:gd name="connsiteX0" fmla="*/ 431 w 10003"/>
              <a:gd name="connsiteY0" fmla="*/ 0 h 10000"/>
              <a:gd name="connsiteX1" fmla="*/ 10000 w 10003"/>
              <a:gd name="connsiteY1" fmla="*/ 0 h 10000"/>
              <a:gd name="connsiteX2" fmla="*/ 10000 w 10003"/>
              <a:gd name="connsiteY2" fmla="*/ 2737 h 10000"/>
              <a:gd name="connsiteX3" fmla="*/ 9604 w 10003"/>
              <a:gd name="connsiteY3" fmla="*/ 5000 h 10000"/>
              <a:gd name="connsiteX4" fmla="*/ 10000 w 10003"/>
              <a:gd name="connsiteY4" fmla="*/ 7263 h 10000"/>
              <a:gd name="connsiteX5" fmla="*/ 10000 w 10003"/>
              <a:gd name="connsiteY5" fmla="*/ 10000 h 10000"/>
              <a:gd name="connsiteX6" fmla="*/ 0 w 10003"/>
              <a:gd name="connsiteY6" fmla="*/ 10000 h 10000"/>
              <a:gd name="connsiteX7" fmla="*/ 431 w 10003"/>
              <a:gd name="connsiteY7" fmla="*/ 0 h 10000"/>
              <a:gd name="connsiteX0" fmla="*/ 35 w 9607"/>
              <a:gd name="connsiteY0" fmla="*/ 0 h 10000"/>
              <a:gd name="connsiteX1" fmla="*/ 9604 w 9607"/>
              <a:gd name="connsiteY1" fmla="*/ 0 h 10000"/>
              <a:gd name="connsiteX2" fmla="*/ 9604 w 9607"/>
              <a:gd name="connsiteY2" fmla="*/ 2737 h 10000"/>
              <a:gd name="connsiteX3" fmla="*/ 9208 w 9607"/>
              <a:gd name="connsiteY3" fmla="*/ 5000 h 10000"/>
              <a:gd name="connsiteX4" fmla="*/ 9604 w 9607"/>
              <a:gd name="connsiteY4" fmla="*/ 7263 h 10000"/>
              <a:gd name="connsiteX5" fmla="*/ 9604 w 9607"/>
              <a:gd name="connsiteY5" fmla="*/ 10000 h 10000"/>
              <a:gd name="connsiteX6" fmla="*/ 104 w 9607"/>
              <a:gd name="connsiteY6" fmla="*/ 10000 h 10000"/>
              <a:gd name="connsiteX7" fmla="*/ 35 w 9607"/>
              <a:gd name="connsiteY7" fmla="*/ 0 h 10000"/>
              <a:gd name="connsiteX0" fmla="*/ 40 w 10004"/>
              <a:gd name="connsiteY0" fmla="*/ 0 h 10000"/>
              <a:gd name="connsiteX1" fmla="*/ 10001 w 10004"/>
              <a:gd name="connsiteY1" fmla="*/ 0 h 10000"/>
              <a:gd name="connsiteX2" fmla="*/ 10001 w 10004"/>
              <a:gd name="connsiteY2" fmla="*/ 2737 h 10000"/>
              <a:gd name="connsiteX3" fmla="*/ 9589 w 10004"/>
              <a:gd name="connsiteY3" fmla="*/ 5000 h 10000"/>
              <a:gd name="connsiteX4" fmla="*/ 10001 w 10004"/>
              <a:gd name="connsiteY4" fmla="*/ 7263 h 10000"/>
              <a:gd name="connsiteX5" fmla="*/ 10001 w 10004"/>
              <a:gd name="connsiteY5" fmla="*/ 10000 h 10000"/>
              <a:gd name="connsiteX6" fmla="*/ 61 w 10004"/>
              <a:gd name="connsiteY6" fmla="*/ 10000 h 10000"/>
              <a:gd name="connsiteX7" fmla="*/ 40 w 10004"/>
              <a:gd name="connsiteY7" fmla="*/ 0 h 10000"/>
              <a:gd name="connsiteX0" fmla="*/ 63 w 10027"/>
              <a:gd name="connsiteY0" fmla="*/ 0 h 10000"/>
              <a:gd name="connsiteX1" fmla="*/ 10024 w 10027"/>
              <a:gd name="connsiteY1" fmla="*/ 0 h 10000"/>
              <a:gd name="connsiteX2" fmla="*/ 10024 w 10027"/>
              <a:gd name="connsiteY2" fmla="*/ 2737 h 10000"/>
              <a:gd name="connsiteX3" fmla="*/ 9612 w 10027"/>
              <a:gd name="connsiteY3" fmla="*/ 5000 h 10000"/>
              <a:gd name="connsiteX4" fmla="*/ 10024 w 10027"/>
              <a:gd name="connsiteY4" fmla="*/ 7263 h 10000"/>
              <a:gd name="connsiteX5" fmla="*/ 10024 w 10027"/>
              <a:gd name="connsiteY5" fmla="*/ 10000 h 10000"/>
              <a:gd name="connsiteX6" fmla="*/ 84 w 10027"/>
              <a:gd name="connsiteY6" fmla="*/ 10000 h 10000"/>
              <a:gd name="connsiteX7" fmla="*/ 63 w 10027"/>
              <a:gd name="connsiteY7" fmla="*/ 0 h 10000"/>
              <a:gd name="connsiteX0" fmla="*/ 2 w 9966"/>
              <a:gd name="connsiteY0" fmla="*/ 0 h 10000"/>
              <a:gd name="connsiteX1" fmla="*/ 9963 w 9966"/>
              <a:gd name="connsiteY1" fmla="*/ 0 h 10000"/>
              <a:gd name="connsiteX2" fmla="*/ 9963 w 9966"/>
              <a:gd name="connsiteY2" fmla="*/ 2737 h 10000"/>
              <a:gd name="connsiteX3" fmla="*/ 9551 w 9966"/>
              <a:gd name="connsiteY3" fmla="*/ 5000 h 10000"/>
              <a:gd name="connsiteX4" fmla="*/ 9963 w 9966"/>
              <a:gd name="connsiteY4" fmla="*/ 7263 h 10000"/>
              <a:gd name="connsiteX5" fmla="*/ 9963 w 9966"/>
              <a:gd name="connsiteY5" fmla="*/ 10000 h 10000"/>
              <a:gd name="connsiteX6" fmla="*/ 23 w 9966"/>
              <a:gd name="connsiteY6" fmla="*/ 10000 h 10000"/>
              <a:gd name="connsiteX7" fmla="*/ 2 w 9966"/>
              <a:gd name="connsiteY7" fmla="*/ 0 h 10000"/>
              <a:gd name="connsiteX0" fmla="*/ 0 w 9998"/>
              <a:gd name="connsiteY0" fmla="*/ 0 h 10000"/>
              <a:gd name="connsiteX1" fmla="*/ 9995 w 9998"/>
              <a:gd name="connsiteY1" fmla="*/ 0 h 10000"/>
              <a:gd name="connsiteX2" fmla="*/ 9995 w 9998"/>
              <a:gd name="connsiteY2" fmla="*/ 2737 h 10000"/>
              <a:gd name="connsiteX3" fmla="*/ 9582 w 9998"/>
              <a:gd name="connsiteY3" fmla="*/ 5000 h 10000"/>
              <a:gd name="connsiteX4" fmla="*/ 9995 w 9998"/>
              <a:gd name="connsiteY4" fmla="*/ 7263 h 10000"/>
              <a:gd name="connsiteX5" fmla="*/ 9995 w 9998"/>
              <a:gd name="connsiteY5" fmla="*/ 10000 h 10000"/>
              <a:gd name="connsiteX6" fmla="*/ 21 w 9998"/>
              <a:gd name="connsiteY6" fmla="*/ 10000 h 10000"/>
              <a:gd name="connsiteX7" fmla="*/ 0 w 9998"/>
              <a:gd name="connsiteY7" fmla="*/ 0 h 10000"/>
              <a:gd name="connsiteX0" fmla="*/ 0 w 9990"/>
              <a:gd name="connsiteY0" fmla="*/ 75 h 10000"/>
              <a:gd name="connsiteX1" fmla="*/ 9987 w 9990"/>
              <a:gd name="connsiteY1" fmla="*/ 0 h 10000"/>
              <a:gd name="connsiteX2" fmla="*/ 9987 w 9990"/>
              <a:gd name="connsiteY2" fmla="*/ 2737 h 10000"/>
              <a:gd name="connsiteX3" fmla="*/ 9574 w 9990"/>
              <a:gd name="connsiteY3" fmla="*/ 5000 h 10000"/>
              <a:gd name="connsiteX4" fmla="*/ 9987 w 9990"/>
              <a:gd name="connsiteY4" fmla="*/ 7263 h 10000"/>
              <a:gd name="connsiteX5" fmla="*/ 9987 w 9990"/>
              <a:gd name="connsiteY5" fmla="*/ 10000 h 10000"/>
              <a:gd name="connsiteX6" fmla="*/ 11 w 9990"/>
              <a:gd name="connsiteY6" fmla="*/ 10000 h 10000"/>
              <a:gd name="connsiteX7" fmla="*/ 0 w 9990"/>
              <a:gd name="connsiteY7" fmla="*/ 75 h 10000"/>
              <a:gd name="connsiteX0" fmla="*/ 0 w 10000"/>
              <a:gd name="connsiteY0" fmla="*/ 0 h 10000"/>
              <a:gd name="connsiteX1" fmla="*/ 9997 w 10000"/>
              <a:gd name="connsiteY1" fmla="*/ 0 h 10000"/>
              <a:gd name="connsiteX2" fmla="*/ 9997 w 10000"/>
              <a:gd name="connsiteY2" fmla="*/ 2737 h 10000"/>
              <a:gd name="connsiteX3" fmla="*/ 9584 w 10000"/>
              <a:gd name="connsiteY3" fmla="*/ 5000 h 10000"/>
              <a:gd name="connsiteX4" fmla="*/ 9997 w 10000"/>
              <a:gd name="connsiteY4" fmla="*/ 7263 h 10000"/>
              <a:gd name="connsiteX5" fmla="*/ 9997 w 10000"/>
              <a:gd name="connsiteY5" fmla="*/ 10000 h 10000"/>
              <a:gd name="connsiteX6" fmla="*/ 11 w 10000"/>
              <a:gd name="connsiteY6" fmla="*/ 10000 h 10000"/>
              <a:gd name="connsiteX7" fmla="*/ 0 w 10000"/>
              <a:gd name="connsiteY7" fmla="*/ 0 h 10000"/>
              <a:gd name="connsiteX0" fmla="*/ 0 w 10000"/>
              <a:gd name="connsiteY0" fmla="*/ 0 h 10000"/>
              <a:gd name="connsiteX1" fmla="*/ 9997 w 10000"/>
              <a:gd name="connsiteY1" fmla="*/ 0 h 10000"/>
              <a:gd name="connsiteX2" fmla="*/ 9997 w 10000"/>
              <a:gd name="connsiteY2" fmla="*/ 2737 h 10000"/>
              <a:gd name="connsiteX3" fmla="*/ 9584 w 10000"/>
              <a:gd name="connsiteY3" fmla="*/ 5000 h 10000"/>
              <a:gd name="connsiteX4" fmla="*/ 9997 w 10000"/>
              <a:gd name="connsiteY4" fmla="*/ 7263 h 10000"/>
              <a:gd name="connsiteX5" fmla="*/ 9997 w 10000"/>
              <a:gd name="connsiteY5" fmla="*/ 10000 h 10000"/>
              <a:gd name="connsiteX6" fmla="*/ 11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9997" y="0"/>
                </a:lnTo>
                <a:cubicBezTo>
                  <a:pt x="10004" y="1276"/>
                  <a:pt x="9997" y="447"/>
                  <a:pt x="9997" y="2737"/>
                </a:cubicBezTo>
                <a:cubicBezTo>
                  <a:pt x="9782" y="2318"/>
                  <a:pt x="9584" y="3436"/>
                  <a:pt x="9584" y="5000"/>
                </a:cubicBezTo>
                <a:cubicBezTo>
                  <a:pt x="9584" y="6564"/>
                  <a:pt x="9786" y="7682"/>
                  <a:pt x="9997" y="7263"/>
                </a:cubicBezTo>
                <a:lnTo>
                  <a:pt x="9997" y="10000"/>
                </a:lnTo>
                <a:lnTo>
                  <a:pt x="11" y="10000"/>
                </a:lnTo>
                <a:cubicBezTo>
                  <a:pt x="-2" y="6742"/>
                  <a:pt x="14" y="4005"/>
                  <a:pt x="0" y="0"/>
                </a:cubicBezTo>
                <a:close/>
              </a:path>
            </a:pathLst>
          </a:custGeom>
          <a:gradFill flip="none" rotWithShape="1">
            <a:gsLst>
              <a:gs pos="100000">
                <a:schemeClr val="accent4"/>
              </a:gs>
              <a:gs pos="15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3"/>
          <p:cNvSpPr>
            <a:spLocks/>
          </p:cNvSpPr>
          <p:nvPr/>
        </p:nvSpPr>
        <p:spPr bwMode="auto">
          <a:xfrm>
            <a:off x="5817686" y="1945120"/>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14"/>
          <p:cNvSpPr>
            <a:spLocks/>
          </p:cNvSpPr>
          <p:nvPr/>
        </p:nvSpPr>
        <p:spPr bwMode="auto">
          <a:xfrm>
            <a:off x="-13891" y="2773602"/>
            <a:ext cx="6062346"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51 w 10707"/>
              <a:gd name="connsiteY0" fmla="*/ 202 h 10202"/>
              <a:gd name="connsiteX1" fmla="*/ 10000 w 10707"/>
              <a:gd name="connsiteY1" fmla="*/ 202 h 10202"/>
              <a:gd name="connsiteX2" fmla="*/ 10000 w 10707"/>
              <a:gd name="connsiteY2" fmla="*/ 2939 h 10202"/>
              <a:gd name="connsiteX3" fmla="*/ 9604 w 10707"/>
              <a:gd name="connsiteY3" fmla="*/ 5202 h 10202"/>
              <a:gd name="connsiteX4" fmla="*/ 10000 w 10707"/>
              <a:gd name="connsiteY4" fmla="*/ 7465 h 10202"/>
              <a:gd name="connsiteX5" fmla="*/ 10000 w 10707"/>
              <a:gd name="connsiteY5" fmla="*/ 10202 h 10202"/>
              <a:gd name="connsiteX6" fmla="*/ 0 w 10707"/>
              <a:gd name="connsiteY6" fmla="*/ 10202 h 10202"/>
              <a:gd name="connsiteX7" fmla="*/ 451 w 10707"/>
              <a:gd name="connsiteY7" fmla="*/ 202 h 10202"/>
              <a:gd name="connsiteX0" fmla="*/ 451 w 10707"/>
              <a:gd name="connsiteY0" fmla="*/ 0 h 10000"/>
              <a:gd name="connsiteX1" fmla="*/ 10000 w 10707"/>
              <a:gd name="connsiteY1" fmla="*/ 0 h 10000"/>
              <a:gd name="connsiteX2" fmla="*/ 10000 w 10707"/>
              <a:gd name="connsiteY2" fmla="*/ 2737 h 10000"/>
              <a:gd name="connsiteX3" fmla="*/ 9604 w 10707"/>
              <a:gd name="connsiteY3" fmla="*/ 5000 h 10000"/>
              <a:gd name="connsiteX4" fmla="*/ 10000 w 10707"/>
              <a:gd name="connsiteY4" fmla="*/ 7263 h 10000"/>
              <a:gd name="connsiteX5" fmla="*/ 10000 w 10707"/>
              <a:gd name="connsiteY5" fmla="*/ 10000 h 10000"/>
              <a:gd name="connsiteX6" fmla="*/ 0 w 10707"/>
              <a:gd name="connsiteY6" fmla="*/ 10000 h 10000"/>
              <a:gd name="connsiteX7" fmla="*/ 451 w 10707"/>
              <a:gd name="connsiteY7" fmla="*/ 0 h 10000"/>
              <a:gd name="connsiteX0" fmla="*/ 451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51 w 10001"/>
              <a:gd name="connsiteY7" fmla="*/ 0 h 10000"/>
              <a:gd name="connsiteX0" fmla="*/ 451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51 w 10001"/>
              <a:gd name="connsiteY7" fmla="*/ 0 h 10000"/>
              <a:gd name="connsiteX0" fmla="*/ 69 w 9619"/>
              <a:gd name="connsiteY0" fmla="*/ 0 h 10000"/>
              <a:gd name="connsiteX1" fmla="*/ 9618 w 9619"/>
              <a:gd name="connsiteY1" fmla="*/ 0 h 10000"/>
              <a:gd name="connsiteX2" fmla="*/ 9618 w 9619"/>
              <a:gd name="connsiteY2" fmla="*/ 2737 h 10000"/>
              <a:gd name="connsiteX3" fmla="*/ 9222 w 9619"/>
              <a:gd name="connsiteY3" fmla="*/ 5000 h 10000"/>
              <a:gd name="connsiteX4" fmla="*/ 9618 w 9619"/>
              <a:gd name="connsiteY4" fmla="*/ 7263 h 10000"/>
              <a:gd name="connsiteX5" fmla="*/ 9618 w 9619"/>
              <a:gd name="connsiteY5" fmla="*/ 10000 h 10000"/>
              <a:gd name="connsiteX6" fmla="*/ 0 w 9619"/>
              <a:gd name="connsiteY6" fmla="*/ 10000 h 10000"/>
              <a:gd name="connsiteX7" fmla="*/ 69 w 9619"/>
              <a:gd name="connsiteY7" fmla="*/ 0 h 10000"/>
              <a:gd name="connsiteX0" fmla="*/ 72 w 10000"/>
              <a:gd name="connsiteY0" fmla="*/ 0 h 10000"/>
              <a:gd name="connsiteX1" fmla="*/ 9999 w 10000"/>
              <a:gd name="connsiteY1" fmla="*/ 0 h 10000"/>
              <a:gd name="connsiteX2" fmla="*/ 9999 w 10000"/>
              <a:gd name="connsiteY2" fmla="*/ 2737 h 10000"/>
              <a:gd name="connsiteX3" fmla="*/ 9587 w 10000"/>
              <a:gd name="connsiteY3" fmla="*/ 5000 h 10000"/>
              <a:gd name="connsiteX4" fmla="*/ 9999 w 10000"/>
              <a:gd name="connsiteY4" fmla="*/ 7263 h 10000"/>
              <a:gd name="connsiteX5" fmla="*/ 9999 w 10000"/>
              <a:gd name="connsiteY5" fmla="*/ 10000 h 10000"/>
              <a:gd name="connsiteX6" fmla="*/ 0 w 10000"/>
              <a:gd name="connsiteY6" fmla="*/ 10000 h 10000"/>
              <a:gd name="connsiteX7" fmla="*/ 72 w 10000"/>
              <a:gd name="connsiteY7" fmla="*/ 0 h 10000"/>
              <a:gd name="connsiteX0" fmla="*/ 11 w 9939"/>
              <a:gd name="connsiteY0" fmla="*/ 0 h 10000"/>
              <a:gd name="connsiteX1" fmla="*/ 9938 w 9939"/>
              <a:gd name="connsiteY1" fmla="*/ 0 h 10000"/>
              <a:gd name="connsiteX2" fmla="*/ 9938 w 9939"/>
              <a:gd name="connsiteY2" fmla="*/ 2737 h 10000"/>
              <a:gd name="connsiteX3" fmla="*/ 9526 w 9939"/>
              <a:gd name="connsiteY3" fmla="*/ 5000 h 10000"/>
              <a:gd name="connsiteX4" fmla="*/ 9938 w 9939"/>
              <a:gd name="connsiteY4" fmla="*/ 7263 h 10000"/>
              <a:gd name="connsiteX5" fmla="*/ 9938 w 9939"/>
              <a:gd name="connsiteY5" fmla="*/ 10000 h 10000"/>
              <a:gd name="connsiteX6" fmla="*/ 0 w 9939"/>
              <a:gd name="connsiteY6" fmla="*/ 10000 h 10000"/>
              <a:gd name="connsiteX7" fmla="*/ 11 w 9939"/>
              <a:gd name="connsiteY7" fmla="*/ 0 h 10000"/>
              <a:gd name="connsiteX0" fmla="*/ 1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0 w 10000"/>
              <a:gd name="connsiteY6" fmla="*/ 10000 h 10000"/>
              <a:gd name="connsiteX7" fmla="*/ 11 w 10000"/>
              <a:gd name="connsiteY7" fmla="*/ 0 h 10000"/>
              <a:gd name="connsiteX0" fmla="*/ 1 w 9990"/>
              <a:gd name="connsiteY0" fmla="*/ 0 h 10000"/>
              <a:gd name="connsiteX1" fmla="*/ 9989 w 9990"/>
              <a:gd name="connsiteY1" fmla="*/ 0 h 10000"/>
              <a:gd name="connsiteX2" fmla="*/ 9989 w 9990"/>
              <a:gd name="connsiteY2" fmla="*/ 2737 h 10000"/>
              <a:gd name="connsiteX3" fmla="*/ 9574 w 9990"/>
              <a:gd name="connsiteY3" fmla="*/ 5000 h 10000"/>
              <a:gd name="connsiteX4" fmla="*/ 9989 w 9990"/>
              <a:gd name="connsiteY4" fmla="*/ 7263 h 10000"/>
              <a:gd name="connsiteX5" fmla="*/ 9989 w 9990"/>
              <a:gd name="connsiteY5" fmla="*/ 10000 h 10000"/>
              <a:gd name="connsiteX6" fmla="*/ 11 w 9990"/>
              <a:gd name="connsiteY6" fmla="*/ 10000 h 10000"/>
              <a:gd name="connsiteX7" fmla="*/ 1 w 9990"/>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11 w 10000"/>
              <a:gd name="connsiteY6" fmla="*/ 10000 h 10000"/>
              <a:gd name="connsiteX7" fmla="*/ 1 w 10000"/>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11 w 10000"/>
              <a:gd name="connsiteY6" fmla="*/ 10000 h 10000"/>
              <a:gd name="connsiteX7" fmla="*/ 1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 y="0"/>
                </a:moveTo>
                <a:lnTo>
                  <a:pt x="9999" y="0"/>
                </a:lnTo>
                <a:cubicBezTo>
                  <a:pt x="10003" y="1127"/>
                  <a:pt x="9999" y="447"/>
                  <a:pt x="9999" y="2737"/>
                </a:cubicBezTo>
                <a:cubicBezTo>
                  <a:pt x="9785" y="2318"/>
                  <a:pt x="9584" y="3436"/>
                  <a:pt x="9584" y="5000"/>
                </a:cubicBezTo>
                <a:cubicBezTo>
                  <a:pt x="9584" y="6564"/>
                  <a:pt x="9788" y="7682"/>
                  <a:pt x="9999" y="7263"/>
                </a:cubicBezTo>
                <a:lnTo>
                  <a:pt x="9999" y="10000"/>
                </a:lnTo>
                <a:lnTo>
                  <a:pt x="11" y="10000"/>
                </a:lnTo>
                <a:cubicBezTo>
                  <a:pt x="15" y="6220"/>
                  <a:pt x="-2" y="3855"/>
                  <a:pt x="1" y="0"/>
                </a:cubicBezTo>
                <a:close/>
              </a:path>
            </a:pathLst>
          </a:custGeom>
          <a:gradFill>
            <a:gsLst>
              <a:gs pos="0">
                <a:schemeClr val="accent5">
                  <a:lumMod val="50000"/>
                </a:schemeClr>
              </a:gs>
              <a:gs pos="10000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15"/>
          <p:cNvSpPr>
            <a:spLocks/>
          </p:cNvSpPr>
          <p:nvPr/>
        </p:nvSpPr>
        <p:spPr bwMode="auto">
          <a:xfrm>
            <a:off x="5817685" y="2773563"/>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16"/>
          <p:cNvSpPr>
            <a:spLocks/>
          </p:cNvSpPr>
          <p:nvPr/>
        </p:nvSpPr>
        <p:spPr bwMode="auto">
          <a:xfrm>
            <a:off x="-6981" y="3600687"/>
            <a:ext cx="6054801" cy="834060"/>
          </a:xfrm>
          <a:custGeom>
            <a:avLst/>
            <a:gdLst>
              <a:gd name="T0" fmla="*/ 0 w 2728"/>
              <a:gd name="T1" fmla="*/ 0 h 358"/>
              <a:gd name="T2" fmla="*/ 2728 w 2728"/>
              <a:gd name="T3" fmla="*/ 1 h 358"/>
              <a:gd name="T4" fmla="*/ 2728 w 2728"/>
              <a:gd name="T5" fmla="*/ 99 h 358"/>
              <a:gd name="T6" fmla="*/ 2620 w 2728"/>
              <a:gd name="T7" fmla="*/ 180 h 358"/>
              <a:gd name="T8" fmla="*/ 2728 w 2728"/>
              <a:gd name="T9" fmla="*/ 260 h 358"/>
              <a:gd name="T10" fmla="*/ 2728 w 2728"/>
              <a:gd name="T11" fmla="*/ 358 h 358"/>
              <a:gd name="T12" fmla="*/ 0 w 2728"/>
              <a:gd name="T13" fmla="*/ 358 h 358"/>
              <a:gd name="T14" fmla="*/ 0 w 2728"/>
              <a:gd name="T15" fmla="*/ 0 h 358"/>
              <a:gd name="connsiteX0" fmla="*/ 461 w 10706"/>
              <a:gd name="connsiteY0" fmla="*/ 177 h 10177"/>
              <a:gd name="connsiteX1" fmla="*/ 10000 w 10706"/>
              <a:gd name="connsiteY1" fmla="*/ 205 h 10177"/>
              <a:gd name="connsiteX2" fmla="*/ 10000 w 10706"/>
              <a:gd name="connsiteY2" fmla="*/ 2942 h 10177"/>
              <a:gd name="connsiteX3" fmla="*/ 9604 w 10706"/>
              <a:gd name="connsiteY3" fmla="*/ 5205 h 10177"/>
              <a:gd name="connsiteX4" fmla="*/ 10000 w 10706"/>
              <a:gd name="connsiteY4" fmla="*/ 7440 h 10177"/>
              <a:gd name="connsiteX5" fmla="*/ 10000 w 10706"/>
              <a:gd name="connsiteY5" fmla="*/ 10177 h 10177"/>
              <a:gd name="connsiteX6" fmla="*/ 0 w 10706"/>
              <a:gd name="connsiteY6" fmla="*/ 10177 h 10177"/>
              <a:gd name="connsiteX7" fmla="*/ 461 w 10706"/>
              <a:gd name="connsiteY7" fmla="*/ 177 h 10177"/>
              <a:gd name="connsiteX0" fmla="*/ 461 w 10706"/>
              <a:gd name="connsiteY0" fmla="*/ 0 h 10000"/>
              <a:gd name="connsiteX1" fmla="*/ 10000 w 10706"/>
              <a:gd name="connsiteY1" fmla="*/ 28 h 10000"/>
              <a:gd name="connsiteX2" fmla="*/ 10000 w 10706"/>
              <a:gd name="connsiteY2" fmla="*/ 2765 h 10000"/>
              <a:gd name="connsiteX3" fmla="*/ 9604 w 10706"/>
              <a:gd name="connsiteY3" fmla="*/ 5028 h 10000"/>
              <a:gd name="connsiteX4" fmla="*/ 10000 w 10706"/>
              <a:gd name="connsiteY4" fmla="*/ 7263 h 10000"/>
              <a:gd name="connsiteX5" fmla="*/ 10000 w 10706"/>
              <a:gd name="connsiteY5" fmla="*/ 10000 h 10000"/>
              <a:gd name="connsiteX6" fmla="*/ 0 w 10706"/>
              <a:gd name="connsiteY6" fmla="*/ 10000 h 10000"/>
              <a:gd name="connsiteX7" fmla="*/ 461 w 10706"/>
              <a:gd name="connsiteY7" fmla="*/ 0 h 10000"/>
              <a:gd name="connsiteX0" fmla="*/ 461 w 10000"/>
              <a:gd name="connsiteY0" fmla="*/ 0 h 10000"/>
              <a:gd name="connsiteX1" fmla="*/ 10000 w 10000"/>
              <a:gd name="connsiteY1" fmla="*/ 28 h 10000"/>
              <a:gd name="connsiteX2" fmla="*/ 10000 w 10000"/>
              <a:gd name="connsiteY2" fmla="*/ 2765 h 10000"/>
              <a:gd name="connsiteX3" fmla="*/ 9604 w 10000"/>
              <a:gd name="connsiteY3" fmla="*/ 5028 h 10000"/>
              <a:gd name="connsiteX4" fmla="*/ 10000 w 10000"/>
              <a:gd name="connsiteY4" fmla="*/ 7263 h 10000"/>
              <a:gd name="connsiteX5" fmla="*/ 10000 w 10000"/>
              <a:gd name="connsiteY5" fmla="*/ 10000 h 10000"/>
              <a:gd name="connsiteX6" fmla="*/ 0 w 10000"/>
              <a:gd name="connsiteY6" fmla="*/ 10000 h 10000"/>
              <a:gd name="connsiteX7" fmla="*/ 461 w 10000"/>
              <a:gd name="connsiteY7" fmla="*/ 0 h 10000"/>
              <a:gd name="connsiteX0" fmla="*/ 461 w 10000"/>
              <a:gd name="connsiteY0" fmla="*/ 0 h 10000"/>
              <a:gd name="connsiteX1" fmla="*/ 10000 w 10000"/>
              <a:gd name="connsiteY1" fmla="*/ 28 h 10000"/>
              <a:gd name="connsiteX2" fmla="*/ 10000 w 10000"/>
              <a:gd name="connsiteY2" fmla="*/ 2765 h 10000"/>
              <a:gd name="connsiteX3" fmla="*/ 9604 w 10000"/>
              <a:gd name="connsiteY3" fmla="*/ 5028 h 10000"/>
              <a:gd name="connsiteX4" fmla="*/ 10000 w 10000"/>
              <a:gd name="connsiteY4" fmla="*/ 7263 h 10000"/>
              <a:gd name="connsiteX5" fmla="*/ 10000 w 10000"/>
              <a:gd name="connsiteY5" fmla="*/ 10000 h 10000"/>
              <a:gd name="connsiteX6" fmla="*/ 0 w 10000"/>
              <a:gd name="connsiteY6" fmla="*/ 10000 h 10000"/>
              <a:gd name="connsiteX7" fmla="*/ 461 w 10000"/>
              <a:gd name="connsiteY7" fmla="*/ 0 h 10000"/>
              <a:gd name="connsiteX0" fmla="*/ 43 w 9582"/>
              <a:gd name="connsiteY0" fmla="*/ 0 h 10000"/>
              <a:gd name="connsiteX1" fmla="*/ 9582 w 9582"/>
              <a:gd name="connsiteY1" fmla="*/ 28 h 10000"/>
              <a:gd name="connsiteX2" fmla="*/ 9582 w 9582"/>
              <a:gd name="connsiteY2" fmla="*/ 2765 h 10000"/>
              <a:gd name="connsiteX3" fmla="*/ 9186 w 9582"/>
              <a:gd name="connsiteY3" fmla="*/ 5028 h 10000"/>
              <a:gd name="connsiteX4" fmla="*/ 9582 w 9582"/>
              <a:gd name="connsiteY4" fmla="*/ 7263 h 10000"/>
              <a:gd name="connsiteX5" fmla="*/ 9582 w 9582"/>
              <a:gd name="connsiteY5" fmla="*/ 10000 h 10000"/>
              <a:gd name="connsiteX6" fmla="*/ 60 w 9582"/>
              <a:gd name="connsiteY6" fmla="*/ 10000 h 10000"/>
              <a:gd name="connsiteX7" fmla="*/ 43 w 9582"/>
              <a:gd name="connsiteY7" fmla="*/ 0 h 10000"/>
              <a:gd name="connsiteX0" fmla="*/ 68 w 10023"/>
              <a:gd name="connsiteY0" fmla="*/ 0 h 10000"/>
              <a:gd name="connsiteX1" fmla="*/ 10023 w 10023"/>
              <a:gd name="connsiteY1" fmla="*/ 28 h 10000"/>
              <a:gd name="connsiteX2" fmla="*/ 10023 w 10023"/>
              <a:gd name="connsiteY2" fmla="*/ 2765 h 10000"/>
              <a:gd name="connsiteX3" fmla="*/ 9610 w 10023"/>
              <a:gd name="connsiteY3" fmla="*/ 5028 h 10000"/>
              <a:gd name="connsiteX4" fmla="*/ 10023 w 10023"/>
              <a:gd name="connsiteY4" fmla="*/ 7263 h 10000"/>
              <a:gd name="connsiteX5" fmla="*/ 10023 w 10023"/>
              <a:gd name="connsiteY5" fmla="*/ 10000 h 10000"/>
              <a:gd name="connsiteX6" fmla="*/ 86 w 10023"/>
              <a:gd name="connsiteY6" fmla="*/ 10000 h 10000"/>
              <a:gd name="connsiteX7" fmla="*/ 68 w 10023"/>
              <a:gd name="connsiteY7" fmla="*/ 0 h 10000"/>
              <a:gd name="connsiteX0" fmla="*/ 1 w 9956"/>
              <a:gd name="connsiteY0" fmla="*/ 0 h 10000"/>
              <a:gd name="connsiteX1" fmla="*/ 9956 w 9956"/>
              <a:gd name="connsiteY1" fmla="*/ 28 h 10000"/>
              <a:gd name="connsiteX2" fmla="*/ 9956 w 9956"/>
              <a:gd name="connsiteY2" fmla="*/ 2765 h 10000"/>
              <a:gd name="connsiteX3" fmla="*/ 9543 w 9956"/>
              <a:gd name="connsiteY3" fmla="*/ 5028 h 10000"/>
              <a:gd name="connsiteX4" fmla="*/ 9956 w 9956"/>
              <a:gd name="connsiteY4" fmla="*/ 7263 h 10000"/>
              <a:gd name="connsiteX5" fmla="*/ 9956 w 9956"/>
              <a:gd name="connsiteY5" fmla="*/ 10000 h 10000"/>
              <a:gd name="connsiteX6" fmla="*/ 19 w 9956"/>
              <a:gd name="connsiteY6" fmla="*/ 10000 h 10000"/>
              <a:gd name="connsiteX7" fmla="*/ 1 w 9956"/>
              <a:gd name="connsiteY7" fmla="*/ 0 h 10000"/>
              <a:gd name="connsiteX0" fmla="*/ 0 w 9999"/>
              <a:gd name="connsiteY0" fmla="*/ 0 h 10000"/>
              <a:gd name="connsiteX1" fmla="*/ 9999 w 9999"/>
              <a:gd name="connsiteY1" fmla="*/ 28 h 10000"/>
              <a:gd name="connsiteX2" fmla="*/ 9999 w 9999"/>
              <a:gd name="connsiteY2" fmla="*/ 2765 h 10000"/>
              <a:gd name="connsiteX3" fmla="*/ 9584 w 9999"/>
              <a:gd name="connsiteY3" fmla="*/ 5028 h 10000"/>
              <a:gd name="connsiteX4" fmla="*/ 9999 w 9999"/>
              <a:gd name="connsiteY4" fmla="*/ 7263 h 10000"/>
              <a:gd name="connsiteX5" fmla="*/ 9999 w 9999"/>
              <a:gd name="connsiteY5" fmla="*/ 10000 h 10000"/>
              <a:gd name="connsiteX6" fmla="*/ 18 w 9999"/>
              <a:gd name="connsiteY6" fmla="*/ 10000 h 10000"/>
              <a:gd name="connsiteX7" fmla="*/ 0 w 9999"/>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9992"/>
              <a:gd name="connsiteY0" fmla="*/ 0 h 10000"/>
              <a:gd name="connsiteX1" fmla="*/ 9992 w 9992"/>
              <a:gd name="connsiteY1" fmla="*/ 28 h 10000"/>
              <a:gd name="connsiteX2" fmla="*/ 9992 w 9992"/>
              <a:gd name="connsiteY2" fmla="*/ 2765 h 10000"/>
              <a:gd name="connsiteX3" fmla="*/ 9577 w 9992"/>
              <a:gd name="connsiteY3" fmla="*/ 5028 h 10000"/>
              <a:gd name="connsiteX4" fmla="*/ 9992 w 9992"/>
              <a:gd name="connsiteY4" fmla="*/ 7263 h 10000"/>
              <a:gd name="connsiteX5" fmla="*/ 9992 w 9992"/>
              <a:gd name="connsiteY5" fmla="*/ 10000 h 10000"/>
              <a:gd name="connsiteX6" fmla="*/ 10 w 9992"/>
              <a:gd name="connsiteY6" fmla="*/ 10000 h 10000"/>
              <a:gd name="connsiteX7" fmla="*/ 0 w 9992"/>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0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0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13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13 w 10013"/>
              <a:gd name="connsiteY7" fmla="*/ 0 h 10000"/>
              <a:gd name="connsiteX0" fmla="*/ 13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13 w 10013"/>
              <a:gd name="connsiteY7" fmla="*/ 0 h 10000"/>
              <a:gd name="connsiteX0" fmla="*/ 5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5 w 10013"/>
              <a:gd name="connsiteY7" fmla="*/ 0 h 10000"/>
              <a:gd name="connsiteX0" fmla="*/ 0 w 10008"/>
              <a:gd name="connsiteY0" fmla="*/ 0 h 10000"/>
              <a:gd name="connsiteX1" fmla="*/ 10008 w 10008"/>
              <a:gd name="connsiteY1" fmla="*/ 28 h 10000"/>
              <a:gd name="connsiteX2" fmla="*/ 10008 w 10008"/>
              <a:gd name="connsiteY2" fmla="*/ 2765 h 10000"/>
              <a:gd name="connsiteX3" fmla="*/ 9593 w 10008"/>
              <a:gd name="connsiteY3" fmla="*/ 5028 h 10000"/>
              <a:gd name="connsiteX4" fmla="*/ 10008 w 10008"/>
              <a:gd name="connsiteY4" fmla="*/ 7263 h 10000"/>
              <a:gd name="connsiteX5" fmla="*/ 10008 w 10008"/>
              <a:gd name="connsiteY5" fmla="*/ 10000 h 10000"/>
              <a:gd name="connsiteX6" fmla="*/ 3 w 10008"/>
              <a:gd name="connsiteY6" fmla="*/ 10000 h 10000"/>
              <a:gd name="connsiteX7" fmla="*/ 0 w 1000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8" h="10000">
                <a:moveTo>
                  <a:pt x="0" y="0"/>
                </a:moveTo>
                <a:lnTo>
                  <a:pt x="10008" y="28"/>
                </a:lnTo>
                <a:cubicBezTo>
                  <a:pt x="10001" y="1400"/>
                  <a:pt x="10008" y="447"/>
                  <a:pt x="10008" y="2765"/>
                </a:cubicBezTo>
                <a:cubicBezTo>
                  <a:pt x="9793" y="2346"/>
                  <a:pt x="9593" y="3436"/>
                  <a:pt x="9593" y="5028"/>
                </a:cubicBezTo>
                <a:cubicBezTo>
                  <a:pt x="9593" y="6564"/>
                  <a:pt x="9796" y="7709"/>
                  <a:pt x="10008" y="7263"/>
                </a:cubicBezTo>
                <a:lnTo>
                  <a:pt x="10008" y="10000"/>
                </a:lnTo>
                <a:lnTo>
                  <a:pt x="3" y="10000"/>
                </a:lnTo>
                <a:cubicBezTo>
                  <a:pt x="5" y="5455"/>
                  <a:pt x="5" y="4213"/>
                  <a:pt x="0" y="0"/>
                </a:cubicBezTo>
                <a:close/>
              </a:path>
            </a:pathLst>
          </a:custGeom>
          <a:gradFill>
            <a:gsLst>
              <a:gs pos="0">
                <a:schemeClr val="tx1"/>
              </a:gs>
              <a:gs pos="100000">
                <a:schemeClr val="tx1">
                  <a:lumMod val="80000"/>
                  <a:lumOff val="2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17"/>
          <p:cNvSpPr>
            <a:spLocks/>
          </p:cNvSpPr>
          <p:nvPr/>
        </p:nvSpPr>
        <p:spPr bwMode="auto">
          <a:xfrm>
            <a:off x="5817686" y="3600720"/>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gradFill>
            <a:gsLst>
              <a:gs pos="0">
                <a:schemeClr val="tx1">
                  <a:lumMod val="80000"/>
                  <a:lumOff val="20000"/>
                </a:schemeClr>
              </a:gs>
              <a:gs pos="100000">
                <a:schemeClr val="tx1"/>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TextBox 17"/>
          <p:cNvSpPr txBox="1"/>
          <p:nvPr/>
        </p:nvSpPr>
        <p:spPr>
          <a:xfrm>
            <a:off x="6047820" y="2085089"/>
            <a:ext cx="3096179" cy="507831"/>
          </a:xfrm>
          <a:prstGeom prst="rect">
            <a:avLst/>
          </a:prstGeom>
          <a:noFill/>
        </p:spPr>
        <p:txBody>
          <a:bodyPr wrap="square" rtlCol="0">
            <a:spAutoFit/>
          </a:bodyPr>
          <a:lstStyle/>
          <a:p>
            <a:pPr algn="ctr"/>
            <a:r>
              <a:rPr lang="en-US" sz="2700" b="1" dirty="0">
                <a:solidFill>
                  <a:schemeClr val="bg2">
                    <a:lumMod val="90000"/>
                  </a:schemeClr>
                </a:solidFill>
              </a:rPr>
              <a:t>Implications</a:t>
            </a:r>
            <a:endParaRPr lang="en-US" sz="2700" dirty="0">
              <a:solidFill>
                <a:schemeClr val="bg2">
                  <a:lumMod val="90000"/>
                </a:schemeClr>
              </a:solidFill>
            </a:endParaRPr>
          </a:p>
        </p:txBody>
      </p:sp>
      <p:sp>
        <p:nvSpPr>
          <p:cNvPr id="19" name="TextBox 18"/>
          <p:cNvSpPr txBox="1"/>
          <p:nvPr/>
        </p:nvSpPr>
        <p:spPr>
          <a:xfrm>
            <a:off x="6054856" y="2950334"/>
            <a:ext cx="3089143" cy="507831"/>
          </a:xfrm>
          <a:prstGeom prst="rect">
            <a:avLst/>
          </a:prstGeom>
          <a:noFill/>
        </p:spPr>
        <p:txBody>
          <a:bodyPr wrap="square" rtlCol="0">
            <a:spAutoFit/>
          </a:bodyPr>
          <a:lstStyle/>
          <a:p>
            <a:pPr algn="ctr"/>
            <a:r>
              <a:rPr lang="en-US" sz="2700" b="1" dirty="0">
                <a:solidFill>
                  <a:schemeClr val="tx2">
                    <a:lumMod val="75000"/>
                  </a:schemeClr>
                </a:solidFill>
              </a:rPr>
              <a:t>Contribution</a:t>
            </a:r>
            <a:endParaRPr lang="en-US" sz="2700" dirty="0">
              <a:solidFill>
                <a:schemeClr val="tx2">
                  <a:lumMod val="75000"/>
                </a:schemeClr>
              </a:solidFill>
            </a:endParaRPr>
          </a:p>
        </p:txBody>
      </p:sp>
      <p:sp>
        <p:nvSpPr>
          <p:cNvPr id="20" name="TextBox 19"/>
          <p:cNvSpPr txBox="1"/>
          <p:nvPr/>
        </p:nvSpPr>
        <p:spPr>
          <a:xfrm>
            <a:off x="6054730" y="3749427"/>
            <a:ext cx="3098031" cy="507831"/>
          </a:xfrm>
          <a:prstGeom prst="rect">
            <a:avLst/>
          </a:prstGeom>
          <a:noFill/>
        </p:spPr>
        <p:txBody>
          <a:bodyPr wrap="square" rtlCol="0">
            <a:spAutoFit/>
          </a:bodyPr>
          <a:lstStyle/>
          <a:p>
            <a:pPr algn="ctr"/>
            <a:r>
              <a:rPr lang="en-US" sz="2700" b="1" dirty="0">
                <a:solidFill>
                  <a:schemeClr val="accent5">
                    <a:lumMod val="50000"/>
                  </a:schemeClr>
                </a:solidFill>
              </a:rPr>
              <a:t>Future Research</a:t>
            </a:r>
            <a:endParaRPr lang="en-US" sz="2700" dirty="0">
              <a:solidFill>
                <a:schemeClr val="accent5">
                  <a:lumMod val="50000"/>
                </a:schemeClr>
              </a:solidFill>
            </a:endParaRPr>
          </a:p>
        </p:txBody>
      </p:sp>
      <p:sp>
        <p:nvSpPr>
          <p:cNvPr id="29" name="TextBox 28"/>
          <p:cNvSpPr txBox="1"/>
          <p:nvPr/>
        </p:nvSpPr>
        <p:spPr>
          <a:xfrm>
            <a:off x="0" y="2809283"/>
            <a:ext cx="5104683" cy="992579"/>
          </a:xfrm>
          <a:prstGeom prst="rect">
            <a:avLst/>
          </a:prstGeom>
          <a:noFill/>
        </p:spPr>
        <p:txBody>
          <a:bodyPr wrap="square" rtlCol="0">
            <a:spAutoFit/>
          </a:bodyPr>
          <a:lstStyle/>
          <a:p>
            <a:pPr algn="r"/>
            <a:r>
              <a:rPr lang="en-US" sz="1200" b="1" dirty="0"/>
              <a:t>This study contributes to the literature on spirituality in music education by providing more insight into understanding spirituality in the choral setting, and by providing practical strategies to create an atmosphere in which spiritual moments could occur. </a:t>
            </a:r>
          </a:p>
          <a:p>
            <a:pPr algn="ctr"/>
            <a:endParaRPr lang="en-US" sz="1050" dirty="0"/>
          </a:p>
        </p:txBody>
      </p:sp>
      <p:sp>
        <p:nvSpPr>
          <p:cNvPr id="30" name="TextBox 29"/>
          <p:cNvSpPr txBox="1"/>
          <p:nvPr/>
        </p:nvSpPr>
        <p:spPr>
          <a:xfrm>
            <a:off x="745083" y="2102943"/>
            <a:ext cx="4359600" cy="807913"/>
          </a:xfrm>
          <a:prstGeom prst="rect">
            <a:avLst/>
          </a:prstGeom>
          <a:noFill/>
        </p:spPr>
        <p:txBody>
          <a:bodyPr wrap="square" rtlCol="0">
            <a:spAutoFit/>
          </a:bodyPr>
          <a:lstStyle/>
          <a:p>
            <a:pPr algn="r"/>
            <a:r>
              <a:rPr lang="en-US" sz="1200" b="1" dirty="0">
                <a:solidFill>
                  <a:schemeClr val="bg1"/>
                </a:solidFill>
              </a:rPr>
              <a:t>For choir directors seeking to help their students experience transcendental moments in their music making, I would recommend the aforementioned strategies.</a:t>
            </a:r>
          </a:p>
          <a:p>
            <a:pPr algn="ctr"/>
            <a:endParaRPr lang="en-US" sz="1050" dirty="0"/>
          </a:p>
        </p:txBody>
      </p:sp>
      <p:sp>
        <p:nvSpPr>
          <p:cNvPr id="31" name="TextBox 30"/>
          <p:cNvSpPr txBox="1"/>
          <p:nvPr/>
        </p:nvSpPr>
        <p:spPr>
          <a:xfrm>
            <a:off x="1491853" y="3728453"/>
            <a:ext cx="3612830" cy="623248"/>
          </a:xfrm>
          <a:prstGeom prst="rect">
            <a:avLst/>
          </a:prstGeom>
          <a:noFill/>
        </p:spPr>
        <p:txBody>
          <a:bodyPr wrap="square" rtlCol="0">
            <a:spAutoFit/>
          </a:bodyPr>
          <a:lstStyle/>
          <a:p>
            <a:pPr algn="r"/>
            <a:r>
              <a:rPr lang="en-US" sz="1200" b="1" dirty="0">
                <a:solidFill>
                  <a:schemeClr val="bg1"/>
                </a:solidFill>
              </a:rPr>
              <a:t>Replicate study to other populations and contexts</a:t>
            </a:r>
          </a:p>
          <a:p>
            <a:pPr algn="r"/>
            <a:r>
              <a:rPr lang="en-US" sz="1200" b="1" dirty="0">
                <a:solidFill>
                  <a:schemeClr val="bg1"/>
                </a:solidFill>
              </a:rPr>
              <a:t>Quantifiable data to test strategies</a:t>
            </a:r>
          </a:p>
          <a:p>
            <a:pPr algn="ctr"/>
            <a:endParaRPr lang="en-US" sz="1050" dirty="0"/>
          </a:p>
        </p:txBody>
      </p:sp>
      <p:sp>
        <p:nvSpPr>
          <p:cNvPr id="16" name="TextBox 15"/>
          <p:cNvSpPr txBox="1"/>
          <p:nvPr/>
        </p:nvSpPr>
        <p:spPr>
          <a:xfrm>
            <a:off x="745083" y="445839"/>
            <a:ext cx="7585978" cy="507831"/>
          </a:xfrm>
          <a:prstGeom prst="rect">
            <a:avLst/>
          </a:prstGeom>
          <a:noFill/>
        </p:spPr>
        <p:txBody>
          <a:bodyPr wrap="square" rtlCol="0">
            <a:spAutoFit/>
          </a:bodyPr>
          <a:lstStyle/>
          <a:p>
            <a:pPr algn="ctr"/>
            <a:r>
              <a:rPr lang="en-US" sz="2700" b="1" dirty="0">
                <a:solidFill>
                  <a:schemeClr val="accent6"/>
                </a:solidFill>
              </a:rPr>
              <a:t>Conclusion</a:t>
            </a:r>
            <a:endParaRPr lang="en-US" sz="2700" dirty="0"/>
          </a:p>
        </p:txBody>
      </p:sp>
    </p:spTree>
    <p:extLst>
      <p:ext uri="{BB962C8B-B14F-4D97-AF65-F5344CB8AC3E}">
        <p14:creationId xmlns:p14="http://schemas.microsoft.com/office/powerpoint/2010/main" val="16922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0-#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2" grpId="0" animBg="1"/>
      <p:bldP spid="18" grpId="0"/>
      <p:bldP spid="19" grpId="0"/>
      <p:bldP spid="20"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4"/>
          <p:cNvSpPr>
            <a:spLocks/>
          </p:cNvSpPr>
          <p:nvPr/>
        </p:nvSpPr>
        <p:spPr bwMode="auto">
          <a:xfrm>
            <a:off x="4710112" y="885383"/>
            <a:ext cx="4434331" cy="4737891"/>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542 w 10625"/>
              <a:gd name="connsiteY0" fmla="*/ 8838 h 12511"/>
              <a:gd name="connsiteX1" fmla="*/ 1063 w 10625"/>
              <a:gd name="connsiteY1" fmla="*/ 9001 h 12511"/>
              <a:gd name="connsiteX2" fmla="*/ 0 w 10625"/>
              <a:gd name="connsiteY2" fmla="*/ 7519 h 12511"/>
              <a:gd name="connsiteX3" fmla="*/ 1063 w 10625"/>
              <a:gd name="connsiteY3" fmla="*/ 6045 h 12511"/>
              <a:gd name="connsiteX4" fmla="*/ 1548 w 10625"/>
              <a:gd name="connsiteY4" fmla="*/ 6200 h 12511"/>
              <a:gd name="connsiteX5" fmla="*/ 1555 w 10625"/>
              <a:gd name="connsiteY5" fmla="*/ 0 h 12511"/>
              <a:gd name="connsiteX6" fmla="*/ 10000 w 10625"/>
              <a:gd name="connsiteY6" fmla="*/ 2511 h 12511"/>
              <a:gd name="connsiteX7" fmla="*/ 10000 w 10625"/>
              <a:gd name="connsiteY7" fmla="*/ 12511 h 12511"/>
              <a:gd name="connsiteX8" fmla="*/ 1542 w 10625"/>
              <a:gd name="connsiteY8" fmla="*/ 12511 h 12511"/>
              <a:gd name="connsiteX9" fmla="*/ 1542 w 10625"/>
              <a:gd name="connsiteY9" fmla="*/ 8838 h 12511"/>
              <a:gd name="connsiteX0" fmla="*/ 1542 w 10626"/>
              <a:gd name="connsiteY0" fmla="*/ 8838 h 12511"/>
              <a:gd name="connsiteX1" fmla="*/ 1063 w 10626"/>
              <a:gd name="connsiteY1" fmla="*/ 9001 h 12511"/>
              <a:gd name="connsiteX2" fmla="*/ 0 w 10626"/>
              <a:gd name="connsiteY2" fmla="*/ 7519 h 12511"/>
              <a:gd name="connsiteX3" fmla="*/ 1063 w 10626"/>
              <a:gd name="connsiteY3" fmla="*/ 6045 h 12511"/>
              <a:gd name="connsiteX4" fmla="*/ 1548 w 10626"/>
              <a:gd name="connsiteY4" fmla="*/ 6200 h 12511"/>
              <a:gd name="connsiteX5" fmla="*/ 1542 w 10626"/>
              <a:gd name="connsiteY5" fmla="*/ 0 h 12511"/>
              <a:gd name="connsiteX6" fmla="*/ 10000 w 10626"/>
              <a:gd name="connsiteY6" fmla="*/ 2511 h 12511"/>
              <a:gd name="connsiteX7" fmla="*/ 10000 w 10626"/>
              <a:gd name="connsiteY7" fmla="*/ 12511 h 12511"/>
              <a:gd name="connsiteX8" fmla="*/ 1542 w 10626"/>
              <a:gd name="connsiteY8" fmla="*/ 12511 h 12511"/>
              <a:gd name="connsiteX9" fmla="*/ 1542 w 10626"/>
              <a:gd name="connsiteY9" fmla="*/ 8838 h 12511"/>
              <a:gd name="connsiteX0" fmla="*/ 1542 w 10626"/>
              <a:gd name="connsiteY0" fmla="*/ 8838 h 15214"/>
              <a:gd name="connsiteX1" fmla="*/ 1063 w 10626"/>
              <a:gd name="connsiteY1" fmla="*/ 9001 h 15214"/>
              <a:gd name="connsiteX2" fmla="*/ 0 w 10626"/>
              <a:gd name="connsiteY2" fmla="*/ 7519 h 15214"/>
              <a:gd name="connsiteX3" fmla="*/ 1063 w 10626"/>
              <a:gd name="connsiteY3" fmla="*/ 6045 h 15214"/>
              <a:gd name="connsiteX4" fmla="*/ 1548 w 10626"/>
              <a:gd name="connsiteY4" fmla="*/ 6200 h 15214"/>
              <a:gd name="connsiteX5" fmla="*/ 1542 w 10626"/>
              <a:gd name="connsiteY5" fmla="*/ 0 h 15214"/>
              <a:gd name="connsiteX6" fmla="*/ 10000 w 10626"/>
              <a:gd name="connsiteY6" fmla="*/ 2511 h 15214"/>
              <a:gd name="connsiteX7" fmla="*/ 10000 w 10626"/>
              <a:gd name="connsiteY7" fmla="*/ 12511 h 15214"/>
              <a:gd name="connsiteX8" fmla="*/ 1542 w 10626"/>
              <a:gd name="connsiteY8" fmla="*/ 15214 h 15214"/>
              <a:gd name="connsiteX9" fmla="*/ 1542 w 10626"/>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2511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10216 h 16592"/>
              <a:gd name="connsiteX1" fmla="*/ 1063 w 10639"/>
              <a:gd name="connsiteY1" fmla="*/ 10379 h 16592"/>
              <a:gd name="connsiteX2" fmla="*/ 0 w 10639"/>
              <a:gd name="connsiteY2" fmla="*/ 8897 h 16592"/>
              <a:gd name="connsiteX3" fmla="*/ 1063 w 10639"/>
              <a:gd name="connsiteY3" fmla="*/ 7423 h 16592"/>
              <a:gd name="connsiteX4" fmla="*/ 1548 w 10639"/>
              <a:gd name="connsiteY4" fmla="*/ 7578 h 16592"/>
              <a:gd name="connsiteX5" fmla="*/ 1542 w 10639"/>
              <a:gd name="connsiteY5" fmla="*/ 1378 h 16592"/>
              <a:gd name="connsiteX6" fmla="*/ 10000 w 10639"/>
              <a:gd name="connsiteY6" fmla="*/ 1397 h 16592"/>
              <a:gd name="connsiteX7" fmla="*/ 10040 w 10639"/>
              <a:gd name="connsiteY7" fmla="*/ 16572 h 16592"/>
              <a:gd name="connsiteX8" fmla="*/ 1542 w 10639"/>
              <a:gd name="connsiteY8" fmla="*/ 16592 h 16592"/>
              <a:gd name="connsiteX9" fmla="*/ 1542 w 10639"/>
              <a:gd name="connsiteY9" fmla="*/ 10216 h 16592"/>
              <a:gd name="connsiteX0" fmla="*/ 1542 w 10639"/>
              <a:gd name="connsiteY0" fmla="*/ 9292 h 15668"/>
              <a:gd name="connsiteX1" fmla="*/ 1063 w 10639"/>
              <a:gd name="connsiteY1" fmla="*/ 9455 h 15668"/>
              <a:gd name="connsiteX2" fmla="*/ 0 w 10639"/>
              <a:gd name="connsiteY2" fmla="*/ 7973 h 15668"/>
              <a:gd name="connsiteX3" fmla="*/ 1063 w 10639"/>
              <a:gd name="connsiteY3" fmla="*/ 6499 h 15668"/>
              <a:gd name="connsiteX4" fmla="*/ 1548 w 10639"/>
              <a:gd name="connsiteY4" fmla="*/ 6654 h 15668"/>
              <a:gd name="connsiteX5" fmla="*/ 1542 w 10639"/>
              <a:gd name="connsiteY5" fmla="*/ 454 h 15668"/>
              <a:gd name="connsiteX6" fmla="*/ 10000 w 10639"/>
              <a:gd name="connsiteY6" fmla="*/ 473 h 15668"/>
              <a:gd name="connsiteX7" fmla="*/ 10040 w 10639"/>
              <a:gd name="connsiteY7" fmla="*/ 15648 h 15668"/>
              <a:gd name="connsiteX8" fmla="*/ 1542 w 10639"/>
              <a:gd name="connsiteY8" fmla="*/ 15668 h 15668"/>
              <a:gd name="connsiteX9" fmla="*/ 1542 w 10639"/>
              <a:gd name="connsiteY9" fmla="*/ 9292 h 15668"/>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38 h 15214"/>
              <a:gd name="connsiteX1" fmla="*/ 1063 w 10639"/>
              <a:gd name="connsiteY1" fmla="*/ 9001 h 15214"/>
              <a:gd name="connsiteX2" fmla="*/ 0 w 10639"/>
              <a:gd name="connsiteY2" fmla="*/ 7519 h 15214"/>
              <a:gd name="connsiteX3" fmla="*/ 1063 w 10639"/>
              <a:gd name="connsiteY3" fmla="*/ 6045 h 15214"/>
              <a:gd name="connsiteX4" fmla="*/ 1548 w 10639"/>
              <a:gd name="connsiteY4" fmla="*/ 6200 h 15214"/>
              <a:gd name="connsiteX5" fmla="*/ 1542 w 10639"/>
              <a:gd name="connsiteY5" fmla="*/ 0 h 15214"/>
              <a:gd name="connsiteX6" fmla="*/ 10000 w 10639"/>
              <a:gd name="connsiteY6" fmla="*/ 19 h 15214"/>
              <a:gd name="connsiteX7" fmla="*/ 10040 w 10639"/>
              <a:gd name="connsiteY7" fmla="*/ 15194 h 15214"/>
              <a:gd name="connsiteX8" fmla="*/ 1542 w 10639"/>
              <a:gd name="connsiteY8" fmla="*/ 15214 h 15214"/>
              <a:gd name="connsiteX9" fmla="*/ 1542 w 10639"/>
              <a:gd name="connsiteY9" fmla="*/ 8838 h 15214"/>
              <a:gd name="connsiteX0" fmla="*/ 1542 w 10639"/>
              <a:gd name="connsiteY0" fmla="*/ 8819 h 15195"/>
              <a:gd name="connsiteX1" fmla="*/ 1063 w 10639"/>
              <a:gd name="connsiteY1" fmla="*/ 8982 h 15195"/>
              <a:gd name="connsiteX2" fmla="*/ 0 w 10639"/>
              <a:gd name="connsiteY2" fmla="*/ 7500 h 15195"/>
              <a:gd name="connsiteX3" fmla="*/ 1063 w 10639"/>
              <a:gd name="connsiteY3" fmla="*/ 6026 h 15195"/>
              <a:gd name="connsiteX4" fmla="*/ 1548 w 10639"/>
              <a:gd name="connsiteY4" fmla="*/ 6181 h 15195"/>
              <a:gd name="connsiteX5" fmla="*/ 1542 w 10639"/>
              <a:gd name="connsiteY5" fmla="*/ 0 h 15195"/>
              <a:gd name="connsiteX6" fmla="*/ 10000 w 10639"/>
              <a:gd name="connsiteY6" fmla="*/ 0 h 15195"/>
              <a:gd name="connsiteX7" fmla="*/ 10040 w 10639"/>
              <a:gd name="connsiteY7" fmla="*/ 15175 h 15195"/>
              <a:gd name="connsiteX8" fmla="*/ 1542 w 10639"/>
              <a:gd name="connsiteY8" fmla="*/ 15195 h 15195"/>
              <a:gd name="connsiteX9" fmla="*/ 1542 w 10639"/>
              <a:gd name="connsiteY9" fmla="*/ 8819 h 15195"/>
              <a:gd name="connsiteX0" fmla="*/ 1542 w 10040"/>
              <a:gd name="connsiteY0" fmla="*/ 8819 h 15195"/>
              <a:gd name="connsiteX1" fmla="*/ 1063 w 10040"/>
              <a:gd name="connsiteY1" fmla="*/ 8982 h 15195"/>
              <a:gd name="connsiteX2" fmla="*/ 0 w 10040"/>
              <a:gd name="connsiteY2" fmla="*/ 7500 h 15195"/>
              <a:gd name="connsiteX3" fmla="*/ 1063 w 10040"/>
              <a:gd name="connsiteY3" fmla="*/ 6026 h 15195"/>
              <a:gd name="connsiteX4" fmla="*/ 1548 w 10040"/>
              <a:gd name="connsiteY4" fmla="*/ 6181 h 15195"/>
              <a:gd name="connsiteX5" fmla="*/ 1542 w 10040"/>
              <a:gd name="connsiteY5" fmla="*/ 0 h 15195"/>
              <a:gd name="connsiteX6" fmla="*/ 10000 w 10040"/>
              <a:gd name="connsiteY6" fmla="*/ 0 h 15195"/>
              <a:gd name="connsiteX7" fmla="*/ 10040 w 10040"/>
              <a:gd name="connsiteY7" fmla="*/ 15175 h 15195"/>
              <a:gd name="connsiteX8" fmla="*/ 1542 w 10040"/>
              <a:gd name="connsiteY8" fmla="*/ 15195 h 15195"/>
              <a:gd name="connsiteX9" fmla="*/ 1542 w 10040"/>
              <a:gd name="connsiteY9" fmla="*/ 8819 h 15195"/>
              <a:gd name="connsiteX0" fmla="*/ 1542 w 10027"/>
              <a:gd name="connsiteY0" fmla="*/ 8819 h 15195"/>
              <a:gd name="connsiteX1" fmla="*/ 1063 w 10027"/>
              <a:gd name="connsiteY1" fmla="*/ 8982 h 15195"/>
              <a:gd name="connsiteX2" fmla="*/ 0 w 10027"/>
              <a:gd name="connsiteY2" fmla="*/ 7500 h 15195"/>
              <a:gd name="connsiteX3" fmla="*/ 1063 w 10027"/>
              <a:gd name="connsiteY3" fmla="*/ 6026 h 15195"/>
              <a:gd name="connsiteX4" fmla="*/ 1548 w 10027"/>
              <a:gd name="connsiteY4" fmla="*/ 6181 h 15195"/>
              <a:gd name="connsiteX5" fmla="*/ 1542 w 10027"/>
              <a:gd name="connsiteY5" fmla="*/ 0 h 15195"/>
              <a:gd name="connsiteX6" fmla="*/ 10000 w 10027"/>
              <a:gd name="connsiteY6" fmla="*/ 0 h 15195"/>
              <a:gd name="connsiteX7" fmla="*/ 10027 w 10027"/>
              <a:gd name="connsiteY7" fmla="*/ 15175 h 15195"/>
              <a:gd name="connsiteX8" fmla="*/ 1542 w 10027"/>
              <a:gd name="connsiteY8" fmla="*/ 15195 h 15195"/>
              <a:gd name="connsiteX9" fmla="*/ 1542 w 10027"/>
              <a:gd name="connsiteY9" fmla="*/ 8819 h 15195"/>
              <a:gd name="connsiteX0" fmla="*/ 1542 w 10014"/>
              <a:gd name="connsiteY0" fmla="*/ 8819 h 15195"/>
              <a:gd name="connsiteX1" fmla="*/ 1063 w 10014"/>
              <a:gd name="connsiteY1" fmla="*/ 8982 h 15195"/>
              <a:gd name="connsiteX2" fmla="*/ 0 w 10014"/>
              <a:gd name="connsiteY2" fmla="*/ 7500 h 15195"/>
              <a:gd name="connsiteX3" fmla="*/ 1063 w 10014"/>
              <a:gd name="connsiteY3" fmla="*/ 6026 h 15195"/>
              <a:gd name="connsiteX4" fmla="*/ 1548 w 10014"/>
              <a:gd name="connsiteY4" fmla="*/ 6181 h 15195"/>
              <a:gd name="connsiteX5" fmla="*/ 1542 w 10014"/>
              <a:gd name="connsiteY5" fmla="*/ 0 h 15195"/>
              <a:gd name="connsiteX6" fmla="*/ 10000 w 10014"/>
              <a:gd name="connsiteY6" fmla="*/ 0 h 15195"/>
              <a:gd name="connsiteX7" fmla="*/ 10014 w 10014"/>
              <a:gd name="connsiteY7" fmla="*/ 15137 h 15195"/>
              <a:gd name="connsiteX8" fmla="*/ 1542 w 10014"/>
              <a:gd name="connsiteY8" fmla="*/ 15195 h 15195"/>
              <a:gd name="connsiteX9" fmla="*/ 1542 w 10014"/>
              <a:gd name="connsiteY9" fmla="*/ 8819 h 15195"/>
              <a:gd name="connsiteX0" fmla="*/ 1542 w 10001"/>
              <a:gd name="connsiteY0" fmla="*/ 8819 h 15195"/>
              <a:gd name="connsiteX1" fmla="*/ 1063 w 10001"/>
              <a:gd name="connsiteY1" fmla="*/ 8982 h 15195"/>
              <a:gd name="connsiteX2" fmla="*/ 0 w 10001"/>
              <a:gd name="connsiteY2" fmla="*/ 7500 h 15195"/>
              <a:gd name="connsiteX3" fmla="*/ 1063 w 10001"/>
              <a:gd name="connsiteY3" fmla="*/ 6026 h 15195"/>
              <a:gd name="connsiteX4" fmla="*/ 1548 w 10001"/>
              <a:gd name="connsiteY4" fmla="*/ 6181 h 15195"/>
              <a:gd name="connsiteX5" fmla="*/ 1542 w 10001"/>
              <a:gd name="connsiteY5" fmla="*/ 0 h 15195"/>
              <a:gd name="connsiteX6" fmla="*/ 10000 w 10001"/>
              <a:gd name="connsiteY6" fmla="*/ 0 h 15195"/>
              <a:gd name="connsiteX7" fmla="*/ 10001 w 10001"/>
              <a:gd name="connsiteY7" fmla="*/ 15156 h 15195"/>
              <a:gd name="connsiteX8" fmla="*/ 1542 w 10001"/>
              <a:gd name="connsiteY8" fmla="*/ 15195 h 15195"/>
              <a:gd name="connsiteX9" fmla="*/ 1542 w 10001"/>
              <a:gd name="connsiteY9" fmla="*/ 8819 h 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5195">
                <a:moveTo>
                  <a:pt x="1542" y="8819"/>
                </a:moveTo>
                <a:cubicBezTo>
                  <a:pt x="1396" y="8925"/>
                  <a:pt x="1232" y="8982"/>
                  <a:pt x="1063" y="8982"/>
                </a:cubicBezTo>
                <a:cubicBezTo>
                  <a:pt x="479" y="8982"/>
                  <a:pt x="0" y="8314"/>
                  <a:pt x="0" y="7500"/>
                </a:cubicBezTo>
                <a:cubicBezTo>
                  <a:pt x="0" y="6686"/>
                  <a:pt x="479" y="6026"/>
                  <a:pt x="1063" y="6026"/>
                </a:cubicBezTo>
                <a:cubicBezTo>
                  <a:pt x="1238" y="6026"/>
                  <a:pt x="1402" y="6083"/>
                  <a:pt x="1548" y="6181"/>
                </a:cubicBezTo>
                <a:cubicBezTo>
                  <a:pt x="1542" y="2492"/>
                  <a:pt x="1548" y="1835"/>
                  <a:pt x="1542" y="0"/>
                </a:cubicBezTo>
                <a:lnTo>
                  <a:pt x="10000" y="0"/>
                </a:lnTo>
                <a:cubicBezTo>
                  <a:pt x="10001" y="3165"/>
                  <a:pt x="10001" y="15156"/>
                  <a:pt x="10001" y="15156"/>
                </a:cubicBezTo>
                <a:lnTo>
                  <a:pt x="1542" y="15195"/>
                </a:lnTo>
                <a:lnTo>
                  <a:pt x="1542" y="8819"/>
                </a:lnTo>
                <a:close/>
              </a:path>
            </a:pathLst>
          </a:custGeom>
          <a:gradFill flip="none" rotWithShape="1">
            <a:gsLst>
              <a:gs pos="0">
                <a:schemeClr val="bg1">
                  <a:lumMod val="65000"/>
                </a:schemeClr>
              </a:gs>
              <a:gs pos="100000">
                <a:schemeClr val="bg1">
                  <a:lumMod val="85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23"/>
          <p:cNvSpPr>
            <a:spLocks/>
          </p:cNvSpPr>
          <p:nvPr/>
        </p:nvSpPr>
        <p:spPr bwMode="auto">
          <a:xfrm>
            <a:off x="-12569" y="881994"/>
            <a:ext cx="5350162" cy="4737377"/>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15357"/>
              <a:gd name="connsiteY0" fmla="*/ 245 h 10245"/>
              <a:gd name="connsiteX1" fmla="*/ 14298 w 15357"/>
              <a:gd name="connsiteY1" fmla="*/ 253 h 10245"/>
              <a:gd name="connsiteX2" fmla="*/ 14298 w 15357"/>
              <a:gd name="connsiteY2" fmla="*/ 3662 h 10245"/>
              <a:gd name="connsiteX3" fmla="*/ 12488 w 15357"/>
              <a:gd name="connsiteY3" fmla="*/ 5257 h 10245"/>
              <a:gd name="connsiteX4" fmla="*/ 14291 w 15357"/>
              <a:gd name="connsiteY4" fmla="*/ 6836 h 10245"/>
              <a:gd name="connsiteX5" fmla="*/ 14291 w 15357"/>
              <a:gd name="connsiteY5" fmla="*/ 10245 h 10245"/>
              <a:gd name="connsiteX6" fmla="*/ 4298 w 15357"/>
              <a:gd name="connsiteY6" fmla="*/ 10245 h 10245"/>
              <a:gd name="connsiteX7" fmla="*/ 0 w 15357"/>
              <a:gd name="connsiteY7" fmla="*/ 245 h 10245"/>
              <a:gd name="connsiteX0" fmla="*/ 0 w 15357"/>
              <a:gd name="connsiteY0" fmla="*/ 0 h 10000"/>
              <a:gd name="connsiteX1" fmla="*/ 14298 w 15357"/>
              <a:gd name="connsiteY1" fmla="*/ 8 h 10000"/>
              <a:gd name="connsiteX2" fmla="*/ 14298 w 15357"/>
              <a:gd name="connsiteY2" fmla="*/ 3417 h 10000"/>
              <a:gd name="connsiteX3" fmla="*/ 12488 w 15357"/>
              <a:gd name="connsiteY3" fmla="*/ 5012 h 10000"/>
              <a:gd name="connsiteX4" fmla="*/ 14291 w 15357"/>
              <a:gd name="connsiteY4" fmla="*/ 6591 h 10000"/>
              <a:gd name="connsiteX5" fmla="*/ 14291 w 15357"/>
              <a:gd name="connsiteY5" fmla="*/ 10000 h 10000"/>
              <a:gd name="connsiteX6" fmla="*/ 4298 w 15357"/>
              <a:gd name="connsiteY6" fmla="*/ 10000 h 10000"/>
              <a:gd name="connsiteX7" fmla="*/ 0 w 15357"/>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4298 w 14298"/>
              <a:gd name="connsiteY6" fmla="*/ 10000 h 10000"/>
              <a:gd name="connsiteX7" fmla="*/ 0 w 14298"/>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4298 w 14298"/>
              <a:gd name="connsiteY6" fmla="*/ 10000 h 10000"/>
              <a:gd name="connsiteX7" fmla="*/ 0 w 14298"/>
              <a:gd name="connsiteY7" fmla="*/ 0 h 10000"/>
              <a:gd name="connsiteX0" fmla="*/ 0 w 14298"/>
              <a:gd name="connsiteY0" fmla="*/ 0 h 10000"/>
              <a:gd name="connsiteX1" fmla="*/ 14298 w 14298"/>
              <a:gd name="connsiteY1" fmla="*/ 8 h 10000"/>
              <a:gd name="connsiteX2" fmla="*/ 14298 w 14298"/>
              <a:gd name="connsiteY2" fmla="*/ 3417 h 10000"/>
              <a:gd name="connsiteX3" fmla="*/ 12488 w 14298"/>
              <a:gd name="connsiteY3" fmla="*/ 5012 h 10000"/>
              <a:gd name="connsiteX4" fmla="*/ 14291 w 14298"/>
              <a:gd name="connsiteY4" fmla="*/ 6591 h 10000"/>
              <a:gd name="connsiteX5" fmla="*/ 14291 w 14298"/>
              <a:gd name="connsiteY5" fmla="*/ 10000 h 10000"/>
              <a:gd name="connsiteX6" fmla="*/ 1 w 14298"/>
              <a:gd name="connsiteY6" fmla="*/ 10000 h 10000"/>
              <a:gd name="connsiteX7" fmla="*/ 0 w 14298"/>
              <a:gd name="connsiteY7" fmla="*/ 0 h 10000"/>
              <a:gd name="connsiteX0" fmla="*/ 0 w 14314"/>
              <a:gd name="connsiteY0" fmla="*/ 2501 h 12501"/>
              <a:gd name="connsiteX1" fmla="*/ 14314 w 14314"/>
              <a:gd name="connsiteY1" fmla="*/ 0 h 12501"/>
              <a:gd name="connsiteX2" fmla="*/ 14298 w 14314"/>
              <a:gd name="connsiteY2" fmla="*/ 5918 h 12501"/>
              <a:gd name="connsiteX3" fmla="*/ 12488 w 14314"/>
              <a:gd name="connsiteY3" fmla="*/ 7513 h 12501"/>
              <a:gd name="connsiteX4" fmla="*/ 14291 w 14314"/>
              <a:gd name="connsiteY4" fmla="*/ 9092 h 12501"/>
              <a:gd name="connsiteX5" fmla="*/ 14291 w 14314"/>
              <a:gd name="connsiteY5" fmla="*/ 12501 h 12501"/>
              <a:gd name="connsiteX6" fmla="*/ 1 w 14314"/>
              <a:gd name="connsiteY6" fmla="*/ 12501 h 12501"/>
              <a:gd name="connsiteX7" fmla="*/ 0 w 14314"/>
              <a:gd name="connsiteY7" fmla="*/ 2501 h 12501"/>
              <a:gd name="connsiteX0" fmla="*/ 0 w 14314"/>
              <a:gd name="connsiteY0" fmla="*/ 11 h 12501"/>
              <a:gd name="connsiteX1" fmla="*/ 14314 w 14314"/>
              <a:gd name="connsiteY1" fmla="*/ 0 h 12501"/>
              <a:gd name="connsiteX2" fmla="*/ 14298 w 14314"/>
              <a:gd name="connsiteY2" fmla="*/ 5918 h 12501"/>
              <a:gd name="connsiteX3" fmla="*/ 12488 w 14314"/>
              <a:gd name="connsiteY3" fmla="*/ 7513 h 12501"/>
              <a:gd name="connsiteX4" fmla="*/ 14291 w 14314"/>
              <a:gd name="connsiteY4" fmla="*/ 9092 h 12501"/>
              <a:gd name="connsiteX5" fmla="*/ 14291 w 14314"/>
              <a:gd name="connsiteY5" fmla="*/ 12501 h 12501"/>
              <a:gd name="connsiteX6" fmla="*/ 1 w 14314"/>
              <a:gd name="connsiteY6" fmla="*/ 12501 h 12501"/>
              <a:gd name="connsiteX7" fmla="*/ 0 w 14314"/>
              <a:gd name="connsiteY7" fmla="*/ 11 h 12501"/>
              <a:gd name="connsiteX0" fmla="*/ 0 w 14314"/>
              <a:gd name="connsiteY0" fmla="*/ 11 h 15182"/>
              <a:gd name="connsiteX1" fmla="*/ 14314 w 14314"/>
              <a:gd name="connsiteY1" fmla="*/ 0 h 15182"/>
              <a:gd name="connsiteX2" fmla="*/ 14298 w 14314"/>
              <a:gd name="connsiteY2" fmla="*/ 5918 h 15182"/>
              <a:gd name="connsiteX3" fmla="*/ 12488 w 14314"/>
              <a:gd name="connsiteY3" fmla="*/ 7513 h 15182"/>
              <a:gd name="connsiteX4" fmla="*/ 14291 w 14314"/>
              <a:gd name="connsiteY4" fmla="*/ 9092 h 15182"/>
              <a:gd name="connsiteX5" fmla="*/ 14291 w 14314"/>
              <a:gd name="connsiteY5" fmla="*/ 15182 h 15182"/>
              <a:gd name="connsiteX6" fmla="*/ 1 w 14314"/>
              <a:gd name="connsiteY6" fmla="*/ 12501 h 15182"/>
              <a:gd name="connsiteX7" fmla="*/ 0 w 14314"/>
              <a:gd name="connsiteY7" fmla="*/ 11 h 15182"/>
              <a:gd name="connsiteX0" fmla="*/ 15 w 14329"/>
              <a:gd name="connsiteY0" fmla="*/ 11 h 15182"/>
              <a:gd name="connsiteX1" fmla="*/ 14329 w 14329"/>
              <a:gd name="connsiteY1" fmla="*/ 0 h 15182"/>
              <a:gd name="connsiteX2" fmla="*/ 14313 w 14329"/>
              <a:gd name="connsiteY2" fmla="*/ 5918 h 15182"/>
              <a:gd name="connsiteX3" fmla="*/ 12503 w 14329"/>
              <a:gd name="connsiteY3" fmla="*/ 7513 h 15182"/>
              <a:gd name="connsiteX4" fmla="*/ 14306 w 14329"/>
              <a:gd name="connsiteY4" fmla="*/ 9092 h 15182"/>
              <a:gd name="connsiteX5" fmla="*/ 14306 w 14329"/>
              <a:gd name="connsiteY5" fmla="*/ 15182 h 15182"/>
              <a:gd name="connsiteX6" fmla="*/ 0 w 14329"/>
              <a:gd name="connsiteY6" fmla="*/ 15163 h 15182"/>
              <a:gd name="connsiteX7" fmla="*/ 15 w 14329"/>
              <a:gd name="connsiteY7" fmla="*/ 11 h 1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29" h="15182">
                <a:moveTo>
                  <a:pt x="15" y="11"/>
                </a:moveTo>
                <a:lnTo>
                  <a:pt x="14329" y="0"/>
                </a:lnTo>
                <a:cubicBezTo>
                  <a:pt x="14325" y="2077"/>
                  <a:pt x="14313" y="4299"/>
                  <a:pt x="14313" y="5918"/>
                </a:cubicBezTo>
                <a:cubicBezTo>
                  <a:pt x="13384" y="5617"/>
                  <a:pt x="12503" y="6398"/>
                  <a:pt x="12503" y="7513"/>
                </a:cubicBezTo>
                <a:cubicBezTo>
                  <a:pt x="12503" y="8612"/>
                  <a:pt x="13398" y="9401"/>
                  <a:pt x="14306" y="9092"/>
                </a:cubicBezTo>
                <a:lnTo>
                  <a:pt x="14306" y="15182"/>
                </a:lnTo>
                <a:lnTo>
                  <a:pt x="0" y="15163"/>
                </a:lnTo>
                <a:cubicBezTo>
                  <a:pt x="0" y="11830"/>
                  <a:pt x="15" y="3344"/>
                  <a:pt x="15" y="11"/>
                </a:cubicBezTo>
                <a:close/>
              </a:path>
            </a:pathLst>
          </a:custGeom>
          <a:gradFill flip="none" rotWithShape="1">
            <a:gsLst>
              <a:gs pos="100000">
                <a:schemeClr val="bg1">
                  <a:lumMod val="85000"/>
                </a:schemeClr>
              </a:gs>
              <a:gs pos="0">
                <a:schemeClr val="bg1">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31" name="TextBox 30"/>
          <p:cNvSpPr txBox="1"/>
          <p:nvPr/>
        </p:nvSpPr>
        <p:spPr>
          <a:xfrm>
            <a:off x="330591" y="2191980"/>
            <a:ext cx="4321867" cy="1815882"/>
          </a:xfrm>
          <a:prstGeom prst="rect">
            <a:avLst/>
          </a:prstGeom>
          <a:noFill/>
        </p:spPr>
        <p:txBody>
          <a:bodyPr wrap="square" rtlCol="0">
            <a:spAutoFit/>
            <a:scene3d>
              <a:camera prst="orthographicFront"/>
              <a:lightRig rig="threePt" dir="t"/>
            </a:scene3d>
            <a:sp3d extrusionH="57150">
              <a:bevelT w="38100" h="38100"/>
            </a:sp3d>
          </a:bodyPr>
          <a:lstStyle/>
          <a:p>
            <a:r>
              <a:rPr lang="en-US" sz="2800" dirty="0"/>
              <a:t>An Examination of Spirituality in Choral Music Making for the Public High School Choral Director</a:t>
            </a:r>
          </a:p>
        </p:txBody>
      </p:sp>
      <p:sp>
        <p:nvSpPr>
          <p:cNvPr id="32" name="TextBox 31"/>
          <p:cNvSpPr txBox="1"/>
          <p:nvPr/>
        </p:nvSpPr>
        <p:spPr>
          <a:xfrm>
            <a:off x="291893" y="892888"/>
            <a:ext cx="6161365" cy="1446550"/>
          </a:xfrm>
          <a:prstGeom prst="rect">
            <a:avLst/>
          </a:prstGeom>
          <a:noFill/>
        </p:spPr>
        <p:txBody>
          <a:bodyPr wrap="square" rtlCol="0">
            <a:spAutoFit/>
            <a:scene3d>
              <a:camera prst="orthographicFront"/>
              <a:lightRig rig="threePt" dir="t"/>
            </a:scene3d>
            <a:sp3d extrusionH="57150">
              <a:bevelT w="38100" h="38100"/>
            </a:sp3d>
          </a:bodyPr>
          <a:lstStyle/>
          <a:p>
            <a:r>
              <a:rPr lang="en-US" sz="4400" b="1" dirty="0"/>
              <a:t>Transcending the Technical: </a:t>
            </a:r>
            <a:endParaRPr lang="en-US" sz="4400" dirty="0"/>
          </a:p>
        </p:txBody>
      </p:sp>
      <p:sp>
        <p:nvSpPr>
          <p:cNvPr id="36" name="Freeform 10"/>
          <p:cNvSpPr>
            <a:spLocks/>
          </p:cNvSpPr>
          <p:nvPr/>
        </p:nvSpPr>
        <p:spPr bwMode="auto">
          <a:xfrm>
            <a:off x="-1919" y="-1806"/>
            <a:ext cx="4949862" cy="887566"/>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926 w 10672"/>
              <a:gd name="connsiteY0" fmla="*/ 201 h 10201"/>
              <a:gd name="connsiteX1" fmla="*/ 10000 w 10672"/>
              <a:gd name="connsiteY1" fmla="*/ 201 h 10201"/>
              <a:gd name="connsiteX2" fmla="*/ 10000 w 10672"/>
              <a:gd name="connsiteY2" fmla="*/ 2918 h 10201"/>
              <a:gd name="connsiteX3" fmla="*/ 9604 w 10672"/>
              <a:gd name="connsiteY3" fmla="*/ 5187 h 10201"/>
              <a:gd name="connsiteX4" fmla="*/ 10000 w 10672"/>
              <a:gd name="connsiteY4" fmla="*/ 7456 h 10201"/>
              <a:gd name="connsiteX5" fmla="*/ 10000 w 10672"/>
              <a:gd name="connsiteY5" fmla="*/ 10201 h 10201"/>
              <a:gd name="connsiteX6" fmla="*/ 0 w 10672"/>
              <a:gd name="connsiteY6" fmla="*/ 10201 h 10201"/>
              <a:gd name="connsiteX7" fmla="*/ 926 w 10672"/>
              <a:gd name="connsiteY7" fmla="*/ 201 h 10201"/>
              <a:gd name="connsiteX0" fmla="*/ 97 w 9843"/>
              <a:gd name="connsiteY0" fmla="*/ 201 h 10201"/>
              <a:gd name="connsiteX1" fmla="*/ 9171 w 9843"/>
              <a:gd name="connsiteY1" fmla="*/ 201 h 10201"/>
              <a:gd name="connsiteX2" fmla="*/ 9171 w 9843"/>
              <a:gd name="connsiteY2" fmla="*/ 2918 h 10201"/>
              <a:gd name="connsiteX3" fmla="*/ 8775 w 9843"/>
              <a:gd name="connsiteY3" fmla="*/ 5187 h 10201"/>
              <a:gd name="connsiteX4" fmla="*/ 9171 w 9843"/>
              <a:gd name="connsiteY4" fmla="*/ 7456 h 10201"/>
              <a:gd name="connsiteX5" fmla="*/ 9171 w 9843"/>
              <a:gd name="connsiteY5" fmla="*/ 10201 h 10201"/>
              <a:gd name="connsiteX6" fmla="*/ 35 w 9843"/>
              <a:gd name="connsiteY6" fmla="*/ 10201 h 10201"/>
              <a:gd name="connsiteX7" fmla="*/ 97 w 9843"/>
              <a:gd name="connsiteY7" fmla="*/ 201 h 10201"/>
              <a:gd name="connsiteX0" fmla="*/ 99 w 10013"/>
              <a:gd name="connsiteY0" fmla="*/ 0 h 9803"/>
              <a:gd name="connsiteX1" fmla="*/ 9317 w 10013"/>
              <a:gd name="connsiteY1" fmla="*/ 0 h 9803"/>
              <a:gd name="connsiteX2" fmla="*/ 9317 w 10013"/>
              <a:gd name="connsiteY2" fmla="*/ 2664 h 9803"/>
              <a:gd name="connsiteX3" fmla="*/ 8915 w 10013"/>
              <a:gd name="connsiteY3" fmla="*/ 4888 h 9803"/>
              <a:gd name="connsiteX4" fmla="*/ 9317 w 10013"/>
              <a:gd name="connsiteY4" fmla="*/ 7112 h 9803"/>
              <a:gd name="connsiteX5" fmla="*/ 9317 w 10013"/>
              <a:gd name="connsiteY5" fmla="*/ 9803 h 9803"/>
              <a:gd name="connsiteX6" fmla="*/ 36 w 10013"/>
              <a:gd name="connsiteY6" fmla="*/ 9803 h 9803"/>
              <a:gd name="connsiteX7" fmla="*/ 99 w 10013"/>
              <a:gd name="connsiteY7" fmla="*/ 0 h 9803"/>
              <a:gd name="connsiteX0" fmla="*/ 99 w 9305"/>
              <a:gd name="connsiteY0" fmla="*/ 0 h 10000"/>
              <a:gd name="connsiteX1" fmla="*/ 9305 w 9305"/>
              <a:gd name="connsiteY1" fmla="*/ 0 h 10000"/>
              <a:gd name="connsiteX2" fmla="*/ 9305 w 9305"/>
              <a:gd name="connsiteY2" fmla="*/ 2718 h 10000"/>
              <a:gd name="connsiteX3" fmla="*/ 8903 w 9305"/>
              <a:gd name="connsiteY3" fmla="*/ 4986 h 10000"/>
              <a:gd name="connsiteX4" fmla="*/ 9305 w 9305"/>
              <a:gd name="connsiteY4" fmla="*/ 7255 h 10000"/>
              <a:gd name="connsiteX5" fmla="*/ 9305 w 9305"/>
              <a:gd name="connsiteY5" fmla="*/ 10000 h 10000"/>
              <a:gd name="connsiteX6" fmla="*/ 36 w 9305"/>
              <a:gd name="connsiteY6" fmla="*/ 10000 h 10000"/>
              <a:gd name="connsiteX7" fmla="*/ 99 w 9305"/>
              <a:gd name="connsiteY7" fmla="*/ 0 h 10000"/>
              <a:gd name="connsiteX0" fmla="*/ 169 w 10063"/>
              <a:gd name="connsiteY0" fmla="*/ 0 h 10000"/>
              <a:gd name="connsiteX1" fmla="*/ 10063 w 10063"/>
              <a:gd name="connsiteY1" fmla="*/ 0 h 10000"/>
              <a:gd name="connsiteX2" fmla="*/ 10063 w 10063"/>
              <a:gd name="connsiteY2" fmla="*/ 2718 h 10000"/>
              <a:gd name="connsiteX3" fmla="*/ 9631 w 10063"/>
              <a:gd name="connsiteY3" fmla="*/ 4986 h 10000"/>
              <a:gd name="connsiteX4" fmla="*/ 10063 w 10063"/>
              <a:gd name="connsiteY4" fmla="*/ 7255 h 10000"/>
              <a:gd name="connsiteX5" fmla="*/ 10063 w 10063"/>
              <a:gd name="connsiteY5" fmla="*/ 10000 h 10000"/>
              <a:gd name="connsiteX6" fmla="*/ 102 w 10063"/>
              <a:gd name="connsiteY6" fmla="*/ 10000 h 10000"/>
              <a:gd name="connsiteX7" fmla="*/ 169 w 10063"/>
              <a:gd name="connsiteY7" fmla="*/ 0 h 10000"/>
              <a:gd name="connsiteX0" fmla="*/ 68 w 9962"/>
              <a:gd name="connsiteY0" fmla="*/ 0 h 10000"/>
              <a:gd name="connsiteX1" fmla="*/ 9962 w 9962"/>
              <a:gd name="connsiteY1" fmla="*/ 0 h 10000"/>
              <a:gd name="connsiteX2" fmla="*/ 9962 w 9962"/>
              <a:gd name="connsiteY2" fmla="*/ 2718 h 10000"/>
              <a:gd name="connsiteX3" fmla="*/ 9530 w 9962"/>
              <a:gd name="connsiteY3" fmla="*/ 4986 h 10000"/>
              <a:gd name="connsiteX4" fmla="*/ 9962 w 9962"/>
              <a:gd name="connsiteY4" fmla="*/ 7255 h 10000"/>
              <a:gd name="connsiteX5" fmla="*/ 9962 w 9962"/>
              <a:gd name="connsiteY5" fmla="*/ 10000 h 10000"/>
              <a:gd name="connsiteX6" fmla="*/ 1 w 9962"/>
              <a:gd name="connsiteY6" fmla="*/ 10000 h 10000"/>
              <a:gd name="connsiteX7" fmla="*/ 68 w 9962"/>
              <a:gd name="connsiteY7" fmla="*/ 0 h 10000"/>
              <a:gd name="connsiteX0" fmla="*/ 18 w 10000"/>
              <a:gd name="connsiteY0" fmla="*/ 0 h 10000"/>
              <a:gd name="connsiteX1" fmla="*/ 10000 w 10000"/>
              <a:gd name="connsiteY1" fmla="*/ 0 h 10000"/>
              <a:gd name="connsiteX2" fmla="*/ 10000 w 10000"/>
              <a:gd name="connsiteY2" fmla="*/ 2718 h 10000"/>
              <a:gd name="connsiteX3" fmla="*/ 9566 w 10000"/>
              <a:gd name="connsiteY3" fmla="*/ 4986 h 10000"/>
              <a:gd name="connsiteX4" fmla="*/ 10000 w 10000"/>
              <a:gd name="connsiteY4" fmla="*/ 7255 h 10000"/>
              <a:gd name="connsiteX5" fmla="*/ 10000 w 10000"/>
              <a:gd name="connsiteY5" fmla="*/ 10000 h 10000"/>
              <a:gd name="connsiteX6" fmla="*/ 1 w 10000"/>
              <a:gd name="connsiteY6" fmla="*/ 10000 h 10000"/>
              <a:gd name="connsiteX7" fmla="*/ 18 w 10000"/>
              <a:gd name="connsiteY7" fmla="*/ 0 h 10000"/>
              <a:gd name="connsiteX0" fmla="*/ 0 w 10011"/>
              <a:gd name="connsiteY0" fmla="*/ 0 h 10050"/>
              <a:gd name="connsiteX1" fmla="*/ 10011 w 10011"/>
              <a:gd name="connsiteY1" fmla="*/ 50 h 10050"/>
              <a:gd name="connsiteX2" fmla="*/ 10011 w 10011"/>
              <a:gd name="connsiteY2" fmla="*/ 2768 h 10050"/>
              <a:gd name="connsiteX3" fmla="*/ 9577 w 10011"/>
              <a:gd name="connsiteY3" fmla="*/ 5036 h 10050"/>
              <a:gd name="connsiteX4" fmla="*/ 10011 w 10011"/>
              <a:gd name="connsiteY4" fmla="*/ 7305 h 10050"/>
              <a:gd name="connsiteX5" fmla="*/ 10011 w 10011"/>
              <a:gd name="connsiteY5" fmla="*/ 10050 h 10050"/>
              <a:gd name="connsiteX6" fmla="*/ 12 w 10011"/>
              <a:gd name="connsiteY6" fmla="*/ 10050 h 10050"/>
              <a:gd name="connsiteX7" fmla="*/ 0 w 10011"/>
              <a:gd name="connsiteY7" fmla="*/ 0 h 10050"/>
              <a:gd name="connsiteX0" fmla="*/ 3 w 10000"/>
              <a:gd name="connsiteY0" fmla="*/ 0 h 10050"/>
              <a:gd name="connsiteX1" fmla="*/ 10000 w 10000"/>
              <a:gd name="connsiteY1" fmla="*/ 50 h 10050"/>
              <a:gd name="connsiteX2" fmla="*/ 10000 w 10000"/>
              <a:gd name="connsiteY2" fmla="*/ 2768 h 10050"/>
              <a:gd name="connsiteX3" fmla="*/ 9566 w 10000"/>
              <a:gd name="connsiteY3" fmla="*/ 5036 h 10050"/>
              <a:gd name="connsiteX4" fmla="*/ 10000 w 10000"/>
              <a:gd name="connsiteY4" fmla="*/ 7305 h 10050"/>
              <a:gd name="connsiteX5" fmla="*/ 10000 w 10000"/>
              <a:gd name="connsiteY5" fmla="*/ 10050 h 10050"/>
              <a:gd name="connsiteX6" fmla="*/ 1 w 10000"/>
              <a:gd name="connsiteY6" fmla="*/ 10050 h 10050"/>
              <a:gd name="connsiteX7" fmla="*/ 3 w 10000"/>
              <a:gd name="connsiteY7" fmla="*/ 0 h 10050"/>
              <a:gd name="connsiteX0" fmla="*/ 3 w 10000"/>
              <a:gd name="connsiteY0" fmla="*/ 0 h 10898"/>
              <a:gd name="connsiteX1" fmla="*/ 10000 w 10000"/>
              <a:gd name="connsiteY1" fmla="*/ 50 h 10898"/>
              <a:gd name="connsiteX2" fmla="*/ 10000 w 10000"/>
              <a:gd name="connsiteY2" fmla="*/ 2768 h 10898"/>
              <a:gd name="connsiteX3" fmla="*/ 9566 w 10000"/>
              <a:gd name="connsiteY3" fmla="*/ 5036 h 10898"/>
              <a:gd name="connsiteX4" fmla="*/ 10000 w 10000"/>
              <a:gd name="connsiteY4" fmla="*/ 7305 h 10898"/>
              <a:gd name="connsiteX5" fmla="*/ 10000 w 10000"/>
              <a:gd name="connsiteY5" fmla="*/ 10898 h 10898"/>
              <a:gd name="connsiteX6" fmla="*/ 1 w 10000"/>
              <a:gd name="connsiteY6" fmla="*/ 10050 h 10898"/>
              <a:gd name="connsiteX7" fmla="*/ 3 w 10000"/>
              <a:gd name="connsiteY7" fmla="*/ 0 h 10898"/>
              <a:gd name="connsiteX0" fmla="*/ 1 w 9998"/>
              <a:gd name="connsiteY0" fmla="*/ 0 h 10898"/>
              <a:gd name="connsiteX1" fmla="*/ 9998 w 9998"/>
              <a:gd name="connsiteY1" fmla="*/ 50 h 10898"/>
              <a:gd name="connsiteX2" fmla="*/ 9998 w 9998"/>
              <a:gd name="connsiteY2" fmla="*/ 2768 h 10898"/>
              <a:gd name="connsiteX3" fmla="*/ 9564 w 9998"/>
              <a:gd name="connsiteY3" fmla="*/ 5036 h 10898"/>
              <a:gd name="connsiteX4" fmla="*/ 9998 w 9998"/>
              <a:gd name="connsiteY4" fmla="*/ 7305 h 10898"/>
              <a:gd name="connsiteX5" fmla="*/ 9998 w 9998"/>
              <a:gd name="connsiteY5" fmla="*/ 10898 h 10898"/>
              <a:gd name="connsiteX6" fmla="*/ 7 w 9998"/>
              <a:gd name="connsiteY6" fmla="*/ 10686 h 10898"/>
              <a:gd name="connsiteX7" fmla="*/ 1 w 9998"/>
              <a:gd name="connsiteY7" fmla="*/ 0 h 10898"/>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2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05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54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3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52 h 10000"/>
              <a:gd name="connsiteX7" fmla="*/ 2 w 10001"/>
              <a:gd name="connsiteY7" fmla="*/ 0 h 10000"/>
              <a:gd name="connsiteX0" fmla="*/ 2 w 10001"/>
              <a:gd name="connsiteY0" fmla="*/ 818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818 h 10818"/>
              <a:gd name="connsiteX0" fmla="*/ 2 w 10001"/>
              <a:gd name="connsiteY0" fmla="*/ 5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5 h 10818"/>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770 h 10850"/>
              <a:gd name="connsiteX7" fmla="*/ 2 w 10001"/>
              <a:gd name="connsiteY7" fmla="*/ 5 h 10850"/>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835 h 10850"/>
              <a:gd name="connsiteX7" fmla="*/ 2 w 10001"/>
              <a:gd name="connsiteY7" fmla="*/ 5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850">
                <a:moveTo>
                  <a:pt x="2" y="5"/>
                </a:moveTo>
                <a:lnTo>
                  <a:pt x="10001" y="0"/>
                </a:lnTo>
                <a:lnTo>
                  <a:pt x="10001" y="3358"/>
                </a:lnTo>
                <a:cubicBezTo>
                  <a:pt x="9776" y="2972"/>
                  <a:pt x="9567" y="3999"/>
                  <a:pt x="9567" y="5439"/>
                </a:cubicBezTo>
                <a:cubicBezTo>
                  <a:pt x="9567" y="6879"/>
                  <a:pt x="9780" y="7906"/>
                  <a:pt x="10001" y="7521"/>
                </a:cubicBezTo>
                <a:cubicBezTo>
                  <a:pt x="9999" y="8631"/>
                  <a:pt x="9998" y="9740"/>
                  <a:pt x="9996" y="10850"/>
                </a:cubicBezTo>
                <a:lnTo>
                  <a:pt x="0" y="10835"/>
                </a:lnTo>
                <a:cubicBezTo>
                  <a:pt x="-2" y="7494"/>
                  <a:pt x="1" y="4120"/>
                  <a:pt x="2" y="5"/>
                </a:cubicBezTo>
                <a:close/>
              </a:path>
            </a:pathLst>
          </a:custGeom>
          <a:gradFill>
            <a:gsLst>
              <a:gs pos="0">
                <a:schemeClr val="accent5">
                  <a:lumMod val="75000"/>
                </a:schemeClr>
              </a:gs>
              <a:gs pos="100000">
                <a:schemeClr val="accent5"/>
              </a:gs>
            </a:gsLst>
            <a:lin ang="0" scaled="0"/>
          </a:gradFill>
          <a:ln>
            <a:noFill/>
          </a:ln>
        </p:spPr>
        <p:txBody>
          <a:bodyPr vert="horz" wrap="square" lIns="68580" tIns="34290" rIns="68580" bIns="34290" numCol="1" anchor="t" anchorCtr="0" compatLnSpc="1">
            <a:prstTxWarp prst="textNoShape">
              <a:avLst/>
            </a:prstTxWarp>
          </a:bodyPr>
          <a:lstStyle/>
          <a:p>
            <a:r>
              <a:rPr lang="en-US" sz="1350" dirty="0"/>
              <a:t> </a:t>
            </a:r>
          </a:p>
        </p:txBody>
      </p:sp>
      <p:sp>
        <p:nvSpPr>
          <p:cNvPr id="37" name="Freeform 11"/>
          <p:cNvSpPr>
            <a:spLocks/>
          </p:cNvSpPr>
          <p:nvPr/>
        </p:nvSpPr>
        <p:spPr bwMode="auto">
          <a:xfrm>
            <a:off x="4756546" y="-2544"/>
            <a:ext cx="4390880" cy="887534"/>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786 w 11409"/>
              <a:gd name="connsiteY0" fmla="*/ 7073 h 10210"/>
              <a:gd name="connsiteX1" fmla="*/ 614 w 11409"/>
              <a:gd name="connsiteY1" fmla="*/ 7297 h 10210"/>
              <a:gd name="connsiteX2" fmla="*/ 235 w 11409"/>
              <a:gd name="connsiteY2" fmla="*/ 5196 h 10210"/>
              <a:gd name="connsiteX3" fmla="*/ 614 w 11409"/>
              <a:gd name="connsiteY3" fmla="*/ 3095 h 10210"/>
              <a:gd name="connsiteX4" fmla="*/ 786 w 11409"/>
              <a:gd name="connsiteY4" fmla="*/ 3319 h 10210"/>
              <a:gd name="connsiteX5" fmla="*/ 786 w 11409"/>
              <a:gd name="connsiteY5" fmla="*/ 210 h 10210"/>
              <a:gd name="connsiteX6" fmla="*/ 11409 w 11409"/>
              <a:gd name="connsiteY6" fmla="*/ 271 h 10210"/>
              <a:gd name="connsiteX7" fmla="*/ 10235 w 11409"/>
              <a:gd name="connsiteY7" fmla="*/ 10210 h 10210"/>
              <a:gd name="connsiteX8" fmla="*/ 786 w 11409"/>
              <a:gd name="connsiteY8" fmla="*/ 10210 h 10210"/>
              <a:gd name="connsiteX9" fmla="*/ 786 w 11409"/>
              <a:gd name="connsiteY9" fmla="*/ 7073 h 10210"/>
              <a:gd name="connsiteX0" fmla="*/ 786 w 12199"/>
              <a:gd name="connsiteY0" fmla="*/ 7694 h 10892"/>
              <a:gd name="connsiteX1" fmla="*/ 614 w 12199"/>
              <a:gd name="connsiteY1" fmla="*/ 7918 h 10892"/>
              <a:gd name="connsiteX2" fmla="*/ 235 w 12199"/>
              <a:gd name="connsiteY2" fmla="*/ 5817 h 10892"/>
              <a:gd name="connsiteX3" fmla="*/ 614 w 12199"/>
              <a:gd name="connsiteY3" fmla="*/ 3716 h 10892"/>
              <a:gd name="connsiteX4" fmla="*/ 786 w 12199"/>
              <a:gd name="connsiteY4" fmla="*/ 3940 h 10892"/>
              <a:gd name="connsiteX5" fmla="*/ 786 w 12199"/>
              <a:gd name="connsiteY5" fmla="*/ 831 h 10892"/>
              <a:gd name="connsiteX6" fmla="*/ 11409 w 12199"/>
              <a:gd name="connsiteY6" fmla="*/ 892 h 10892"/>
              <a:gd name="connsiteX7" fmla="*/ 11420 w 12199"/>
              <a:gd name="connsiteY7" fmla="*/ 10892 h 10892"/>
              <a:gd name="connsiteX8" fmla="*/ 786 w 12199"/>
              <a:gd name="connsiteY8" fmla="*/ 10831 h 10892"/>
              <a:gd name="connsiteX9" fmla="*/ 786 w 12199"/>
              <a:gd name="connsiteY9" fmla="*/ 7694 h 10892"/>
              <a:gd name="connsiteX0" fmla="*/ 551 w 11964"/>
              <a:gd name="connsiteY0" fmla="*/ 7694 h 10892"/>
              <a:gd name="connsiteX1" fmla="*/ 379 w 11964"/>
              <a:gd name="connsiteY1" fmla="*/ 7918 h 10892"/>
              <a:gd name="connsiteX2" fmla="*/ 0 w 11964"/>
              <a:gd name="connsiteY2" fmla="*/ 5817 h 10892"/>
              <a:gd name="connsiteX3" fmla="*/ 379 w 11964"/>
              <a:gd name="connsiteY3" fmla="*/ 3716 h 10892"/>
              <a:gd name="connsiteX4" fmla="*/ 551 w 11964"/>
              <a:gd name="connsiteY4" fmla="*/ 3940 h 10892"/>
              <a:gd name="connsiteX5" fmla="*/ 551 w 11964"/>
              <a:gd name="connsiteY5" fmla="*/ 831 h 10892"/>
              <a:gd name="connsiteX6" fmla="*/ 11174 w 11964"/>
              <a:gd name="connsiteY6" fmla="*/ 892 h 10892"/>
              <a:gd name="connsiteX7" fmla="*/ 11185 w 11964"/>
              <a:gd name="connsiteY7" fmla="*/ 10892 h 10892"/>
              <a:gd name="connsiteX8" fmla="*/ 551 w 11964"/>
              <a:gd name="connsiteY8" fmla="*/ 10831 h 10892"/>
              <a:gd name="connsiteX9" fmla="*/ 551 w 11964"/>
              <a:gd name="connsiteY9" fmla="*/ 7694 h 10892"/>
              <a:gd name="connsiteX0" fmla="*/ 551 w 11964"/>
              <a:gd name="connsiteY0" fmla="*/ 7569 h 10767"/>
              <a:gd name="connsiteX1" fmla="*/ 379 w 11964"/>
              <a:gd name="connsiteY1" fmla="*/ 7793 h 10767"/>
              <a:gd name="connsiteX2" fmla="*/ 0 w 11964"/>
              <a:gd name="connsiteY2" fmla="*/ 5692 h 10767"/>
              <a:gd name="connsiteX3" fmla="*/ 379 w 11964"/>
              <a:gd name="connsiteY3" fmla="*/ 3591 h 10767"/>
              <a:gd name="connsiteX4" fmla="*/ 551 w 11964"/>
              <a:gd name="connsiteY4" fmla="*/ 3815 h 10767"/>
              <a:gd name="connsiteX5" fmla="*/ 551 w 11964"/>
              <a:gd name="connsiteY5" fmla="*/ 706 h 10767"/>
              <a:gd name="connsiteX6" fmla="*/ 11174 w 11964"/>
              <a:gd name="connsiteY6" fmla="*/ 767 h 10767"/>
              <a:gd name="connsiteX7" fmla="*/ 11185 w 11964"/>
              <a:gd name="connsiteY7" fmla="*/ 10767 h 10767"/>
              <a:gd name="connsiteX8" fmla="*/ 551 w 11964"/>
              <a:gd name="connsiteY8" fmla="*/ 10706 h 10767"/>
              <a:gd name="connsiteX9" fmla="*/ 551 w 11964"/>
              <a:gd name="connsiteY9" fmla="*/ 7569 h 10767"/>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69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11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65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67"/>
              <a:gd name="connsiteY0" fmla="*/ 6813 h 10011"/>
              <a:gd name="connsiteX1" fmla="*/ 379 w 11167"/>
              <a:gd name="connsiteY1" fmla="*/ 7037 h 10011"/>
              <a:gd name="connsiteX2" fmla="*/ 0 w 11167"/>
              <a:gd name="connsiteY2" fmla="*/ 4936 h 10011"/>
              <a:gd name="connsiteX3" fmla="*/ 379 w 11167"/>
              <a:gd name="connsiteY3" fmla="*/ 2835 h 10011"/>
              <a:gd name="connsiteX4" fmla="*/ 551 w 11167"/>
              <a:gd name="connsiteY4" fmla="*/ 3059 h 10011"/>
              <a:gd name="connsiteX5" fmla="*/ 551 w 11167"/>
              <a:gd name="connsiteY5" fmla="*/ 0 h 10011"/>
              <a:gd name="connsiteX6" fmla="*/ 11165 w 11167"/>
              <a:gd name="connsiteY6" fmla="*/ 36 h 10011"/>
              <a:gd name="connsiteX7" fmla="*/ 11162 w 11167"/>
              <a:gd name="connsiteY7" fmla="*/ 10011 h 10011"/>
              <a:gd name="connsiteX8" fmla="*/ 551 w 11167"/>
              <a:gd name="connsiteY8" fmla="*/ 9950 h 10011"/>
              <a:gd name="connsiteX9" fmla="*/ 551 w 11167"/>
              <a:gd name="connsiteY9" fmla="*/ 6813 h 10011"/>
              <a:gd name="connsiteX0" fmla="*/ 551 w 11168"/>
              <a:gd name="connsiteY0" fmla="*/ 6813 h 10011"/>
              <a:gd name="connsiteX1" fmla="*/ 379 w 11168"/>
              <a:gd name="connsiteY1" fmla="*/ 7037 h 10011"/>
              <a:gd name="connsiteX2" fmla="*/ 0 w 11168"/>
              <a:gd name="connsiteY2" fmla="*/ 4936 h 10011"/>
              <a:gd name="connsiteX3" fmla="*/ 379 w 11168"/>
              <a:gd name="connsiteY3" fmla="*/ 2835 h 10011"/>
              <a:gd name="connsiteX4" fmla="*/ 551 w 11168"/>
              <a:gd name="connsiteY4" fmla="*/ 3059 h 10011"/>
              <a:gd name="connsiteX5" fmla="*/ 551 w 11168"/>
              <a:gd name="connsiteY5" fmla="*/ 0 h 10011"/>
              <a:gd name="connsiteX6" fmla="*/ 11165 w 11168"/>
              <a:gd name="connsiteY6" fmla="*/ 36 h 10011"/>
              <a:gd name="connsiteX7" fmla="*/ 11167 w 11168"/>
              <a:gd name="connsiteY7" fmla="*/ 10011 h 10011"/>
              <a:gd name="connsiteX8" fmla="*/ 551 w 11168"/>
              <a:gd name="connsiteY8" fmla="*/ 9950 h 10011"/>
              <a:gd name="connsiteX9" fmla="*/ 551 w 11168"/>
              <a:gd name="connsiteY9" fmla="*/ 6813 h 10011"/>
              <a:gd name="connsiteX0" fmla="*/ 551 w 11172"/>
              <a:gd name="connsiteY0" fmla="*/ 6813 h 10011"/>
              <a:gd name="connsiteX1" fmla="*/ 379 w 11172"/>
              <a:gd name="connsiteY1" fmla="*/ 7037 h 10011"/>
              <a:gd name="connsiteX2" fmla="*/ 0 w 11172"/>
              <a:gd name="connsiteY2" fmla="*/ 4936 h 10011"/>
              <a:gd name="connsiteX3" fmla="*/ 379 w 11172"/>
              <a:gd name="connsiteY3" fmla="*/ 2835 h 10011"/>
              <a:gd name="connsiteX4" fmla="*/ 551 w 11172"/>
              <a:gd name="connsiteY4" fmla="*/ 3059 h 10011"/>
              <a:gd name="connsiteX5" fmla="*/ 551 w 11172"/>
              <a:gd name="connsiteY5" fmla="*/ 0 h 10011"/>
              <a:gd name="connsiteX6" fmla="*/ 11165 w 11172"/>
              <a:gd name="connsiteY6" fmla="*/ 36 h 10011"/>
              <a:gd name="connsiteX7" fmla="*/ 11172 w 11172"/>
              <a:gd name="connsiteY7" fmla="*/ 10011 h 10011"/>
              <a:gd name="connsiteX8" fmla="*/ 551 w 11172"/>
              <a:gd name="connsiteY8" fmla="*/ 9950 h 10011"/>
              <a:gd name="connsiteX9" fmla="*/ 551 w 11172"/>
              <a:gd name="connsiteY9" fmla="*/ 6813 h 10011"/>
              <a:gd name="connsiteX0" fmla="*/ 551 w 11172"/>
              <a:gd name="connsiteY0" fmla="*/ 6813 h 10832"/>
              <a:gd name="connsiteX1" fmla="*/ 379 w 11172"/>
              <a:gd name="connsiteY1" fmla="*/ 7037 h 10832"/>
              <a:gd name="connsiteX2" fmla="*/ 0 w 11172"/>
              <a:gd name="connsiteY2" fmla="*/ 4936 h 10832"/>
              <a:gd name="connsiteX3" fmla="*/ 379 w 11172"/>
              <a:gd name="connsiteY3" fmla="*/ 2835 h 10832"/>
              <a:gd name="connsiteX4" fmla="*/ 551 w 11172"/>
              <a:gd name="connsiteY4" fmla="*/ 3059 h 10832"/>
              <a:gd name="connsiteX5" fmla="*/ 551 w 11172"/>
              <a:gd name="connsiteY5" fmla="*/ 0 h 10832"/>
              <a:gd name="connsiteX6" fmla="*/ 11165 w 11172"/>
              <a:gd name="connsiteY6" fmla="*/ 36 h 10832"/>
              <a:gd name="connsiteX7" fmla="*/ 11172 w 11172"/>
              <a:gd name="connsiteY7" fmla="*/ 10011 h 10832"/>
              <a:gd name="connsiteX8" fmla="*/ 551 w 11172"/>
              <a:gd name="connsiteY8" fmla="*/ 10832 h 10832"/>
              <a:gd name="connsiteX9" fmla="*/ 551 w 11172"/>
              <a:gd name="connsiteY9" fmla="*/ 6813 h 10832"/>
              <a:gd name="connsiteX0" fmla="*/ 551 w 11167"/>
              <a:gd name="connsiteY0" fmla="*/ 6813 h 11048"/>
              <a:gd name="connsiteX1" fmla="*/ 379 w 11167"/>
              <a:gd name="connsiteY1" fmla="*/ 7037 h 11048"/>
              <a:gd name="connsiteX2" fmla="*/ 0 w 11167"/>
              <a:gd name="connsiteY2" fmla="*/ 4936 h 11048"/>
              <a:gd name="connsiteX3" fmla="*/ 379 w 11167"/>
              <a:gd name="connsiteY3" fmla="*/ 2835 h 11048"/>
              <a:gd name="connsiteX4" fmla="*/ 551 w 11167"/>
              <a:gd name="connsiteY4" fmla="*/ 3059 h 11048"/>
              <a:gd name="connsiteX5" fmla="*/ 551 w 11167"/>
              <a:gd name="connsiteY5" fmla="*/ 0 h 11048"/>
              <a:gd name="connsiteX6" fmla="*/ 11165 w 11167"/>
              <a:gd name="connsiteY6" fmla="*/ 36 h 11048"/>
              <a:gd name="connsiteX7" fmla="*/ 11162 w 11167"/>
              <a:gd name="connsiteY7" fmla="*/ 11048 h 11048"/>
              <a:gd name="connsiteX8" fmla="*/ 551 w 11167"/>
              <a:gd name="connsiteY8" fmla="*/ 10832 h 11048"/>
              <a:gd name="connsiteX9" fmla="*/ 551 w 11167"/>
              <a:gd name="connsiteY9" fmla="*/ 6813 h 11048"/>
              <a:gd name="connsiteX0" fmla="*/ 551 w 11167"/>
              <a:gd name="connsiteY0" fmla="*/ 6813 h 10944"/>
              <a:gd name="connsiteX1" fmla="*/ 379 w 11167"/>
              <a:gd name="connsiteY1" fmla="*/ 7037 h 10944"/>
              <a:gd name="connsiteX2" fmla="*/ 0 w 11167"/>
              <a:gd name="connsiteY2" fmla="*/ 4936 h 10944"/>
              <a:gd name="connsiteX3" fmla="*/ 379 w 11167"/>
              <a:gd name="connsiteY3" fmla="*/ 2835 h 10944"/>
              <a:gd name="connsiteX4" fmla="*/ 551 w 11167"/>
              <a:gd name="connsiteY4" fmla="*/ 3059 h 10944"/>
              <a:gd name="connsiteX5" fmla="*/ 551 w 11167"/>
              <a:gd name="connsiteY5" fmla="*/ 0 h 10944"/>
              <a:gd name="connsiteX6" fmla="*/ 11165 w 11167"/>
              <a:gd name="connsiteY6" fmla="*/ 36 h 10944"/>
              <a:gd name="connsiteX7" fmla="*/ 11162 w 11167"/>
              <a:gd name="connsiteY7" fmla="*/ 10944 h 10944"/>
              <a:gd name="connsiteX8" fmla="*/ 551 w 11167"/>
              <a:gd name="connsiteY8" fmla="*/ 10832 h 10944"/>
              <a:gd name="connsiteX9" fmla="*/ 551 w 11167"/>
              <a:gd name="connsiteY9" fmla="*/ 6813 h 10944"/>
              <a:gd name="connsiteX0" fmla="*/ 551 w 11167"/>
              <a:gd name="connsiteY0" fmla="*/ 6813 h 10892"/>
              <a:gd name="connsiteX1" fmla="*/ 379 w 11167"/>
              <a:gd name="connsiteY1" fmla="*/ 7037 h 10892"/>
              <a:gd name="connsiteX2" fmla="*/ 0 w 11167"/>
              <a:gd name="connsiteY2" fmla="*/ 4936 h 10892"/>
              <a:gd name="connsiteX3" fmla="*/ 379 w 11167"/>
              <a:gd name="connsiteY3" fmla="*/ 2835 h 10892"/>
              <a:gd name="connsiteX4" fmla="*/ 551 w 11167"/>
              <a:gd name="connsiteY4" fmla="*/ 3059 h 10892"/>
              <a:gd name="connsiteX5" fmla="*/ 551 w 11167"/>
              <a:gd name="connsiteY5" fmla="*/ 0 h 10892"/>
              <a:gd name="connsiteX6" fmla="*/ 11165 w 11167"/>
              <a:gd name="connsiteY6" fmla="*/ 36 h 10892"/>
              <a:gd name="connsiteX7" fmla="*/ 11162 w 11167"/>
              <a:gd name="connsiteY7" fmla="*/ 10892 h 10892"/>
              <a:gd name="connsiteX8" fmla="*/ 551 w 11167"/>
              <a:gd name="connsiteY8" fmla="*/ 10832 h 10892"/>
              <a:gd name="connsiteX9" fmla="*/ 551 w 11167"/>
              <a:gd name="connsiteY9" fmla="*/ 6813 h 10892"/>
              <a:gd name="connsiteX0" fmla="*/ 551 w 11167"/>
              <a:gd name="connsiteY0" fmla="*/ 6813 h 10832"/>
              <a:gd name="connsiteX1" fmla="*/ 379 w 11167"/>
              <a:gd name="connsiteY1" fmla="*/ 7037 h 10832"/>
              <a:gd name="connsiteX2" fmla="*/ 0 w 11167"/>
              <a:gd name="connsiteY2" fmla="*/ 4936 h 10832"/>
              <a:gd name="connsiteX3" fmla="*/ 379 w 11167"/>
              <a:gd name="connsiteY3" fmla="*/ 2835 h 10832"/>
              <a:gd name="connsiteX4" fmla="*/ 551 w 11167"/>
              <a:gd name="connsiteY4" fmla="*/ 3059 h 10832"/>
              <a:gd name="connsiteX5" fmla="*/ 551 w 11167"/>
              <a:gd name="connsiteY5" fmla="*/ 0 h 10832"/>
              <a:gd name="connsiteX6" fmla="*/ 11165 w 11167"/>
              <a:gd name="connsiteY6" fmla="*/ 36 h 10832"/>
              <a:gd name="connsiteX7" fmla="*/ 11162 w 11167"/>
              <a:gd name="connsiteY7" fmla="*/ 10736 h 10832"/>
              <a:gd name="connsiteX8" fmla="*/ 551 w 11167"/>
              <a:gd name="connsiteY8" fmla="*/ 10832 h 10832"/>
              <a:gd name="connsiteX9" fmla="*/ 551 w 11167"/>
              <a:gd name="connsiteY9" fmla="*/ 6813 h 10832"/>
              <a:gd name="connsiteX0" fmla="*/ 551 w 11172"/>
              <a:gd name="connsiteY0" fmla="*/ 6813 h 10840"/>
              <a:gd name="connsiteX1" fmla="*/ 379 w 11172"/>
              <a:gd name="connsiteY1" fmla="*/ 7037 h 10840"/>
              <a:gd name="connsiteX2" fmla="*/ 0 w 11172"/>
              <a:gd name="connsiteY2" fmla="*/ 4936 h 10840"/>
              <a:gd name="connsiteX3" fmla="*/ 379 w 11172"/>
              <a:gd name="connsiteY3" fmla="*/ 2835 h 10840"/>
              <a:gd name="connsiteX4" fmla="*/ 551 w 11172"/>
              <a:gd name="connsiteY4" fmla="*/ 3059 h 10840"/>
              <a:gd name="connsiteX5" fmla="*/ 551 w 11172"/>
              <a:gd name="connsiteY5" fmla="*/ 0 h 10840"/>
              <a:gd name="connsiteX6" fmla="*/ 11165 w 11172"/>
              <a:gd name="connsiteY6" fmla="*/ 36 h 10840"/>
              <a:gd name="connsiteX7" fmla="*/ 11172 w 11172"/>
              <a:gd name="connsiteY7" fmla="*/ 10840 h 10840"/>
              <a:gd name="connsiteX8" fmla="*/ 551 w 11172"/>
              <a:gd name="connsiteY8" fmla="*/ 10832 h 10840"/>
              <a:gd name="connsiteX9" fmla="*/ 551 w 11172"/>
              <a:gd name="connsiteY9" fmla="*/ 6813 h 10840"/>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974 h 11778"/>
              <a:gd name="connsiteX7" fmla="*/ 11172 w 11172"/>
              <a:gd name="connsiteY7" fmla="*/ 11778 h 11778"/>
              <a:gd name="connsiteX8" fmla="*/ 551 w 11172"/>
              <a:gd name="connsiteY8" fmla="*/ 11770 h 11778"/>
              <a:gd name="connsiteX9" fmla="*/ 551 w 11172"/>
              <a:gd name="connsiteY9" fmla="*/ 7751 h 11778"/>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36 h 11778"/>
              <a:gd name="connsiteX7" fmla="*/ 11172 w 11172"/>
              <a:gd name="connsiteY7" fmla="*/ 11778 h 11778"/>
              <a:gd name="connsiteX8" fmla="*/ 551 w 11172"/>
              <a:gd name="connsiteY8" fmla="*/ 11770 h 11778"/>
              <a:gd name="connsiteX9" fmla="*/ 551 w 11172"/>
              <a:gd name="connsiteY9" fmla="*/ 7751 h 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2" h="11778">
                <a:moveTo>
                  <a:pt x="551" y="7751"/>
                </a:moveTo>
                <a:cubicBezTo>
                  <a:pt x="500" y="7891"/>
                  <a:pt x="440" y="7975"/>
                  <a:pt x="379" y="7975"/>
                </a:cubicBezTo>
                <a:cubicBezTo>
                  <a:pt x="167" y="7975"/>
                  <a:pt x="0" y="7050"/>
                  <a:pt x="0" y="5874"/>
                </a:cubicBezTo>
                <a:cubicBezTo>
                  <a:pt x="0" y="4726"/>
                  <a:pt x="167" y="3773"/>
                  <a:pt x="379" y="3773"/>
                </a:cubicBezTo>
                <a:cubicBezTo>
                  <a:pt x="440" y="3773"/>
                  <a:pt x="500" y="3857"/>
                  <a:pt x="551" y="3997"/>
                </a:cubicBezTo>
                <a:cubicBezTo>
                  <a:pt x="551" y="888"/>
                  <a:pt x="549" y="1753"/>
                  <a:pt x="551" y="0"/>
                </a:cubicBezTo>
                <a:lnTo>
                  <a:pt x="11165" y="36"/>
                </a:lnTo>
                <a:cubicBezTo>
                  <a:pt x="11171" y="4782"/>
                  <a:pt x="11172" y="11778"/>
                  <a:pt x="11172" y="11778"/>
                </a:cubicBezTo>
                <a:lnTo>
                  <a:pt x="551" y="11770"/>
                </a:lnTo>
                <a:lnTo>
                  <a:pt x="551" y="7751"/>
                </a:lnTo>
                <a:close/>
              </a:path>
            </a:pathLst>
          </a:custGeom>
          <a:gradFill flip="none" rotWithShape="1">
            <a:gsLst>
              <a:gs pos="100000">
                <a:schemeClr val="accent6">
                  <a:lumMod val="75000"/>
                </a:schemeClr>
              </a:gs>
              <a:gs pos="0">
                <a:schemeClr val="accent6"/>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AutoShape 26"/>
          <p:cNvSpPr>
            <a:spLocks noChangeAspect="1" noChangeArrowheads="1" noTextEdit="1"/>
          </p:cNvSpPr>
          <p:nvPr/>
        </p:nvSpPr>
        <p:spPr bwMode="auto">
          <a:xfrm flipH="1">
            <a:off x="2631810" y="4814514"/>
            <a:ext cx="2863975" cy="115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28"/>
          <p:cNvSpPr>
            <a:spLocks/>
          </p:cNvSpPr>
          <p:nvPr/>
        </p:nvSpPr>
        <p:spPr bwMode="auto">
          <a:xfrm flipH="1">
            <a:off x="4078857" y="5605571"/>
            <a:ext cx="5070378" cy="1254975"/>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38508"/>
              <a:gd name="connsiteY0" fmla="*/ 347 h 10201"/>
              <a:gd name="connsiteX1" fmla="*/ 35853 w 38508"/>
              <a:gd name="connsiteY1" fmla="*/ 209 h 10201"/>
              <a:gd name="connsiteX2" fmla="*/ 35853 w 38508"/>
              <a:gd name="connsiteY2" fmla="*/ 3618 h 10201"/>
              <a:gd name="connsiteX3" fmla="*/ 34043 w 38508"/>
              <a:gd name="connsiteY3" fmla="*/ 5213 h 10201"/>
              <a:gd name="connsiteX4" fmla="*/ 35846 w 38508"/>
              <a:gd name="connsiteY4" fmla="*/ 6792 h 10201"/>
              <a:gd name="connsiteX5" fmla="*/ 35846 w 38508"/>
              <a:gd name="connsiteY5" fmla="*/ 10201 h 10201"/>
              <a:gd name="connsiteX6" fmla="*/ 25853 w 38508"/>
              <a:gd name="connsiteY6" fmla="*/ 10201 h 10201"/>
              <a:gd name="connsiteX7" fmla="*/ 0 w 38508"/>
              <a:gd name="connsiteY7" fmla="*/ 347 h 10201"/>
              <a:gd name="connsiteX0" fmla="*/ 0 w 38603"/>
              <a:gd name="connsiteY0" fmla="*/ 139 h 9993"/>
              <a:gd name="connsiteX1" fmla="*/ 35853 w 38603"/>
              <a:gd name="connsiteY1" fmla="*/ 1 h 9993"/>
              <a:gd name="connsiteX2" fmla="*/ 35853 w 38603"/>
              <a:gd name="connsiteY2" fmla="*/ 3410 h 9993"/>
              <a:gd name="connsiteX3" fmla="*/ 34043 w 38603"/>
              <a:gd name="connsiteY3" fmla="*/ 5005 h 9993"/>
              <a:gd name="connsiteX4" fmla="*/ 35846 w 38603"/>
              <a:gd name="connsiteY4" fmla="*/ 6584 h 9993"/>
              <a:gd name="connsiteX5" fmla="*/ 35846 w 38603"/>
              <a:gd name="connsiteY5" fmla="*/ 9993 h 9993"/>
              <a:gd name="connsiteX6" fmla="*/ 25853 w 38603"/>
              <a:gd name="connsiteY6" fmla="*/ 9993 h 9993"/>
              <a:gd name="connsiteX7" fmla="*/ 0 w 38603"/>
              <a:gd name="connsiteY7" fmla="*/ 139 h 9993"/>
              <a:gd name="connsiteX0" fmla="*/ 0 w 9289"/>
              <a:gd name="connsiteY0" fmla="*/ 138 h 9999"/>
              <a:gd name="connsiteX1" fmla="*/ 9288 w 9289"/>
              <a:gd name="connsiteY1" fmla="*/ 0 h 9999"/>
              <a:gd name="connsiteX2" fmla="*/ 9288 w 9289"/>
              <a:gd name="connsiteY2" fmla="*/ 3411 h 9999"/>
              <a:gd name="connsiteX3" fmla="*/ 8819 w 9289"/>
              <a:gd name="connsiteY3" fmla="*/ 5008 h 9999"/>
              <a:gd name="connsiteX4" fmla="*/ 9286 w 9289"/>
              <a:gd name="connsiteY4" fmla="*/ 6588 h 9999"/>
              <a:gd name="connsiteX5" fmla="*/ 9286 w 9289"/>
              <a:gd name="connsiteY5" fmla="*/ 9999 h 9999"/>
              <a:gd name="connsiteX6" fmla="*/ 6697 w 9289"/>
              <a:gd name="connsiteY6" fmla="*/ 9999 h 9999"/>
              <a:gd name="connsiteX7" fmla="*/ 0 w 9289"/>
              <a:gd name="connsiteY7" fmla="*/ 138 h 9999"/>
              <a:gd name="connsiteX0" fmla="*/ 0 w 10000"/>
              <a:gd name="connsiteY0" fmla="*/ 138 h 10073"/>
              <a:gd name="connsiteX1" fmla="*/ 9999 w 10000"/>
              <a:gd name="connsiteY1" fmla="*/ 0 h 10073"/>
              <a:gd name="connsiteX2" fmla="*/ 9999 w 10000"/>
              <a:gd name="connsiteY2" fmla="*/ 3411 h 10073"/>
              <a:gd name="connsiteX3" fmla="*/ 9494 w 10000"/>
              <a:gd name="connsiteY3" fmla="*/ 5009 h 10073"/>
              <a:gd name="connsiteX4" fmla="*/ 9997 w 10000"/>
              <a:gd name="connsiteY4" fmla="*/ 6589 h 10073"/>
              <a:gd name="connsiteX5" fmla="*/ 9997 w 10000"/>
              <a:gd name="connsiteY5" fmla="*/ 10000 h 10073"/>
              <a:gd name="connsiteX6" fmla="*/ 8 w 10000"/>
              <a:gd name="connsiteY6" fmla="*/ 10073 h 10073"/>
              <a:gd name="connsiteX7" fmla="*/ 0 w 10000"/>
              <a:gd name="connsiteY7" fmla="*/ 138 h 10073"/>
              <a:gd name="connsiteX0" fmla="*/ 0 w 10000"/>
              <a:gd name="connsiteY0" fmla="*/ 138 h 10000"/>
              <a:gd name="connsiteX1" fmla="*/ 9999 w 10000"/>
              <a:gd name="connsiteY1" fmla="*/ 0 h 10000"/>
              <a:gd name="connsiteX2" fmla="*/ 9999 w 10000"/>
              <a:gd name="connsiteY2" fmla="*/ 3411 h 10000"/>
              <a:gd name="connsiteX3" fmla="*/ 9494 w 10000"/>
              <a:gd name="connsiteY3" fmla="*/ 5009 h 10000"/>
              <a:gd name="connsiteX4" fmla="*/ 9997 w 10000"/>
              <a:gd name="connsiteY4" fmla="*/ 6589 h 10000"/>
              <a:gd name="connsiteX5" fmla="*/ 9997 w 10000"/>
              <a:gd name="connsiteY5" fmla="*/ 10000 h 10000"/>
              <a:gd name="connsiteX6" fmla="*/ 0 w 10000"/>
              <a:gd name="connsiteY6" fmla="*/ 9963 h 10000"/>
              <a:gd name="connsiteX7" fmla="*/ 0 w 10000"/>
              <a:gd name="connsiteY7" fmla="*/ 138 h 10000"/>
              <a:gd name="connsiteX0" fmla="*/ 8 w 10008"/>
              <a:gd name="connsiteY0" fmla="*/ 138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38 h 10000"/>
              <a:gd name="connsiteX0" fmla="*/ 8 w 10008"/>
              <a:gd name="connsiteY0" fmla="*/ 101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01 h 10000"/>
              <a:gd name="connsiteX0" fmla="*/ 8 w 10008"/>
              <a:gd name="connsiteY0" fmla="*/ 64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64 h 10000"/>
              <a:gd name="connsiteX0" fmla="*/ 8 w 10008"/>
              <a:gd name="connsiteY0" fmla="*/ 46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46 h 10000"/>
              <a:gd name="connsiteX0" fmla="*/ 8 w 10008"/>
              <a:gd name="connsiteY0" fmla="*/ 480 h 10434"/>
              <a:gd name="connsiteX1" fmla="*/ 10007 w 10008"/>
              <a:gd name="connsiteY1" fmla="*/ 0 h 10434"/>
              <a:gd name="connsiteX2" fmla="*/ 10007 w 10008"/>
              <a:gd name="connsiteY2" fmla="*/ 3845 h 10434"/>
              <a:gd name="connsiteX3" fmla="*/ 9502 w 10008"/>
              <a:gd name="connsiteY3" fmla="*/ 5443 h 10434"/>
              <a:gd name="connsiteX4" fmla="*/ 10005 w 10008"/>
              <a:gd name="connsiteY4" fmla="*/ 7023 h 10434"/>
              <a:gd name="connsiteX5" fmla="*/ 10005 w 10008"/>
              <a:gd name="connsiteY5" fmla="*/ 10434 h 10434"/>
              <a:gd name="connsiteX6" fmla="*/ 0 w 10008"/>
              <a:gd name="connsiteY6" fmla="*/ 10397 h 10434"/>
              <a:gd name="connsiteX7" fmla="*/ 8 w 10008"/>
              <a:gd name="connsiteY7" fmla="*/ 480 h 10434"/>
              <a:gd name="connsiteX0" fmla="*/ 8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8 w 10008"/>
              <a:gd name="connsiteY7" fmla="*/ 0 h 10467"/>
              <a:gd name="connsiteX0" fmla="*/ 26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26 w 10008"/>
              <a:gd name="connsiteY7" fmla="*/ 0 h 10467"/>
              <a:gd name="connsiteX0" fmla="*/ 0 w 9982"/>
              <a:gd name="connsiteY0" fmla="*/ 0 h 10467"/>
              <a:gd name="connsiteX1" fmla="*/ 9981 w 9982"/>
              <a:gd name="connsiteY1" fmla="*/ 33 h 10467"/>
              <a:gd name="connsiteX2" fmla="*/ 9981 w 9982"/>
              <a:gd name="connsiteY2" fmla="*/ 3878 h 10467"/>
              <a:gd name="connsiteX3" fmla="*/ 9476 w 9982"/>
              <a:gd name="connsiteY3" fmla="*/ 5476 h 10467"/>
              <a:gd name="connsiteX4" fmla="*/ 9979 w 9982"/>
              <a:gd name="connsiteY4" fmla="*/ 7056 h 10467"/>
              <a:gd name="connsiteX5" fmla="*/ 9979 w 9982"/>
              <a:gd name="connsiteY5" fmla="*/ 10467 h 10467"/>
              <a:gd name="connsiteX6" fmla="*/ 10 w 9982"/>
              <a:gd name="connsiteY6" fmla="*/ 10430 h 10467"/>
              <a:gd name="connsiteX7" fmla="*/ 0 w 9982"/>
              <a:gd name="connsiteY7" fmla="*/ 0 h 10467"/>
              <a:gd name="connsiteX0" fmla="*/ 0 w 9991"/>
              <a:gd name="connsiteY0" fmla="*/ 0 h 10000"/>
              <a:gd name="connsiteX1" fmla="*/ 9990 w 9991"/>
              <a:gd name="connsiteY1" fmla="*/ 32 h 10000"/>
              <a:gd name="connsiteX2" fmla="*/ 9990 w 9991"/>
              <a:gd name="connsiteY2" fmla="*/ 3705 h 10000"/>
              <a:gd name="connsiteX3" fmla="*/ 9484 w 9991"/>
              <a:gd name="connsiteY3" fmla="*/ 5232 h 10000"/>
              <a:gd name="connsiteX4" fmla="*/ 9988 w 9991"/>
              <a:gd name="connsiteY4" fmla="*/ 6741 h 10000"/>
              <a:gd name="connsiteX5" fmla="*/ 9988 w 9991"/>
              <a:gd name="connsiteY5" fmla="*/ 10000 h 10000"/>
              <a:gd name="connsiteX6" fmla="*/ 1 w 9991"/>
              <a:gd name="connsiteY6" fmla="*/ 9965 h 10000"/>
              <a:gd name="connsiteX7" fmla="*/ 0 w 9991"/>
              <a:gd name="connsiteY7" fmla="*/ 0 h 10000"/>
              <a:gd name="connsiteX0" fmla="*/ 0 w 10000"/>
              <a:gd name="connsiteY0" fmla="*/ 0 h 10038"/>
              <a:gd name="connsiteX1" fmla="*/ 9999 w 10000"/>
              <a:gd name="connsiteY1" fmla="*/ 70 h 10038"/>
              <a:gd name="connsiteX2" fmla="*/ 9999 w 10000"/>
              <a:gd name="connsiteY2" fmla="*/ 3743 h 10038"/>
              <a:gd name="connsiteX3" fmla="*/ 9493 w 10000"/>
              <a:gd name="connsiteY3" fmla="*/ 5270 h 10038"/>
              <a:gd name="connsiteX4" fmla="*/ 9997 w 10000"/>
              <a:gd name="connsiteY4" fmla="*/ 6779 h 10038"/>
              <a:gd name="connsiteX5" fmla="*/ 9997 w 10000"/>
              <a:gd name="connsiteY5" fmla="*/ 10038 h 10038"/>
              <a:gd name="connsiteX6" fmla="*/ 1 w 10000"/>
              <a:gd name="connsiteY6" fmla="*/ 10003 h 10038"/>
              <a:gd name="connsiteX7" fmla="*/ 0 w 10000"/>
              <a:gd name="connsiteY7" fmla="*/ 0 h 10038"/>
              <a:gd name="connsiteX0" fmla="*/ 0 w 10000"/>
              <a:gd name="connsiteY0" fmla="*/ 0 h 10000"/>
              <a:gd name="connsiteX1" fmla="*/ 9999 w 10000"/>
              <a:gd name="connsiteY1" fmla="*/ 32 h 10000"/>
              <a:gd name="connsiteX2" fmla="*/ 9999 w 10000"/>
              <a:gd name="connsiteY2" fmla="*/ 3705 h 10000"/>
              <a:gd name="connsiteX3" fmla="*/ 9493 w 10000"/>
              <a:gd name="connsiteY3" fmla="*/ 5232 h 10000"/>
              <a:gd name="connsiteX4" fmla="*/ 9997 w 10000"/>
              <a:gd name="connsiteY4" fmla="*/ 6741 h 10000"/>
              <a:gd name="connsiteX5" fmla="*/ 9997 w 10000"/>
              <a:gd name="connsiteY5" fmla="*/ 10000 h 10000"/>
              <a:gd name="connsiteX6" fmla="*/ 1 w 10000"/>
              <a:gd name="connsiteY6" fmla="*/ 9965 h 10000"/>
              <a:gd name="connsiteX7" fmla="*/ 0 w 10000"/>
              <a:gd name="connsiteY7" fmla="*/ 0 h 1000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9965 h 10410"/>
              <a:gd name="connsiteX7" fmla="*/ 0 w 10000"/>
              <a:gd name="connsiteY7" fmla="*/ 0 h 1041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10404 h 10410"/>
              <a:gd name="connsiteX7" fmla="*/ 0 w 10000"/>
              <a:gd name="connsiteY7" fmla="*/ 0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410">
                <a:moveTo>
                  <a:pt x="0" y="0"/>
                </a:moveTo>
                <a:lnTo>
                  <a:pt x="9999" y="32"/>
                </a:lnTo>
                <a:cubicBezTo>
                  <a:pt x="10002" y="1601"/>
                  <a:pt x="9999" y="2157"/>
                  <a:pt x="9999" y="3705"/>
                </a:cubicBezTo>
                <a:cubicBezTo>
                  <a:pt x="9739" y="3417"/>
                  <a:pt x="9493" y="4165"/>
                  <a:pt x="9493" y="5232"/>
                </a:cubicBezTo>
                <a:cubicBezTo>
                  <a:pt x="9493" y="6282"/>
                  <a:pt x="9744" y="7036"/>
                  <a:pt x="9997" y="6741"/>
                </a:cubicBezTo>
                <a:lnTo>
                  <a:pt x="9997" y="10410"/>
                </a:lnTo>
                <a:lnTo>
                  <a:pt x="1" y="10404"/>
                </a:lnTo>
                <a:cubicBezTo>
                  <a:pt x="-2" y="7239"/>
                  <a:pt x="3" y="3164"/>
                  <a:pt x="0" y="0"/>
                </a:cubicBezTo>
                <a:close/>
              </a:path>
            </a:pathLst>
          </a:custGeom>
          <a:gradFill>
            <a:gsLst>
              <a:gs pos="0">
                <a:schemeClr val="tx1"/>
              </a:gs>
              <a:gs pos="100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29"/>
          <p:cNvSpPr>
            <a:spLocks/>
          </p:cNvSpPr>
          <p:nvPr/>
        </p:nvSpPr>
        <p:spPr bwMode="auto">
          <a:xfrm flipH="1">
            <a:off x="-6855" y="5607208"/>
            <a:ext cx="4321867" cy="1254958"/>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786 w 25919"/>
              <a:gd name="connsiteY0" fmla="*/ 6606 h 10279"/>
              <a:gd name="connsiteX1" fmla="*/ 1307 w 25919"/>
              <a:gd name="connsiteY1" fmla="*/ 6769 h 10279"/>
              <a:gd name="connsiteX2" fmla="*/ 244 w 25919"/>
              <a:gd name="connsiteY2" fmla="*/ 5287 h 10279"/>
              <a:gd name="connsiteX3" fmla="*/ 1307 w 25919"/>
              <a:gd name="connsiteY3" fmla="*/ 3813 h 10279"/>
              <a:gd name="connsiteX4" fmla="*/ 1792 w 25919"/>
              <a:gd name="connsiteY4" fmla="*/ 3968 h 10279"/>
              <a:gd name="connsiteX5" fmla="*/ 1786 w 25919"/>
              <a:gd name="connsiteY5" fmla="*/ 279 h 10279"/>
              <a:gd name="connsiteX6" fmla="*/ 25919 w 25919"/>
              <a:gd name="connsiteY6" fmla="*/ 260 h 10279"/>
              <a:gd name="connsiteX7" fmla="*/ 10244 w 25919"/>
              <a:gd name="connsiteY7" fmla="*/ 10279 h 10279"/>
              <a:gd name="connsiteX8" fmla="*/ 1786 w 25919"/>
              <a:gd name="connsiteY8" fmla="*/ 10279 h 10279"/>
              <a:gd name="connsiteX9" fmla="*/ 1786 w 25919"/>
              <a:gd name="connsiteY9" fmla="*/ 6606 h 10279"/>
              <a:gd name="connsiteX0" fmla="*/ 1786 w 27702"/>
              <a:gd name="connsiteY0" fmla="*/ 7240 h 10950"/>
              <a:gd name="connsiteX1" fmla="*/ 1307 w 27702"/>
              <a:gd name="connsiteY1" fmla="*/ 7403 h 10950"/>
              <a:gd name="connsiteX2" fmla="*/ 244 w 27702"/>
              <a:gd name="connsiteY2" fmla="*/ 5921 h 10950"/>
              <a:gd name="connsiteX3" fmla="*/ 1307 w 27702"/>
              <a:gd name="connsiteY3" fmla="*/ 4447 h 10950"/>
              <a:gd name="connsiteX4" fmla="*/ 1792 w 27702"/>
              <a:gd name="connsiteY4" fmla="*/ 4602 h 10950"/>
              <a:gd name="connsiteX5" fmla="*/ 1786 w 27702"/>
              <a:gd name="connsiteY5" fmla="*/ 913 h 10950"/>
              <a:gd name="connsiteX6" fmla="*/ 25919 w 27702"/>
              <a:gd name="connsiteY6" fmla="*/ 894 h 10950"/>
              <a:gd name="connsiteX7" fmla="*/ 25905 w 27702"/>
              <a:gd name="connsiteY7" fmla="*/ 10950 h 10950"/>
              <a:gd name="connsiteX8" fmla="*/ 1786 w 27702"/>
              <a:gd name="connsiteY8" fmla="*/ 10913 h 10950"/>
              <a:gd name="connsiteX9" fmla="*/ 1786 w 27702"/>
              <a:gd name="connsiteY9" fmla="*/ 7240 h 10950"/>
              <a:gd name="connsiteX0" fmla="*/ 1786 w 27702"/>
              <a:gd name="connsiteY0" fmla="*/ 6631 h 10341"/>
              <a:gd name="connsiteX1" fmla="*/ 1307 w 27702"/>
              <a:gd name="connsiteY1" fmla="*/ 6794 h 10341"/>
              <a:gd name="connsiteX2" fmla="*/ 244 w 27702"/>
              <a:gd name="connsiteY2" fmla="*/ 5312 h 10341"/>
              <a:gd name="connsiteX3" fmla="*/ 1307 w 27702"/>
              <a:gd name="connsiteY3" fmla="*/ 3838 h 10341"/>
              <a:gd name="connsiteX4" fmla="*/ 1792 w 27702"/>
              <a:gd name="connsiteY4" fmla="*/ 3993 h 10341"/>
              <a:gd name="connsiteX5" fmla="*/ 1786 w 27702"/>
              <a:gd name="connsiteY5" fmla="*/ 304 h 10341"/>
              <a:gd name="connsiteX6" fmla="*/ 25919 w 27702"/>
              <a:gd name="connsiteY6" fmla="*/ 285 h 10341"/>
              <a:gd name="connsiteX7" fmla="*/ 25905 w 27702"/>
              <a:gd name="connsiteY7" fmla="*/ 10341 h 10341"/>
              <a:gd name="connsiteX8" fmla="*/ 1786 w 27702"/>
              <a:gd name="connsiteY8" fmla="*/ 10304 h 10341"/>
              <a:gd name="connsiteX9" fmla="*/ 1786 w 27702"/>
              <a:gd name="connsiteY9" fmla="*/ 6631 h 10341"/>
              <a:gd name="connsiteX0" fmla="*/ 1873 w 27789"/>
              <a:gd name="connsiteY0" fmla="*/ 6346 h 10056"/>
              <a:gd name="connsiteX1" fmla="*/ 1394 w 27789"/>
              <a:gd name="connsiteY1" fmla="*/ 6509 h 10056"/>
              <a:gd name="connsiteX2" fmla="*/ 331 w 27789"/>
              <a:gd name="connsiteY2" fmla="*/ 5027 h 10056"/>
              <a:gd name="connsiteX3" fmla="*/ 1394 w 27789"/>
              <a:gd name="connsiteY3" fmla="*/ 3553 h 10056"/>
              <a:gd name="connsiteX4" fmla="*/ 1879 w 27789"/>
              <a:gd name="connsiteY4" fmla="*/ 3708 h 10056"/>
              <a:gd name="connsiteX5" fmla="*/ 1873 w 27789"/>
              <a:gd name="connsiteY5" fmla="*/ 19 h 10056"/>
              <a:gd name="connsiteX6" fmla="*/ 26006 w 27789"/>
              <a:gd name="connsiteY6" fmla="*/ 0 h 10056"/>
              <a:gd name="connsiteX7" fmla="*/ 25992 w 27789"/>
              <a:gd name="connsiteY7" fmla="*/ 10056 h 10056"/>
              <a:gd name="connsiteX8" fmla="*/ 1873 w 27789"/>
              <a:gd name="connsiteY8" fmla="*/ 10019 h 10056"/>
              <a:gd name="connsiteX9" fmla="*/ 1873 w 27789"/>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42 w 27458"/>
              <a:gd name="connsiteY5" fmla="*/ 19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55 w 27458"/>
              <a:gd name="connsiteY5" fmla="*/ 56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290 h 10000"/>
              <a:gd name="connsiteX1" fmla="*/ 1063 w 27458"/>
              <a:gd name="connsiteY1" fmla="*/ 6453 h 10000"/>
              <a:gd name="connsiteX2" fmla="*/ 0 w 27458"/>
              <a:gd name="connsiteY2" fmla="*/ 4971 h 10000"/>
              <a:gd name="connsiteX3" fmla="*/ 1063 w 27458"/>
              <a:gd name="connsiteY3" fmla="*/ 3497 h 10000"/>
              <a:gd name="connsiteX4" fmla="*/ 1548 w 27458"/>
              <a:gd name="connsiteY4" fmla="*/ 3652 h 10000"/>
              <a:gd name="connsiteX5" fmla="*/ 1555 w 27458"/>
              <a:gd name="connsiteY5" fmla="*/ 0 h 10000"/>
              <a:gd name="connsiteX6" fmla="*/ 25675 w 27458"/>
              <a:gd name="connsiteY6" fmla="*/ 55 h 10000"/>
              <a:gd name="connsiteX7" fmla="*/ 25661 w 27458"/>
              <a:gd name="connsiteY7" fmla="*/ 10000 h 10000"/>
              <a:gd name="connsiteX8" fmla="*/ 1542 w 27458"/>
              <a:gd name="connsiteY8" fmla="*/ 9963 h 10000"/>
              <a:gd name="connsiteX9" fmla="*/ 1542 w 27458"/>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724 h 10434"/>
              <a:gd name="connsiteX1" fmla="*/ 1063 w 25675"/>
              <a:gd name="connsiteY1" fmla="*/ 6887 h 10434"/>
              <a:gd name="connsiteX2" fmla="*/ 0 w 25675"/>
              <a:gd name="connsiteY2" fmla="*/ 5405 h 10434"/>
              <a:gd name="connsiteX3" fmla="*/ 1063 w 25675"/>
              <a:gd name="connsiteY3" fmla="*/ 3931 h 10434"/>
              <a:gd name="connsiteX4" fmla="*/ 1548 w 25675"/>
              <a:gd name="connsiteY4" fmla="*/ 4086 h 10434"/>
              <a:gd name="connsiteX5" fmla="*/ 1528 w 25675"/>
              <a:gd name="connsiteY5" fmla="*/ 0 h 10434"/>
              <a:gd name="connsiteX6" fmla="*/ 25675 w 25675"/>
              <a:gd name="connsiteY6" fmla="*/ 489 h 10434"/>
              <a:gd name="connsiteX7" fmla="*/ 25661 w 25675"/>
              <a:gd name="connsiteY7" fmla="*/ 10434 h 10434"/>
              <a:gd name="connsiteX8" fmla="*/ 1542 w 25675"/>
              <a:gd name="connsiteY8" fmla="*/ 10397 h 10434"/>
              <a:gd name="connsiteX9" fmla="*/ 1542 w 25675"/>
              <a:gd name="connsiteY9" fmla="*/ 6724 h 10434"/>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528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33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94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5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865"/>
              <a:gd name="connsiteX1" fmla="*/ 1063 w 25675"/>
              <a:gd name="connsiteY1" fmla="*/ 6926 h 10865"/>
              <a:gd name="connsiteX2" fmla="*/ 0 w 25675"/>
              <a:gd name="connsiteY2" fmla="*/ 5444 h 10865"/>
              <a:gd name="connsiteX3" fmla="*/ 1063 w 25675"/>
              <a:gd name="connsiteY3" fmla="*/ 3970 h 10865"/>
              <a:gd name="connsiteX4" fmla="*/ 1548 w 25675"/>
              <a:gd name="connsiteY4" fmla="*/ 4125 h 10865"/>
              <a:gd name="connsiteX5" fmla="*/ 1528 w 25675"/>
              <a:gd name="connsiteY5" fmla="*/ 0 h 10865"/>
              <a:gd name="connsiteX6" fmla="*/ 25675 w 25675"/>
              <a:gd name="connsiteY6" fmla="*/ 15 h 10865"/>
              <a:gd name="connsiteX7" fmla="*/ 25661 w 25675"/>
              <a:gd name="connsiteY7" fmla="*/ 10473 h 10865"/>
              <a:gd name="connsiteX8" fmla="*/ 1542 w 25675"/>
              <a:gd name="connsiteY8" fmla="*/ 10865 h 10865"/>
              <a:gd name="connsiteX9" fmla="*/ 1542 w 25675"/>
              <a:gd name="connsiteY9" fmla="*/ 6763 h 10865"/>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473 h 10896"/>
              <a:gd name="connsiteX8" fmla="*/ 1542 w 25675"/>
              <a:gd name="connsiteY8" fmla="*/ 10896 h 10896"/>
              <a:gd name="connsiteX9" fmla="*/ 1542 w 25675"/>
              <a:gd name="connsiteY9" fmla="*/ 6763 h 10896"/>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871 h 10896"/>
              <a:gd name="connsiteX8" fmla="*/ 1542 w 25675"/>
              <a:gd name="connsiteY8" fmla="*/ 10896 h 10896"/>
              <a:gd name="connsiteX9" fmla="*/ 1542 w 25675"/>
              <a:gd name="connsiteY9" fmla="*/ 6763 h 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75" h="10896">
                <a:moveTo>
                  <a:pt x="1542" y="6763"/>
                </a:moveTo>
                <a:cubicBezTo>
                  <a:pt x="1396" y="6869"/>
                  <a:pt x="1232" y="6926"/>
                  <a:pt x="1063" y="6926"/>
                </a:cubicBezTo>
                <a:cubicBezTo>
                  <a:pt x="479" y="6926"/>
                  <a:pt x="0" y="6258"/>
                  <a:pt x="0" y="5444"/>
                </a:cubicBezTo>
                <a:cubicBezTo>
                  <a:pt x="0" y="4630"/>
                  <a:pt x="479" y="3970"/>
                  <a:pt x="1063" y="3970"/>
                </a:cubicBezTo>
                <a:cubicBezTo>
                  <a:pt x="1238" y="3970"/>
                  <a:pt x="1402" y="4027"/>
                  <a:pt x="1548" y="4125"/>
                </a:cubicBezTo>
                <a:cubicBezTo>
                  <a:pt x="1542" y="436"/>
                  <a:pt x="1529" y="1896"/>
                  <a:pt x="1528" y="0"/>
                </a:cubicBezTo>
                <a:lnTo>
                  <a:pt x="25675" y="15"/>
                </a:lnTo>
                <a:cubicBezTo>
                  <a:pt x="25660" y="3078"/>
                  <a:pt x="25661" y="10871"/>
                  <a:pt x="25661" y="10871"/>
                </a:cubicBezTo>
                <a:lnTo>
                  <a:pt x="1542" y="10896"/>
                </a:lnTo>
                <a:lnTo>
                  <a:pt x="1542" y="6763"/>
                </a:lnTo>
                <a:close/>
              </a:path>
            </a:pathLst>
          </a:custGeom>
          <a:gradFill flip="none" rotWithShape="1">
            <a:gsLst>
              <a:gs pos="100000">
                <a:schemeClr val="accent6">
                  <a:lumMod val="75000"/>
                </a:schemeClr>
              </a:gs>
              <a:gs pos="0">
                <a:schemeClr val="accent6"/>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 name="Freeform 22">
            <a:hlinkClick r:id="rId3" action="ppaction://hlinksldjump"/>
          </p:cNvPr>
          <p:cNvSpPr>
            <a:spLocks/>
          </p:cNvSpPr>
          <p:nvPr/>
        </p:nvSpPr>
        <p:spPr bwMode="auto">
          <a:xfrm rot="3833298">
            <a:off x="5940764" y="2327641"/>
            <a:ext cx="1697462" cy="1065734"/>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tx2"/>
          </a:solidFill>
          <a:ln w="25400">
            <a:noFill/>
          </a:ln>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3" name="Freeform 22">
            <a:hlinkClick r:id="rId3" action="ppaction://hlinksldjump"/>
          </p:cNvPr>
          <p:cNvSpPr>
            <a:spLocks/>
          </p:cNvSpPr>
          <p:nvPr/>
        </p:nvSpPr>
        <p:spPr bwMode="auto">
          <a:xfrm rot="20033298">
            <a:off x="6378639" y="3197377"/>
            <a:ext cx="1685336" cy="1058123"/>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6"/>
          </a:solidFill>
          <a:ln w="25400">
            <a:noFill/>
          </a:ln>
          <a:effectLst>
            <a:reflection stA="18000" endPos="555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5" name="Freeform 22">
            <a:hlinkClick r:id="rId3" action="ppaction://hlinksldjump"/>
          </p:cNvPr>
          <p:cNvSpPr>
            <a:spLocks/>
          </p:cNvSpPr>
          <p:nvPr/>
        </p:nvSpPr>
        <p:spPr bwMode="auto">
          <a:xfrm rot="20033298">
            <a:off x="6821574" y="1906121"/>
            <a:ext cx="1685335" cy="1058123"/>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5"/>
          </a:solidFill>
          <a:ln w="25400">
            <a:noFill/>
          </a:ln>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2" name="TextBox 1">
            <a:extLst>
              <a:ext uri="{FF2B5EF4-FFF2-40B4-BE49-F238E27FC236}">
                <a16:creationId xmlns:a16="http://schemas.microsoft.com/office/drawing/2014/main" id="{C1DFDFA7-4AE9-6447-93C1-E4FD268F4725}"/>
              </a:ext>
            </a:extLst>
          </p:cNvPr>
          <p:cNvSpPr txBox="1"/>
          <p:nvPr/>
        </p:nvSpPr>
        <p:spPr>
          <a:xfrm>
            <a:off x="4315012" y="5965112"/>
            <a:ext cx="4498397" cy="954107"/>
          </a:xfrm>
          <a:prstGeom prst="rect">
            <a:avLst/>
          </a:prstGeom>
          <a:noFill/>
        </p:spPr>
        <p:txBody>
          <a:bodyPr wrap="square" rtlCol="0">
            <a:spAutoFit/>
          </a:bodyPr>
          <a:lstStyle/>
          <a:p>
            <a:pPr algn="r"/>
            <a:r>
              <a:rPr lang="en-US" sz="2800" dirty="0" err="1">
                <a:solidFill>
                  <a:schemeClr val="bg1"/>
                </a:solidFill>
              </a:rPr>
              <a:t>Jordan.Cox@mobap.edu</a:t>
            </a:r>
            <a:endParaRPr lang="en-US" sz="2800" dirty="0">
              <a:solidFill>
                <a:schemeClr val="bg1"/>
              </a:solidFill>
            </a:endParaRPr>
          </a:p>
          <a:p>
            <a:pPr algn="r"/>
            <a:r>
              <a:rPr lang="en-US" sz="2800" dirty="0">
                <a:solidFill>
                  <a:schemeClr val="bg1"/>
                </a:solidFill>
              </a:rPr>
              <a:t>Missouri Baptist University</a:t>
            </a:r>
          </a:p>
        </p:txBody>
      </p:sp>
    </p:spTree>
    <p:extLst>
      <p:ext uri="{BB962C8B-B14F-4D97-AF65-F5344CB8AC3E}">
        <p14:creationId xmlns:p14="http://schemas.microsoft.com/office/powerpoint/2010/main" val="30288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2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700"/>
                                        <p:tgtEl>
                                          <p:spTgt spid="31"/>
                                        </p:tgtEl>
                                      </p:cBhvr>
                                    </p:animEffect>
                                  </p:childTnLst>
                                </p:cTn>
                              </p:par>
                              <p:par>
                                <p:cTn id="35" presetID="2" presetClass="entr" presetSubtype="1" fill="hold" grpId="0" nodeType="withEffect">
                                  <p:stCondLst>
                                    <p:cond delay="250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400" fill="hold"/>
                                        <p:tgtEl>
                                          <p:spTgt spid="52"/>
                                        </p:tgtEl>
                                        <p:attrNameLst>
                                          <p:attrName>ppt_x</p:attrName>
                                        </p:attrNameLst>
                                      </p:cBhvr>
                                      <p:tavLst>
                                        <p:tav tm="0">
                                          <p:val>
                                            <p:strVal val="#ppt_x"/>
                                          </p:val>
                                        </p:tav>
                                        <p:tav tm="100000">
                                          <p:val>
                                            <p:strVal val="#ppt_x"/>
                                          </p:val>
                                        </p:tav>
                                      </p:tavLst>
                                    </p:anim>
                                    <p:anim calcmode="lin" valueType="num">
                                      <p:cBhvr additive="base">
                                        <p:cTn id="38" dur="400" fill="hold"/>
                                        <p:tgtEl>
                                          <p:spTgt spid="52"/>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stCondLst>
                                    <p:cond delay="280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400" fill="hold"/>
                                        <p:tgtEl>
                                          <p:spTgt spid="55"/>
                                        </p:tgtEl>
                                        <p:attrNameLst>
                                          <p:attrName>ppt_x</p:attrName>
                                        </p:attrNameLst>
                                      </p:cBhvr>
                                      <p:tavLst>
                                        <p:tav tm="0">
                                          <p:val>
                                            <p:strVal val="1+#ppt_w/2"/>
                                          </p:val>
                                        </p:tav>
                                        <p:tav tm="100000">
                                          <p:val>
                                            <p:strVal val="#ppt_x"/>
                                          </p:val>
                                        </p:tav>
                                      </p:tavLst>
                                    </p:anim>
                                    <p:anim calcmode="lin" valueType="num">
                                      <p:cBhvr additive="base">
                                        <p:cTn id="42" dur="400" fill="hold"/>
                                        <p:tgtEl>
                                          <p:spTgt spid="55"/>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310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400" fill="hold"/>
                                        <p:tgtEl>
                                          <p:spTgt spid="53"/>
                                        </p:tgtEl>
                                        <p:attrNameLst>
                                          <p:attrName>ppt_x</p:attrName>
                                        </p:attrNameLst>
                                      </p:cBhvr>
                                      <p:tavLst>
                                        <p:tav tm="0">
                                          <p:val>
                                            <p:strVal val="#ppt_x"/>
                                          </p:val>
                                        </p:tav>
                                        <p:tav tm="100000">
                                          <p:val>
                                            <p:strVal val="#ppt_x"/>
                                          </p:val>
                                        </p:tav>
                                      </p:tavLst>
                                    </p:anim>
                                    <p:anim calcmode="lin" valueType="num">
                                      <p:cBhvr additive="base">
                                        <p:cTn id="46" dur="4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31" grpId="0"/>
      <p:bldP spid="32" grpId="0"/>
      <p:bldP spid="36" grpId="0" animBg="1"/>
      <p:bldP spid="37" grpId="0" animBg="1"/>
      <p:bldP spid="49" grpId="0" animBg="1"/>
      <p:bldP spid="50" grpId="0" animBg="1"/>
      <p:bldP spid="52" grpId="0" animBg="1"/>
      <p:bldP spid="53" grpId="0" animBg="1"/>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12"/>
          <p:cNvSpPr>
            <a:spLocks noChangeAspect="1"/>
          </p:cNvSpPr>
          <p:nvPr/>
        </p:nvSpPr>
        <p:spPr bwMode="auto">
          <a:xfrm>
            <a:off x="531558" y="6039658"/>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2" name="TextBox 31"/>
          <p:cNvSpPr txBox="1"/>
          <p:nvPr/>
        </p:nvSpPr>
        <p:spPr>
          <a:xfrm>
            <a:off x="300764" y="543113"/>
            <a:ext cx="4286474" cy="923330"/>
          </a:xfrm>
          <a:prstGeom prst="rect">
            <a:avLst/>
          </a:prstGeom>
          <a:noFill/>
        </p:spPr>
        <p:txBody>
          <a:bodyPr wrap="square" rtlCol="0">
            <a:spAutoFit/>
          </a:bodyPr>
          <a:lstStyle/>
          <a:p>
            <a:r>
              <a:rPr lang="en-US" sz="2700" b="1" dirty="0">
                <a:solidFill>
                  <a:schemeClr val="accent6"/>
                </a:solidFill>
              </a:rPr>
              <a:t>Spirituality</a:t>
            </a:r>
          </a:p>
          <a:p>
            <a:r>
              <a:rPr lang="en-US" sz="2700" b="1" dirty="0"/>
              <a:t>In the literature</a:t>
            </a:r>
            <a:endParaRPr lang="en-US" sz="2700" dirty="0"/>
          </a:p>
        </p:txBody>
      </p:sp>
      <p:sp>
        <p:nvSpPr>
          <p:cNvPr id="43" name="Freeform 12"/>
          <p:cNvSpPr>
            <a:spLocks noChangeAspect="1"/>
          </p:cNvSpPr>
          <p:nvPr/>
        </p:nvSpPr>
        <p:spPr bwMode="auto">
          <a:xfrm>
            <a:off x="3841624" y="3572282"/>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Freeform 13"/>
          <p:cNvSpPr>
            <a:spLocks noChangeAspect="1"/>
          </p:cNvSpPr>
          <p:nvPr/>
        </p:nvSpPr>
        <p:spPr bwMode="auto">
          <a:xfrm>
            <a:off x="4689918" y="3572159"/>
            <a:ext cx="4464587" cy="829060"/>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684 w 10133"/>
              <a:gd name="connsiteY0" fmla="*/ 7123 h 10232"/>
              <a:gd name="connsiteX1" fmla="*/ 512 w 10133"/>
              <a:gd name="connsiteY1" fmla="*/ 7347 h 10232"/>
              <a:gd name="connsiteX2" fmla="*/ 133 w 10133"/>
              <a:gd name="connsiteY2" fmla="*/ 5246 h 10232"/>
              <a:gd name="connsiteX3" fmla="*/ 512 w 10133"/>
              <a:gd name="connsiteY3" fmla="*/ 3145 h 10232"/>
              <a:gd name="connsiteX4" fmla="*/ 684 w 10133"/>
              <a:gd name="connsiteY4" fmla="*/ 3369 h 10232"/>
              <a:gd name="connsiteX5" fmla="*/ 684 w 10133"/>
              <a:gd name="connsiteY5" fmla="*/ 232 h 10232"/>
              <a:gd name="connsiteX6" fmla="*/ 9927 w 10133"/>
              <a:gd name="connsiteY6" fmla="*/ 232 h 10232"/>
              <a:gd name="connsiteX7" fmla="*/ 10133 w 10133"/>
              <a:gd name="connsiteY7" fmla="*/ 10232 h 10232"/>
              <a:gd name="connsiteX8" fmla="*/ 684 w 10133"/>
              <a:gd name="connsiteY8" fmla="*/ 10232 h 10232"/>
              <a:gd name="connsiteX9" fmla="*/ 684 w 10133"/>
              <a:gd name="connsiteY9" fmla="*/ 7123 h 10232"/>
              <a:gd name="connsiteX0" fmla="*/ 684 w 10604"/>
              <a:gd name="connsiteY0" fmla="*/ 7762 h 10871"/>
              <a:gd name="connsiteX1" fmla="*/ 512 w 10604"/>
              <a:gd name="connsiteY1" fmla="*/ 7986 h 10871"/>
              <a:gd name="connsiteX2" fmla="*/ 133 w 10604"/>
              <a:gd name="connsiteY2" fmla="*/ 5885 h 10871"/>
              <a:gd name="connsiteX3" fmla="*/ 512 w 10604"/>
              <a:gd name="connsiteY3" fmla="*/ 3784 h 10871"/>
              <a:gd name="connsiteX4" fmla="*/ 684 w 10604"/>
              <a:gd name="connsiteY4" fmla="*/ 4008 h 10871"/>
              <a:gd name="connsiteX5" fmla="*/ 684 w 10604"/>
              <a:gd name="connsiteY5" fmla="*/ 871 h 10871"/>
              <a:gd name="connsiteX6" fmla="*/ 9927 w 10604"/>
              <a:gd name="connsiteY6" fmla="*/ 871 h 10871"/>
              <a:gd name="connsiteX7" fmla="*/ 9904 w 10604"/>
              <a:gd name="connsiteY7" fmla="*/ 10871 h 10871"/>
              <a:gd name="connsiteX8" fmla="*/ 684 w 10604"/>
              <a:gd name="connsiteY8" fmla="*/ 10871 h 10871"/>
              <a:gd name="connsiteX9" fmla="*/ 684 w 10604"/>
              <a:gd name="connsiteY9" fmla="*/ 7762 h 10871"/>
              <a:gd name="connsiteX0" fmla="*/ 551 w 10471"/>
              <a:gd name="connsiteY0" fmla="*/ 7762 h 10871"/>
              <a:gd name="connsiteX1" fmla="*/ 379 w 10471"/>
              <a:gd name="connsiteY1" fmla="*/ 7986 h 10871"/>
              <a:gd name="connsiteX2" fmla="*/ 0 w 10471"/>
              <a:gd name="connsiteY2" fmla="*/ 5885 h 10871"/>
              <a:gd name="connsiteX3" fmla="*/ 379 w 10471"/>
              <a:gd name="connsiteY3" fmla="*/ 3784 h 10871"/>
              <a:gd name="connsiteX4" fmla="*/ 551 w 10471"/>
              <a:gd name="connsiteY4" fmla="*/ 4008 h 10871"/>
              <a:gd name="connsiteX5" fmla="*/ 551 w 10471"/>
              <a:gd name="connsiteY5" fmla="*/ 871 h 10871"/>
              <a:gd name="connsiteX6" fmla="*/ 9794 w 10471"/>
              <a:gd name="connsiteY6" fmla="*/ 871 h 10871"/>
              <a:gd name="connsiteX7" fmla="*/ 9771 w 10471"/>
              <a:gd name="connsiteY7" fmla="*/ 10871 h 10871"/>
              <a:gd name="connsiteX8" fmla="*/ 551 w 10471"/>
              <a:gd name="connsiteY8" fmla="*/ 10871 h 10871"/>
              <a:gd name="connsiteX9" fmla="*/ 551 w 10471"/>
              <a:gd name="connsiteY9" fmla="*/ 7762 h 10871"/>
              <a:gd name="connsiteX0" fmla="*/ 551 w 10471"/>
              <a:gd name="connsiteY0" fmla="*/ 7640 h 10749"/>
              <a:gd name="connsiteX1" fmla="*/ 379 w 10471"/>
              <a:gd name="connsiteY1" fmla="*/ 7864 h 10749"/>
              <a:gd name="connsiteX2" fmla="*/ 0 w 10471"/>
              <a:gd name="connsiteY2" fmla="*/ 5763 h 10749"/>
              <a:gd name="connsiteX3" fmla="*/ 379 w 10471"/>
              <a:gd name="connsiteY3" fmla="*/ 3662 h 10749"/>
              <a:gd name="connsiteX4" fmla="*/ 551 w 10471"/>
              <a:gd name="connsiteY4" fmla="*/ 3886 h 10749"/>
              <a:gd name="connsiteX5" fmla="*/ 551 w 10471"/>
              <a:gd name="connsiteY5" fmla="*/ 749 h 10749"/>
              <a:gd name="connsiteX6" fmla="*/ 9794 w 10471"/>
              <a:gd name="connsiteY6" fmla="*/ 749 h 10749"/>
              <a:gd name="connsiteX7" fmla="*/ 9771 w 10471"/>
              <a:gd name="connsiteY7" fmla="*/ 10749 h 10749"/>
              <a:gd name="connsiteX8" fmla="*/ 551 w 10471"/>
              <a:gd name="connsiteY8" fmla="*/ 10749 h 10749"/>
              <a:gd name="connsiteX9" fmla="*/ 551 w 10471"/>
              <a:gd name="connsiteY9" fmla="*/ 7640 h 10749"/>
              <a:gd name="connsiteX0" fmla="*/ 551 w 10471"/>
              <a:gd name="connsiteY0" fmla="*/ 6912 h 10021"/>
              <a:gd name="connsiteX1" fmla="*/ 379 w 10471"/>
              <a:gd name="connsiteY1" fmla="*/ 7136 h 10021"/>
              <a:gd name="connsiteX2" fmla="*/ 0 w 10471"/>
              <a:gd name="connsiteY2" fmla="*/ 5035 h 10021"/>
              <a:gd name="connsiteX3" fmla="*/ 379 w 10471"/>
              <a:gd name="connsiteY3" fmla="*/ 2934 h 10021"/>
              <a:gd name="connsiteX4" fmla="*/ 551 w 10471"/>
              <a:gd name="connsiteY4" fmla="*/ 3158 h 10021"/>
              <a:gd name="connsiteX5" fmla="*/ 551 w 10471"/>
              <a:gd name="connsiteY5" fmla="*/ 21 h 10021"/>
              <a:gd name="connsiteX6" fmla="*/ 9794 w 10471"/>
              <a:gd name="connsiteY6" fmla="*/ 21 h 10021"/>
              <a:gd name="connsiteX7" fmla="*/ 9771 w 10471"/>
              <a:gd name="connsiteY7" fmla="*/ 10021 h 10021"/>
              <a:gd name="connsiteX8" fmla="*/ 551 w 10471"/>
              <a:gd name="connsiteY8" fmla="*/ 10021 h 10021"/>
              <a:gd name="connsiteX9" fmla="*/ 551 w 10471"/>
              <a:gd name="connsiteY9" fmla="*/ 6912 h 10021"/>
              <a:gd name="connsiteX0" fmla="*/ 551 w 9794"/>
              <a:gd name="connsiteY0" fmla="*/ 6912 h 10021"/>
              <a:gd name="connsiteX1" fmla="*/ 379 w 9794"/>
              <a:gd name="connsiteY1" fmla="*/ 7136 h 10021"/>
              <a:gd name="connsiteX2" fmla="*/ 0 w 9794"/>
              <a:gd name="connsiteY2" fmla="*/ 5035 h 10021"/>
              <a:gd name="connsiteX3" fmla="*/ 379 w 9794"/>
              <a:gd name="connsiteY3" fmla="*/ 2934 h 10021"/>
              <a:gd name="connsiteX4" fmla="*/ 551 w 9794"/>
              <a:gd name="connsiteY4" fmla="*/ 3158 h 10021"/>
              <a:gd name="connsiteX5" fmla="*/ 551 w 9794"/>
              <a:gd name="connsiteY5" fmla="*/ 21 h 10021"/>
              <a:gd name="connsiteX6" fmla="*/ 9794 w 9794"/>
              <a:gd name="connsiteY6" fmla="*/ 21 h 10021"/>
              <a:gd name="connsiteX7" fmla="*/ 9771 w 9794"/>
              <a:gd name="connsiteY7" fmla="*/ 10021 h 10021"/>
              <a:gd name="connsiteX8" fmla="*/ 551 w 9794"/>
              <a:gd name="connsiteY8" fmla="*/ 10021 h 10021"/>
              <a:gd name="connsiteX9" fmla="*/ 551 w 9794"/>
              <a:gd name="connsiteY9" fmla="*/ 6912 h 10021"/>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11"/>
              <a:gd name="connsiteY0" fmla="*/ 6898 h 10000"/>
              <a:gd name="connsiteX1" fmla="*/ 387 w 10011"/>
              <a:gd name="connsiteY1" fmla="*/ 7121 h 10000"/>
              <a:gd name="connsiteX2" fmla="*/ 0 w 10011"/>
              <a:gd name="connsiteY2" fmla="*/ 5024 h 10000"/>
              <a:gd name="connsiteX3" fmla="*/ 387 w 10011"/>
              <a:gd name="connsiteY3" fmla="*/ 2928 h 10000"/>
              <a:gd name="connsiteX4" fmla="*/ 563 w 10011"/>
              <a:gd name="connsiteY4" fmla="*/ 3151 h 10000"/>
              <a:gd name="connsiteX5" fmla="*/ 563 w 10011"/>
              <a:gd name="connsiteY5" fmla="*/ 21 h 10000"/>
              <a:gd name="connsiteX6" fmla="*/ 10000 w 10011"/>
              <a:gd name="connsiteY6" fmla="*/ 21 h 10000"/>
              <a:gd name="connsiteX7" fmla="*/ 10011 w 10011"/>
              <a:gd name="connsiteY7" fmla="*/ 9864 h 10000"/>
              <a:gd name="connsiteX8" fmla="*/ 563 w 10011"/>
              <a:gd name="connsiteY8" fmla="*/ 10000 h 10000"/>
              <a:gd name="connsiteX9" fmla="*/ 563 w 10011"/>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77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85 w 10000"/>
              <a:gd name="connsiteY7" fmla="*/ 9864 h 10000"/>
              <a:gd name="connsiteX8" fmla="*/ 563 w 10000"/>
              <a:gd name="connsiteY8" fmla="*/ 10000 h 10000"/>
              <a:gd name="connsiteX9" fmla="*/ 563 w 10000"/>
              <a:gd name="connsiteY9" fmla="*/ 6898 h 10000"/>
              <a:gd name="connsiteX0" fmla="*/ 563 w 10000"/>
              <a:gd name="connsiteY0" fmla="*/ 6898 h 10045"/>
              <a:gd name="connsiteX1" fmla="*/ 387 w 10000"/>
              <a:gd name="connsiteY1" fmla="*/ 7121 h 10045"/>
              <a:gd name="connsiteX2" fmla="*/ 0 w 10000"/>
              <a:gd name="connsiteY2" fmla="*/ 5024 h 10045"/>
              <a:gd name="connsiteX3" fmla="*/ 387 w 10000"/>
              <a:gd name="connsiteY3" fmla="*/ 2928 h 10045"/>
              <a:gd name="connsiteX4" fmla="*/ 563 w 10000"/>
              <a:gd name="connsiteY4" fmla="*/ 3151 h 10045"/>
              <a:gd name="connsiteX5" fmla="*/ 563 w 10000"/>
              <a:gd name="connsiteY5" fmla="*/ 21 h 10045"/>
              <a:gd name="connsiteX6" fmla="*/ 10000 w 10000"/>
              <a:gd name="connsiteY6" fmla="*/ 21 h 10045"/>
              <a:gd name="connsiteX7" fmla="*/ 9993 w 10000"/>
              <a:gd name="connsiteY7" fmla="*/ 10045 h 10045"/>
              <a:gd name="connsiteX8" fmla="*/ 563 w 10000"/>
              <a:gd name="connsiteY8" fmla="*/ 10000 h 10045"/>
              <a:gd name="connsiteX9" fmla="*/ 563 w 10000"/>
              <a:gd name="connsiteY9" fmla="*/ 6898 h 10045"/>
              <a:gd name="connsiteX0" fmla="*/ 563 w 10001"/>
              <a:gd name="connsiteY0" fmla="*/ 6898 h 10045"/>
              <a:gd name="connsiteX1" fmla="*/ 387 w 10001"/>
              <a:gd name="connsiteY1" fmla="*/ 7121 h 10045"/>
              <a:gd name="connsiteX2" fmla="*/ 0 w 10001"/>
              <a:gd name="connsiteY2" fmla="*/ 5024 h 10045"/>
              <a:gd name="connsiteX3" fmla="*/ 387 w 10001"/>
              <a:gd name="connsiteY3" fmla="*/ 2928 h 10045"/>
              <a:gd name="connsiteX4" fmla="*/ 563 w 10001"/>
              <a:gd name="connsiteY4" fmla="*/ 3151 h 10045"/>
              <a:gd name="connsiteX5" fmla="*/ 563 w 10001"/>
              <a:gd name="connsiteY5" fmla="*/ 21 h 10045"/>
              <a:gd name="connsiteX6" fmla="*/ 10000 w 10001"/>
              <a:gd name="connsiteY6" fmla="*/ 21 h 10045"/>
              <a:gd name="connsiteX7" fmla="*/ 10001 w 10001"/>
              <a:gd name="connsiteY7" fmla="*/ 10045 h 10045"/>
              <a:gd name="connsiteX8" fmla="*/ 563 w 10001"/>
              <a:gd name="connsiteY8" fmla="*/ 10000 h 10045"/>
              <a:gd name="connsiteX9" fmla="*/ 563 w 10001"/>
              <a:gd name="connsiteY9" fmla="*/ 6898 h 10045"/>
              <a:gd name="connsiteX0" fmla="*/ 563 w 10001"/>
              <a:gd name="connsiteY0" fmla="*/ 6914 h 10061"/>
              <a:gd name="connsiteX1" fmla="*/ 387 w 10001"/>
              <a:gd name="connsiteY1" fmla="*/ 7137 h 10061"/>
              <a:gd name="connsiteX2" fmla="*/ 0 w 10001"/>
              <a:gd name="connsiteY2" fmla="*/ 5040 h 10061"/>
              <a:gd name="connsiteX3" fmla="*/ 387 w 10001"/>
              <a:gd name="connsiteY3" fmla="*/ 2944 h 10061"/>
              <a:gd name="connsiteX4" fmla="*/ 563 w 10001"/>
              <a:gd name="connsiteY4" fmla="*/ 3167 h 10061"/>
              <a:gd name="connsiteX5" fmla="*/ 563 w 10001"/>
              <a:gd name="connsiteY5" fmla="*/ 37 h 10061"/>
              <a:gd name="connsiteX6" fmla="*/ 10000 w 10001"/>
              <a:gd name="connsiteY6" fmla="*/ 8 h 10061"/>
              <a:gd name="connsiteX7" fmla="*/ 10001 w 10001"/>
              <a:gd name="connsiteY7" fmla="*/ 10061 h 10061"/>
              <a:gd name="connsiteX8" fmla="*/ 563 w 10001"/>
              <a:gd name="connsiteY8" fmla="*/ 10016 h 10061"/>
              <a:gd name="connsiteX9" fmla="*/ 563 w 10001"/>
              <a:gd name="connsiteY9" fmla="*/ 6914 h 10061"/>
              <a:gd name="connsiteX0" fmla="*/ 563 w 10001"/>
              <a:gd name="connsiteY0" fmla="*/ 6926 h 10073"/>
              <a:gd name="connsiteX1" fmla="*/ 387 w 10001"/>
              <a:gd name="connsiteY1" fmla="*/ 7149 h 10073"/>
              <a:gd name="connsiteX2" fmla="*/ 0 w 10001"/>
              <a:gd name="connsiteY2" fmla="*/ 5052 h 10073"/>
              <a:gd name="connsiteX3" fmla="*/ 387 w 10001"/>
              <a:gd name="connsiteY3" fmla="*/ 2956 h 10073"/>
              <a:gd name="connsiteX4" fmla="*/ 563 w 10001"/>
              <a:gd name="connsiteY4" fmla="*/ 3179 h 10073"/>
              <a:gd name="connsiteX5" fmla="*/ 563 w 10001"/>
              <a:gd name="connsiteY5" fmla="*/ 20 h 10073"/>
              <a:gd name="connsiteX6" fmla="*/ 10000 w 10001"/>
              <a:gd name="connsiteY6" fmla="*/ 20 h 10073"/>
              <a:gd name="connsiteX7" fmla="*/ 10001 w 10001"/>
              <a:gd name="connsiteY7" fmla="*/ 10073 h 10073"/>
              <a:gd name="connsiteX8" fmla="*/ 563 w 10001"/>
              <a:gd name="connsiteY8" fmla="*/ 10028 h 10073"/>
              <a:gd name="connsiteX9" fmla="*/ 563 w 10001"/>
              <a:gd name="connsiteY9" fmla="*/ 6926 h 10073"/>
              <a:gd name="connsiteX0" fmla="*/ 563 w 10001"/>
              <a:gd name="connsiteY0" fmla="*/ 6906 h 10053"/>
              <a:gd name="connsiteX1" fmla="*/ 387 w 10001"/>
              <a:gd name="connsiteY1" fmla="*/ 7129 h 10053"/>
              <a:gd name="connsiteX2" fmla="*/ 0 w 10001"/>
              <a:gd name="connsiteY2" fmla="*/ 5032 h 10053"/>
              <a:gd name="connsiteX3" fmla="*/ 387 w 10001"/>
              <a:gd name="connsiteY3" fmla="*/ 2936 h 10053"/>
              <a:gd name="connsiteX4" fmla="*/ 563 w 10001"/>
              <a:gd name="connsiteY4" fmla="*/ 3159 h 10053"/>
              <a:gd name="connsiteX5" fmla="*/ 563 w 10001"/>
              <a:gd name="connsiteY5" fmla="*/ 0 h 10053"/>
              <a:gd name="connsiteX6" fmla="*/ 10000 w 10001"/>
              <a:gd name="connsiteY6" fmla="*/ 0 h 10053"/>
              <a:gd name="connsiteX7" fmla="*/ 10001 w 10001"/>
              <a:gd name="connsiteY7" fmla="*/ 10053 h 10053"/>
              <a:gd name="connsiteX8" fmla="*/ 563 w 10001"/>
              <a:gd name="connsiteY8" fmla="*/ 10008 h 10053"/>
              <a:gd name="connsiteX9" fmla="*/ 563 w 10001"/>
              <a:gd name="connsiteY9" fmla="*/ 6906 h 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0053">
                <a:moveTo>
                  <a:pt x="563" y="6906"/>
                </a:moveTo>
                <a:cubicBezTo>
                  <a:pt x="511" y="7045"/>
                  <a:pt x="449" y="7129"/>
                  <a:pt x="387" y="7129"/>
                </a:cubicBezTo>
                <a:cubicBezTo>
                  <a:pt x="171" y="7129"/>
                  <a:pt x="0" y="6178"/>
                  <a:pt x="0" y="5032"/>
                </a:cubicBezTo>
                <a:cubicBezTo>
                  <a:pt x="0" y="3859"/>
                  <a:pt x="171" y="2936"/>
                  <a:pt x="387" y="2936"/>
                </a:cubicBezTo>
                <a:cubicBezTo>
                  <a:pt x="449" y="2936"/>
                  <a:pt x="511" y="3020"/>
                  <a:pt x="563" y="3159"/>
                </a:cubicBezTo>
                <a:cubicBezTo>
                  <a:pt x="563" y="29"/>
                  <a:pt x="566" y="1314"/>
                  <a:pt x="563" y="0"/>
                </a:cubicBezTo>
                <a:lnTo>
                  <a:pt x="10000" y="0"/>
                </a:lnTo>
                <a:cubicBezTo>
                  <a:pt x="9994" y="4526"/>
                  <a:pt x="10001" y="10053"/>
                  <a:pt x="10001" y="10053"/>
                </a:cubicBezTo>
                <a:lnTo>
                  <a:pt x="563" y="10008"/>
                </a:lnTo>
                <a:lnTo>
                  <a:pt x="563" y="6906"/>
                </a:lnTo>
                <a:close/>
              </a:path>
            </a:pathLst>
          </a:custGeom>
          <a:gradFill flip="none" rotWithShape="1">
            <a:gsLst>
              <a:gs pos="0">
                <a:schemeClr val="bg2">
                  <a:lumMod val="75000"/>
                </a:schemeClr>
              </a:gs>
              <a:gs pos="100000">
                <a:schemeClr val="tx1">
                  <a:lumMod val="65000"/>
                  <a:lumOff val="35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12"/>
          <p:cNvSpPr>
            <a:spLocks noChangeAspect="1"/>
          </p:cNvSpPr>
          <p:nvPr/>
        </p:nvSpPr>
        <p:spPr bwMode="auto">
          <a:xfrm>
            <a:off x="2744799" y="4393569"/>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13"/>
          <p:cNvSpPr>
            <a:spLocks noChangeAspect="1"/>
          </p:cNvSpPr>
          <p:nvPr/>
        </p:nvSpPr>
        <p:spPr bwMode="auto">
          <a:xfrm>
            <a:off x="3592996" y="4393929"/>
            <a:ext cx="5559922" cy="825586"/>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246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46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30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39"/>
              <a:gd name="connsiteY0" fmla="*/ 6918 h 10027"/>
              <a:gd name="connsiteX1" fmla="*/ 379 w 12239"/>
              <a:gd name="connsiteY1" fmla="*/ 7142 h 10027"/>
              <a:gd name="connsiteX2" fmla="*/ 0 w 12239"/>
              <a:gd name="connsiteY2" fmla="*/ 5041 h 10027"/>
              <a:gd name="connsiteX3" fmla="*/ 379 w 12239"/>
              <a:gd name="connsiteY3" fmla="*/ 2940 h 10027"/>
              <a:gd name="connsiteX4" fmla="*/ 551 w 12239"/>
              <a:gd name="connsiteY4" fmla="*/ 3164 h 10027"/>
              <a:gd name="connsiteX5" fmla="*/ 551 w 12239"/>
              <a:gd name="connsiteY5" fmla="*/ 27 h 10027"/>
              <a:gd name="connsiteX6" fmla="*/ 12230 w 12239"/>
              <a:gd name="connsiteY6" fmla="*/ 0 h 10027"/>
              <a:gd name="connsiteX7" fmla="*/ 12239 w 12239"/>
              <a:gd name="connsiteY7" fmla="*/ 10027 h 10027"/>
              <a:gd name="connsiteX8" fmla="*/ 551 w 12239"/>
              <a:gd name="connsiteY8" fmla="*/ 10027 h 10027"/>
              <a:gd name="connsiteX9" fmla="*/ 551 w 12239"/>
              <a:gd name="connsiteY9" fmla="*/ 6918 h 10027"/>
              <a:gd name="connsiteX0" fmla="*/ 551 w 12231"/>
              <a:gd name="connsiteY0" fmla="*/ 6918 h 10027"/>
              <a:gd name="connsiteX1" fmla="*/ 379 w 12231"/>
              <a:gd name="connsiteY1" fmla="*/ 7142 h 10027"/>
              <a:gd name="connsiteX2" fmla="*/ 0 w 12231"/>
              <a:gd name="connsiteY2" fmla="*/ 5041 h 10027"/>
              <a:gd name="connsiteX3" fmla="*/ 379 w 12231"/>
              <a:gd name="connsiteY3" fmla="*/ 2940 h 10027"/>
              <a:gd name="connsiteX4" fmla="*/ 551 w 12231"/>
              <a:gd name="connsiteY4" fmla="*/ 3164 h 10027"/>
              <a:gd name="connsiteX5" fmla="*/ 551 w 12231"/>
              <a:gd name="connsiteY5" fmla="*/ 27 h 10027"/>
              <a:gd name="connsiteX6" fmla="*/ 12230 w 12231"/>
              <a:gd name="connsiteY6" fmla="*/ 0 h 10027"/>
              <a:gd name="connsiteX7" fmla="*/ 12231 w 12231"/>
              <a:gd name="connsiteY7" fmla="*/ 10027 h 10027"/>
              <a:gd name="connsiteX8" fmla="*/ 551 w 12231"/>
              <a:gd name="connsiteY8" fmla="*/ 10027 h 10027"/>
              <a:gd name="connsiteX9" fmla="*/ 551 w 12231"/>
              <a:gd name="connsiteY9" fmla="*/ 6918 h 10027"/>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1" h="10059">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2230" y="0"/>
                </a:lnTo>
                <a:cubicBezTo>
                  <a:pt x="12226" y="5005"/>
                  <a:pt x="12231" y="10059"/>
                  <a:pt x="12231" y="10059"/>
                </a:cubicBezTo>
                <a:lnTo>
                  <a:pt x="551" y="10027"/>
                </a:lnTo>
                <a:lnTo>
                  <a:pt x="551" y="6918"/>
                </a:lnTo>
                <a:close/>
              </a:path>
            </a:pathLst>
          </a:custGeom>
          <a:gradFill flip="none" rotWithShape="1">
            <a:gsLst>
              <a:gs pos="0">
                <a:schemeClr val="accent5"/>
              </a:gs>
              <a:gs pos="100000">
                <a:schemeClr val="accent5">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67" name="Freeform 12"/>
          <p:cNvSpPr>
            <a:spLocks noChangeAspect="1"/>
          </p:cNvSpPr>
          <p:nvPr/>
        </p:nvSpPr>
        <p:spPr bwMode="auto">
          <a:xfrm>
            <a:off x="1635107" y="5221040"/>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8" name="Freeform 13"/>
          <p:cNvSpPr>
            <a:spLocks noChangeAspect="1"/>
          </p:cNvSpPr>
          <p:nvPr/>
        </p:nvSpPr>
        <p:spPr bwMode="auto">
          <a:xfrm>
            <a:off x="2486266" y="5218914"/>
            <a:ext cx="6667269" cy="820744"/>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653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675"/>
              <a:gd name="connsiteY0" fmla="*/ 6918 h 10027"/>
              <a:gd name="connsiteX1" fmla="*/ 379 w 14675"/>
              <a:gd name="connsiteY1" fmla="*/ 7142 h 10027"/>
              <a:gd name="connsiteX2" fmla="*/ 0 w 14675"/>
              <a:gd name="connsiteY2" fmla="*/ 5041 h 10027"/>
              <a:gd name="connsiteX3" fmla="*/ 379 w 14675"/>
              <a:gd name="connsiteY3" fmla="*/ 2940 h 10027"/>
              <a:gd name="connsiteX4" fmla="*/ 551 w 14675"/>
              <a:gd name="connsiteY4" fmla="*/ 3164 h 10027"/>
              <a:gd name="connsiteX5" fmla="*/ 551 w 14675"/>
              <a:gd name="connsiteY5" fmla="*/ 27 h 10027"/>
              <a:gd name="connsiteX6" fmla="*/ 14653 w 14675"/>
              <a:gd name="connsiteY6" fmla="*/ 0 h 10027"/>
              <a:gd name="connsiteX7" fmla="*/ 14675 w 14675"/>
              <a:gd name="connsiteY7" fmla="*/ 9957 h 10027"/>
              <a:gd name="connsiteX8" fmla="*/ 551 w 14675"/>
              <a:gd name="connsiteY8" fmla="*/ 10027 h 10027"/>
              <a:gd name="connsiteX9" fmla="*/ 551 w 14675"/>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12 h 10027"/>
              <a:gd name="connsiteX8" fmla="*/ 551 w 14667"/>
              <a:gd name="connsiteY8" fmla="*/ 10027 h 10027"/>
              <a:gd name="connsiteX9" fmla="*/ 551 w 14667"/>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57 h 10027"/>
              <a:gd name="connsiteX8" fmla="*/ 551 w 14667"/>
              <a:gd name="connsiteY8" fmla="*/ 10027 h 10027"/>
              <a:gd name="connsiteX9" fmla="*/ 551 w 14667"/>
              <a:gd name="connsiteY9" fmla="*/ 6918 h 10027"/>
              <a:gd name="connsiteX0" fmla="*/ 551 w 14667"/>
              <a:gd name="connsiteY0" fmla="*/ 6891 h 10000"/>
              <a:gd name="connsiteX1" fmla="*/ 379 w 14667"/>
              <a:gd name="connsiteY1" fmla="*/ 7115 h 10000"/>
              <a:gd name="connsiteX2" fmla="*/ 0 w 14667"/>
              <a:gd name="connsiteY2" fmla="*/ 5014 h 10000"/>
              <a:gd name="connsiteX3" fmla="*/ 379 w 14667"/>
              <a:gd name="connsiteY3" fmla="*/ 2913 h 10000"/>
              <a:gd name="connsiteX4" fmla="*/ 551 w 14667"/>
              <a:gd name="connsiteY4" fmla="*/ 3137 h 10000"/>
              <a:gd name="connsiteX5" fmla="*/ 551 w 14667"/>
              <a:gd name="connsiteY5" fmla="*/ 0 h 10000"/>
              <a:gd name="connsiteX6" fmla="*/ 14661 w 14667"/>
              <a:gd name="connsiteY6" fmla="*/ 18 h 10000"/>
              <a:gd name="connsiteX7" fmla="*/ 14667 w 14667"/>
              <a:gd name="connsiteY7" fmla="*/ 9930 h 10000"/>
              <a:gd name="connsiteX8" fmla="*/ 551 w 14667"/>
              <a:gd name="connsiteY8" fmla="*/ 10000 h 10000"/>
              <a:gd name="connsiteX9" fmla="*/ 551 w 14667"/>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7" h="10000">
                <a:moveTo>
                  <a:pt x="551" y="6891"/>
                </a:moveTo>
                <a:cubicBezTo>
                  <a:pt x="500" y="7031"/>
                  <a:pt x="440" y="7115"/>
                  <a:pt x="379" y="7115"/>
                </a:cubicBezTo>
                <a:cubicBezTo>
                  <a:pt x="167" y="7115"/>
                  <a:pt x="0" y="6162"/>
                  <a:pt x="0" y="5014"/>
                </a:cubicBezTo>
                <a:cubicBezTo>
                  <a:pt x="0" y="3838"/>
                  <a:pt x="167" y="2913"/>
                  <a:pt x="379" y="2913"/>
                </a:cubicBezTo>
                <a:cubicBezTo>
                  <a:pt x="440" y="2913"/>
                  <a:pt x="500" y="2997"/>
                  <a:pt x="551" y="3137"/>
                </a:cubicBezTo>
                <a:cubicBezTo>
                  <a:pt x="551" y="0"/>
                  <a:pt x="553" y="1390"/>
                  <a:pt x="551" y="0"/>
                </a:cubicBezTo>
                <a:lnTo>
                  <a:pt x="14661" y="18"/>
                </a:lnTo>
                <a:cubicBezTo>
                  <a:pt x="14657" y="5023"/>
                  <a:pt x="14667" y="9930"/>
                  <a:pt x="14667" y="9930"/>
                </a:cubicBezTo>
                <a:lnTo>
                  <a:pt x="551" y="10000"/>
                </a:lnTo>
                <a:lnTo>
                  <a:pt x="551" y="6891"/>
                </a:lnTo>
                <a:close/>
              </a:path>
            </a:pathLst>
          </a:custGeom>
          <a:gradFill flip="none" rotWithShape="1">
            <a:gsLst>
              <a:gs pos="0">
                <a:schemeClr val="tx1">
                  <a:lumMod val="75000"/>
                  <a:lumOff val="25000"/>
                </a:schemeClr>
              </a:gs>
              <a:gs pos="100000">
                <a:schemeClr val="tx1"/>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69" name="Freeform 13"/>
          <p:cNvSpPr>
            <a:spLocks noChangeAspect="1"/>
          </p:cNvSpPr>
          <p:nvPr/>
        </p:nvSpPr>
        <p:spPr bwMode="auto">
          <a:xfrm>
            <a:off x="1380932" y="6029851"/>
            <a:ext cx="7775895" cy="82589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4815 w 17244"/>
              <a:gd name="connsiteY7" fmla="*/ 10055 h 10080"/>
              <a:gd name="connsiteX8" fmla="*/ 551 w 17244"/>
              <a:gd name="connsiteY8" fmla="*/ 10080 h 10080"/>
              <a:gd name="connsiteX9" fmla="*/ 551 w 17244"/>
              <a:gd name="connsiteY9" fmla="*/ 6971 h 10080"/>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7241 w 17244"/>
              <a:gd name="connsiteY7" fmla="*/ 10002 h 10080"/>
              <a:gd name="connsiteX8" fmla="*/ 551 w 17244"/>
              <a:gd name="connsiteY8" fmla="*/ 10080 h 10080"/>
              <a:gd name="connsiteX9" fmla="*/ 551 w 17244"/>
              <a:gd name="connsiteY9" fmla="*/ 6971 h 10080"/>
              <a:gd name="connsiteX0" fmla="*/ 551 w 17260"/>
              <a:gd name="connsiteY0" fmla="*/ 6971 h 10080"/>
              <a:gd name="connsiteX1" fmla="*/ 379 w 17260"/>
              <a:gd name="connsiteY1" fmla="*/ 7195 h 10080"/>
              <a:gd name="connsiteX2" fmla="*/ 0 w 17260"/>
              <a:gd name="connsiteY2" fmla="*/ 5094 h 10080"/>
              <a:gd name="connsiteX3" fmla="*/ 379 w 17260"/>
              <a:gd name="connsiteY3" fmla="*/ 2993 h 10080"/>
              <a:gd name="connsiteX4" fmla="*/ 551 w 17260"/>
              <a:gd name="connsiteY4" fmla="*/ 3217 h 10080"/>
              <a:gd name="connsiteX5" fmla="*/ 551 w 17260"/>
              <a:gd name="connsiteY5" fmla="*/ 80 h 10080"/>
              <a:gd name="connsiteX6" fmla="*/ 17244 w 17260"/>
              <a:gd name="connsiteY6" fmla="*/ 0 h 10080"/>
              <a:gd name="connsiteX7" fmla="*/ 17260 w 17260"/>
              <a:gd name="connsiteY7" fmla="*/ 10002 h 10080"/>
              <a:gd name="connsiteX8" fmla="*/ 551 w 17260"/>
              <a:gd name="connsiteY8" fmla="*/ 10080 h 10080"/>
              <a:gd name="connsiteX9" fmla="*/ 551 w 17260"/>
              <a:gd name="connsiteY9" fmla="*/ 6971 h 10080"/>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7035 h 10172"/>
              <a:gd name="connsiteX1" fmla="*/ 379 w 17250"/>
              <a:gd name="connsiteY1" fmla="*/ 7259 h 10172"/>
              <a:gd name="connsiteX2" fmla="*/ 0 w 17250"/>
              <a:gd name="connsiteY2" fmla="*/ 5158 h 10172"/>
              <a:gd name="connsiteX3" fmla="*/ 379 w 17250"/>
              <a:gd name="connsiteY3" fmla="*/ 3057 h 10172"/>
              <a:gd name="connsiteX4" fmla="*/ 551 w 17250"/>
              <a:gd name="connsiteY4" fmla="*/ 3281 h 10172"/>
              <a:gd name="connsiteX5" fmla="*/ 551 w 17250"/>
              <a:gd name="connsiteY5" fmla="*/ 144 h 10172"/>
              <a:gd name="connsiteX6" fmla="*/ 17244 w 17250"/>
              <a:gd name="connsiteY6" fmla="*/ 0 h 10172"/>
              <a:gd name="connsiteX7" fmla="*/ 17250 w 17250"/>
              <a:gd name="connsiteY7" fmla="*/ 10172 h 10172"/>
              <a:gd name="connsiteX8" fmla="*/ 551 w 17250"/>
              <a:gd name="connsiteY8" fmla="*/ 10144 h 10172"/>
              <a:gd name="connsiteX9" fmla="*/ 551 w 17250"/>
              <a:gd name="connsiteY9" fmla="*/ 7035 h 10172"/>
              <a:gd name="connsiteX0" fmla="*/ 551 w 17244"/>
              <a:gd name="connsiteY0" fmla="*/ 7035 h 10144"/>
              <a:gd name="connsiteX1" fmla="*/ 379 w 17244"/>
              <a:gd name="connsiteY1" fmla="*/ 7259 h 10144"/>
              <a:gd name="connsiteX2" fmla="*/ 0 w 17244"/>
              <a:gd name="connsiteY2" fmla="*/ 5158 h 10144"/>
              <a:gd name="connsiteX3" fmla="*/ 379 w 17244"/>
              <a:gd name="connsiteY3" fmla="*/ 3057 h 10144"/>
              <a:gd name="connsiteX4" fmla="*/ 551 w 17244"/>
              <a:gd name="connsiteY4" fmla="*/ 3281 h 10144"/>
              <a:gd name="connsiteX5" fmla="*/ 551 w 17244"/>
              <a:gd name="connsiteY5" fmla="*/ 144 h 10144"/>
              <a:gd name="connsiteX6" fmla="*/ 17244 w 17244"/>
              <a:gd name="connsiteY6" fmla="*/ 0 h 10144"/>
              <a:gd name="connsiteX7" fmla="*/ 17244 w 17244"/>
              <a:gd name="connsiteY7" fmla="*/ 10140 h 10144"/>
              <a:gd name="connsiteX8" fmla="*/ 551 w 17244"/>
              <a:gd name="connsiteY8" fmla="*/ 10144 h 10144"/>
              <a:gd name="connsiteX9" fmla="*/ 551 w 17244"/>
              <a:gd name="connsiteY9" fmla="*/ 7035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4" h="10144">
                <a:moveTo>
                  <a:pt x="551" y="7035"/>
                </a:moveTo>
                <a:cubicBezTo>
                  <a:pt x="500" y="7175"/>
                  <a:pt x="440" y="7259"/>
                  <a:pt x="379" y="7259"/>
                </a:cubicBezTo>
                <a:cubicBezTo>
                  <a:pt x="167" y="7259"/>
                  <a:pt x="0" y="6306"/>
                  <a:pt x="0" y="5158"/>
                </a:cubicBezTo>
                <a:cubicBezTo>
                  <a:pt x="0" y="3982"/>
                  <a:pt x="167" y="3057"/>
                  <a:pt x="379" y="3057"/>
                </a:cubicBezTo>
                <a:cubicBezTo>
                  <a:pt x="440" y="3057"/>
                  <a:pt x="500" y="3141"/>
                  <a:pt x="551" y="3281"/>
                </a:cubicBezTo>
                <a:cubicBezTo>
                  <a:pt x="551" y="144"/>
                  <a:pt x="553" y="1534"/>
                  <a:pt x="551" y="144"/>
                </a:cubicBezTo>
                <a:lnTo>
                  <a:pt x="17244" y="0"/>
                </a:lnTo>
                <a:cubicBezTo>
                  <a:pt x="17240" y="5005"/>
                  <a:pt x="17244" y="10140"/>
                  <a:pt x="17244" y="10140"/>
                </a:cubicBezTo>
                <a:lnTo>
                  <a:pt x="551" y="10144"/>
                </a:lnTo>
                <a:lnTo>
                  <a:pt x="551" y="7035"/>
                </a:lnTo>
                <a:close/>
              </a:path>
            </a:pathLst>
          </a:custGeom>
          <a:gradFill flip="none" rotWithShape="1">
            <a:gsLst>
              <a:gs pos="0">
                <a:schemeClr val="accent6"/>
              </a:gs>
              <a:gs pos="100000">
                <a:schemeClr val="accent6">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70" name="TextBox 69"/>
          <p:cNvSpPr txBox="1"/>
          <p:nvPr/>
        </p:nvSpPr>
        <p:spPr>
          <a:xfrm>
            <a:off x="499823" y="6007518"/>
            <a:ext cx="1107338" cy="323165"/>
          </a:xfrm>
          <a:prstGeom prst="rect">
            <a:avLst/>
          </a:prstGeom>
          <a:noFill/>
        </p:spPr>
        <p:txBody>
          <a:bodyPr wrap="square" rtlCol="0">
            <a:spAutoFit/>
          </a:bodyPr>
          <a:lstStyle/>
          <a:p>
            <a:pPr algn="ctr"/>
            <a:r>
              <a:rPr lang="en-US" sz="1500" b="1" dirty="0">
                <a:solidFill>
                  <a:schemeClr val="accent6">
                    <a:lumMod val="50000"/>
                  </a:schemeClr>
                </a:solidFill>
              </a:rPr>
              <a:t>Spirituality</a:t>
            </a:r>
            <a:endParaRPr lang="en-US" sz="2400" dirty="0">
              <a:solidFill>
                <a:schemeClr val="accent6">
                  <a:lumMod val="50000"/>
                </a:schemeClr>
              </a:solidFill>
            </a:endParaRPr>
          </a:p>
        </p:txBody>
      </p:sp>
      <p:sp>
        <p:nvSpPr>
          <p:cNvPr id="71" name="TextBox 70"/>
          <p:cNvSpPr txBox="1"/>
          <p:nvPr/>
        </p:nvSpPr>
        <p:spPr>
          <a:xfrm>
            <a:off x="1619609" y="5200080"/>
            <a:ext cx="1107338" cy="323165"/>
          </a:xfrm>
          <a:prstGeom prst="rect">
            <a:avLst/>
          </a:prstGeom>
          <a:noFill/>
        </p:spPr>
        <p:txBody>
          <a:bodyPr wrap="square" rtlCol="0">
            <a:spAutoFit/>
          </a:bodyPr>
          <a:lstStyle/>
          <a:p>
            <a:pPr algn="ctr"/>
            <a:r>
              <a:rPr lang="en-US" sz="1500" b="1" dirty="0">
                <a:solidFill>
                  <a:schemeClr val="bg2"/>
                </a:solidFill>
              </a:rPr>
              <a:t>Education</a:t>
            </a:r>
            <a:endParaRPr lang="en-US" sz="2400" dirty="0">
              <a:solidFill>
                <a:schemeClr val="bg2"/>
              </a:solidFill>
            </a:endParaRPr>
          </a:p>
        </p:txBody>
      </p:sp>
      <p:sp>
        <p:nvSpPr>
          <p:cNvPr id="72" name="TextBox 71"/>
          <p:cNvSpPr txBox="1"/>
          <p:nvPr/>
        </p:nvSpPr>
        <p:spPr>
          <a:xfrm>
            <a:off x="2610621" y="4408938"/>
            <a:ext cx="1107338" cy="553998"/>
          </a:xfrm>
          <a:prstGeom prst="rect">
            <a:avLst/>
          </a:prstGeom>
          <a:noFill/>
        </p:spPr>
        <p:txBody>
          <a:bodyPr wrap="square" rtlCol="0">
            <a:spAutoFit/>
          </a:bodyPr>
          <a:lstStyle/>
          <a:p>
            <a:pPr algn="ctr"/>
            <a:r>
              <a:rPr lang="en-US" sz="1500" b="1" dirty="0">
                <a:solidFill>
                  <a:schemeClr val="accent5">
                    <a:lumMod val="50000"/>
                  </a:schemeClr>
                </a:solidFill>
              </a:rPr>
              <a:t>Music Education</a:t>
            </a:r>
          </a:p>
        </p:txBody>
      </p:sp>
      <p:sp>
        <p:nvSpPr>
          <p:cNvPr id="73" name="TextBox 72"/>
          <p:cNvSpPr txBox="1"/>
          <p:nvPr/>
        </p:nvSpPr>
        <p:spPr>
          <a:xfrm>
            <a:off x="3800695" y="3592719"/>
            <a:ext cx="1107338" cy="784830"/>
          </a:xfrm>
          <a:prstGeom prst="rect">
            <a:avLst/>
          </a:prstGeom>
          <a:noFill/>
        </p:spPr>
        <p:txBody>
          <a:bodyPr wrap="square" rtlCol="0">
            <a:spAutoFit/>
          </a:bodyPr>
          <a:lstStyle/>
          <a:p>
            <a:pPr algn="ctr"/>
            <a:r>
              <a:rPr lang="en-US" sz="1500" b="1" dirty="0">
                <a:solidFill>
                  <a:schemeClr val="bg1">
                    <a:lumMod val="95000"/>
                  </a:schemeClr>
                </a:solidFill>
              </a:rPr>
              <a:t>Choral Music Education</a:t>
            </a:r>
          </a:p>
        </p:txBody>
      </p:sp>
      <p:sp>
        <p:nvSpPr>
          <p:cNvPr id="74" name="TextBox 73"/>
          <p:cNvSpPr txBox="1"/>
          <p:nvPr/>
        </p:nvSpPr>
        <p:spPr>
          <a:xfrm>
            <a:off x="3967597" y="4423422"/>
            <a:ext cx="5253217" cy="846386"/>
          </a:xfrm>
          <a:prstGeom prst="rect">
            <a:avLst/>
          </a:prstGeom>
          <a:noFill/>
        </p:spPr>
        <p:txBody>
          <a:bodyPr wrap="square" rtlCol="0">
            <a:spAutoFit/>
          </a:bodyPr>
          <a:lstStyle/>
          <a:p>
            <a:r>
              <a:rPr lang="en-US" sz="1400" b="1" dirty="0"/>
              <a:t>Conceptual Model of Spirituality in Music Education</a:t>
            </a:r>
          </a:p>
          <a:p>
            <a:r>
              <a:rPr lang="en-US" sz="1000" b="1" dirty="0"/>
              <a:t>(Van der Merwe &amp; </a:t>
            </a:r>
            <a:r>
              <a:rPr lang="en-US" sz="1000" b="1" dirty="0" err="1"/>
              <a:t>Habron</a:t>
            </a:r>
            <a:r>
              <a:rPr lang="en-US" sz="1000" b="1" dirty="0"/>
              <a:t>, 2015)</a:t>
            </a:r>
          </a:p>
          <a:p>
            <a:r>
              <a:rPr lang="en-US" sz="1400" b="1" i="1" dirty="0"/>
              <a:t>Spirituality and Music Education: Perspectives from Three Continents</a:t>
            </a:r>
          </a:p>
          <a:p>
            <a:r>
              <a:rPr lang="en-US" sz="1000" b="1" i="1" dirty="0"/>
              <a:t>(June Boyce-Tillman, 2017)</a:t>
            </a:r>
          </a:p>
        </p:txBody>
      </p:sp>
      <p:sp>
        <p:nvSpPr>
          <p:cNvPr id="75" name="TextBox 74"/>
          <p:cNvSpPr txBox="1"/>
          <p:nvPr/>
        </p:nvSpPr>
        <p:spPr>
          <a:xfrm>
            <a:off x="5053448" y="3640247"/>
            <a:ext cx="4167365" cy="954107"/>
          </a:xfrm>
          <a:prstGeom prst="rect">
            <a:avLst/>
          </a:prstGeom>
          <a:noFill/>
        </p:spPr>
        <p:txBody>
          <a:bodyPr wrap="square" rtlCol="0">
            <a:spAutoFit/>
          </a:bodyPr>
          <a:lstStyle/>
          <a:p>
            <a:r>
              <a:rPr lang="en-US" sz="1400" b="1" dirty="0">
                <a:solidFill>
                  <a:schemeClr val="bg1"/>
                </a:solidFill>
              </a:rPr>
              <a:t>“To foster and promote choral singing, which will provide artistic, cultural, and spiritual experiences for the participants “  </a:t>
            </a:r>
            <a:r>
              <a:rPr lang="en-US" sz="1000" b="1" dirty="0">
                <a:solidFill>
                  <a:schemeClr val="bg1"/>
                </a:solidFill>
              </a:rPr>
              <a:t>(ACDA, 2017)</a:t>
            </a:r>
          </a:p>
          <a:p>
            <a:endParaRPr lang="en-US" sz="1400" dirty="0"/>
          </a:p>
        </p:txBody>
      </p:sp>
      <p:sp>
        <p:nvSpPr>
          <p:cNvPr id="76" name="TextBox 75"/>
          <p:cNvSpPr txBox="1"/>
          <p:nvPr/>
        </p:nvSpPr>
        <p:spPr>
          <a:xfrm>
            <a:off x="2833906" y="5276422"/>
            <a:ext cx="6348768" cy="854080"/>
          </a:xfrm>
          <a:prstGeom prst="rect">
            <a:avLst/>
          </a:prstGeom>
          <a:noFill/>
        </p:spPr>
        <p:txBody>
          <a:bodyPr wrap="square" rtlCol="0">
            <a:spAutoFit/>
          </a:bodyPr>
          <a:lstStyle/>
          <a:p>
            <a:r>
              <a:rPr lang="en-US" sz="1400" b="1" dirty="0">
                <a:solidFill>
                  <a:schemeClr val="bg1"/>
                </a:solidFill>
              </a:rPr>
              <a:t>Parker Palmer – “The eternal human yearning to be connected with something larger than our own egos.”  </a:t>
            </a:r>
          </a:p>
          <a:p>
            <a:r>
              <a:rPr lang="en-US" sz="1000" b="1" i="1" dirty="0">
                <a:solidFill>
                  <a:schemeClr val="bg1"/>
                </a:solidFill>
              </a:rPr>
              <a:t>(Teaching with Heart and Soul: Reflections on Spirituality in Teacher Education , 2003)</a:t>
            </a:r>
          </a:p>
          <a:p>
            <a:endParaRPr lang="en-US" sz="1050" dirty="0"/>
          </a:p>
        </p:txBody>
      </p:sp>
      <p:sp>
        <p:nvSpPr>
          <p:cNvPr id="77" name="TextBox 76"/>
          <p:cNvSpPr txBox="1"/>
          <p:nvPr/>
        </p:nvSpPr>
        <p:spPr>
          <a:xfrm>
            <a:off x="1730356" y="6116988"/>
            <a:ext cx="7289819" cy="307777"/>
          </a:xfrm>
          <a:prstGeom prst="rect">
            <a:avLst/>
          </a:prstGeom>
          <a:noFill/>
        </p:spPr>
        <p:txBody>
          <a:bodyPr wrap="square" rtlCol="0">
            <a:spAutoFit/>
          </a:bodyPr>
          <a:lstStyle/>
          <a:p>
            <a:r>
              <a:rPr lang="en-US" sz="1400" b="1" dirty="0">
                <a:solidFill>
                  <a:schemeClr val="bg1"/>
                </a:solidFill>
              </a:rPr>
              <a:t>Breath, Religion, Metaphysical</a:t>
            </a:r>
            <a:endParaRPr lang="en-US" sz="1100" dirty="0"/>
          </a:p>
        </p:txBody>
      </p:sp>
      <p:grpSp>
        <p:nvGrpSpPr>
          <p:cNvPr id="79" name="Group 4"/>
          <p:cNvGrpSpPr>
            <a:grpSpLocks noChangeAspect="1"/>
          </p:cNvGrpSpPr>
          <p:nvPr/>
        </p:nvGrpSpPr>
        <p:grpSpPr bwMode="auto">
          <a:xfrm>
            <a:off x="768740" y="4287773"/>
            <a:ext cx="692942" cy="1737360"/>
            <a:chOff x="864" y="542"/>
            <a:chExt cx="1453" cy="3643"/>
          </a:xfrm>
        </p:grpSpPr>
        <p:sp>
          <p:nvSpPr>
            <p:cNvPr id="80"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4"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85" name="Group 4"/>
          <p:cNvGrpSpPr>
            <a:grpSpLocks noChangeAspect="1"/>
          </p:cNvGrpSpPr>
          <p:nvPr/>
        </p:nvGrpSpPr>
        <p:grpSpPr bwMode="auto">
          <a:xfrm>
            <a:off x="4038988" y="1783115"/>
            <a:ext cx="839457" cy="1828800"/>
            <a:chOff x="2938" y="225"/>
            <a:chExt cx="1809" cy="3941"/>
          </a:xfrm>
        </p:grpSpPr>
        <p:sp>
          <p:nvSpPr>
            <p:cNvPr id="86" name="AutoShape 3"/>
            <p:cNvSpPr>
              <a:spLocks noChangeAspect="1" noChangeArrowheads="1" noTextEdit="1"/>
            </p:cNvSpPr>
            <p:nvPr/>
          </p:nvSpPr>
          <p:spPr bwMode="auto">
            <a:xfrm>
              <a:off x="2983" y="275"/>
              <a:ext cx="171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Oval 86"/>
            <p:cNvSpPr>
              <a:spLocks noChangeArrowheads="1"/>
            </p:cNvSpPr>
            <p:nvPr/>
          </p:nvSpPr>
          <p:spPr bwMode="auto">
            <a:xfrm>
              <a:off x="3775" y="675"/>
              <a:ext cx="614" cy="6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 name="Freeform 6"/>
            <p:cNvSpPr>
              <a:spLocks/>
            </p:cNvSpPr>
            <p:nvPr/>
          </p:nvSpPr>
          <p:spPr bwMode="auto">
            <a:xfrm>
              <a:off x="3606" y="1376"/>
              <a:ext cx="406" cy="830"/>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 name="Freeform 8"/>
            <p:cNvSpPr>
              <a:spLocks/>
            </p:cNvSpPr>
            <p:nvPr/>
          </p:nvSpPr>
          <p:spPr bwMode="auto">
            <a:xfrm>
              <a:off x="3716" y="1342"/>
              <a:ext cx="372" cy="237"/>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1" name="Group 4"/>
          <p:cNvGrpSpPr>
            <a:grpSpLocks noChangeAspect="1"/>
          </p:cNvGrpSpPr>
          <p:nvPr/>
        </p:nvGrpSpPr>
        <p:grpSpPr bwMode="auto">
          <a:xfrm>
            <a:off x="1824631" y="3467845"/>
            <a:ext cx="692942" cy="1737360"/>
            <a:chOff x="864" y="542"/>
            <a:chExt cx="1453" cy="3643"/>
          </a:xfrm>
        </p:grpSpPr>
        <p:sp>
          <p:nvSpPr>
            <p:cNvPr id="92"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7" name="Group 4"/>
          <p:cNvGrpSpPr>
            <a:grpSpLocks noChangeAspect="1"/>
          </p:cNvGrpSpPr>
          <p:nvPr/>
        </p:nvGrpSpPr>
        <p:grpSpPr bwMode="auto">
          <a:xfrm>
            <a:off x="2947567" y="2645141"/>
            <a:ext cx="692942" cy="1737360"/>
            <a:chOff x="864" y="542"/>
            <a:chExt cx="1453" cy="3643"/>
          </a:xfrm>
        </p:grpSpPr>
        <p:sp>
          <p:nvSpPr>
            <p:cNvPr id="98"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1"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42062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500" fill="hold"/>
                                        <p:tgtEl>
                                          <p:spTgt spid="77"/>
                                        </p:tgtEl>
                                        <p:attrNameLst>
                                          <p:attrName>ppt_x</p:attrName>
                                        </p:attrNameLst>
                                      </p:cBhvr>
                                      <p:tavLst>
                                        <p:tav tm="0">
                                          <p:val>
                                            <p:strVal val="1+#ppt_w/2"/>
                                          </p:val>
                                        </p:tav>
                                        <p:tav tm="100000">
                                          <p:val>
                                            <p:strVal val="#ppt_x"/>
                                          </p:val>
                                        </p:tav>
                                      </p:tavLst>
                                    </p:anim>
                                    <p:anim calcmode="lin" valueType="num">
                                      <p:cBhvr additive="base">
                                        <p:cTn id="18" dur="500" fill="hold"/>
                                        <p:tgtEl>
                                          <p:spTgt spid="77"/>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500" fill="hold"/>
                                        <p:tgtEl>
                                          <p:spTgt spid="68"/>
                                        </p:tgtEl>
                                        <p:attrNameLst>
                                          <p:attrName>ppt_x</p:attrName>
                                        </p:attrNameLst>
                                      </p:cBhvr>
                                      <p:tavLst>
                                        <p:tav tm="0">
                                          <p:val>
                                            <p:strVal val="1+#ppt_w/2"/>
                                          </p:val>
                                        </p:tav>
                                        <p:tav tm="100000">
                                          <p:val>
                                            <p:strVal val="#ppt_x"/>
                                          </p:val>
                                        </p:tav>
                                      </p:tavLst>
                                    </p:anim>
                                    <p:anim calcmode="lin" valueType="num">
                                      <p:cBhvr additive="base">
                                        <p:cTn id="33" dur="500" fill="hold"/>
                                        <p:tgtEl>
                                          <p:spTgt spid="6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additive="base">
                                        <p:cTn id="36" dur="500" fill="hold"/>
                                        <p:tgtEl>
                                          <p:spTgt spid="76"/>
                                        </p:tgtEl>
                                        <p:attrNameLst>
                                          <p:attrName>ppt_x</p:attrName>
                                        </p:attrNameLst>
                                      </p:cBhvr>
                                      <p:tavLst>
                                        <p:tav tm="0">
                                          <p:val>
                                            <p:strVal val="1+#ppt_w/2"/>
                                          </p:val>
                                        </p:tav>
                                        <p:tav tm="100000">
                                          <p:val>
                                            <p:strVal val="#ppt_x"/>
                                          </p:val>
                                        </p:tav>
                                      </p:tavLst>
                                    </p:anim>
                                    <p:anim calcmode="lin" valueType="num">
                                      <p:cBhvr additive="base">
                                        <p:cTn id="37" dur="500" fill="hold"/>
                                        <p:tgtEl>
                                          <p:spTgt spid="76"/>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1+#ppt_w/2"/>
                                          </p:val>
                                        </p:tav>
                                        <p:tav tm="100000">
                                          <p:val>
                                            <p:strVal val="#ppt_x"/>
                                          </p:val>
                                        </p:tav>
                                      </p:tavLst>
                                    </p:anim>
                                    <p:anim calcmode="lin" valueType="num">
                                      <p:cBhvr additive="base">
                                        <p:cTn id="52" dur="500" fill="hold"/>
                                        <p:tgtEl>
                                          <p:spTgt spid="5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1+#ppt_w/2"/>
                                          </p:val>
                                        </p:tav>
                                        <p:tav tm="100000">
                                          <p:val>
                                            <p:strVal val="#ppt_x"/>
                                          </p:val>
                                        </p:tav>
                                      </p:tavLst>
                                    </p:anim>
                                    <p:anim calcmode="lin" valueType="num">
                                      <p:cBhvr additive="base">
                                        <p:cTn id="71" dur="500" fill="hold"/>
                                        <p:tgtEl>
                                          <p:spTgt spid="4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 calcmode="lin" valueType="num">
                                      <p:cBhvr additive="base">
                                        <p:cTn id="74" dur="500" fill="hold"/>
                                        <p:tgtEl>
                                          <p:spTgt spid="75"/>
                                        </p:tgtEl>
                                        <p:attrNameLst>
                                          <p:attrName>ppt_x</p:attrName>
                                        </p:attrNameLst>
                                      </p:cBhvr>
                                      <p:tavLst>
                                        <p:tav tm="0">
                                          <p:val>
                                            <p:strVal val="1+#ppt_w/2"/>
                                          </p:val>
                                        </p:tav>
                                        <p:tav tm="100000">
                                          <p:val>
                                            <p:strVal val="#ppt_x"/>
                                          </p:val>
                                        </p:tav>
                                      </p:tavLst>
                                    </p:anim>
                                    <p:anim calcmode="lin" valueType="num">
                                      <p:cBhvr additive="base">
                                        <p:cTn id="75" dur="500" fill="hold"/>
                                        <p:tgtEl>
                                          <p:spTgt spid="75"/>
                                        </p:tgtEl>
                                        <p:attrNameLst>
                                          <p:attrName>ppt_y</p:attrName>
                                        </p:attrNameLst>
                                      </p:cBhvr>
                                      <p:tavLst>
                                        <p:tav tm="0">
                                          <p:val>
                                            <p:strVal val="#ppt_y"/>
                                          </p:val>
                                        </p:tav>
                                        <p:tav tm="100000">
                                          <p:val>
                                            <p:strVal val="#ppt_y"/>
                                          </p:val>
                                        </p:tav>
                                      </p:tavLst>
                                    </p:anim>
                                  </p:childTnLst>
                                </p:cTn>
                              </p:par>
                              <p:par>
                                <p:cTn id="76" presetID="10" presetClass="entr" presetSubtype="0" fill="hold"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43" grpId="0" animBg="1"/>
      <p:bldP spid="44" grpId="0" animBg="1"/>
      <p:bldP spid="49" grpId="0" animBg="1"/>
      <p:bldP spid="50" grpId="0" animBg="1"/>
      <p:bldP spid="67" grpId="0" animBg="1"/>
      <p:bldP spid="68" grpId="0" animBg="1"/>
      <p:bldP spid="69" grpId="0" animBg="1"/>
      <p:bldP spid="70" grpId="0"/>
      <p:bldP spid="71" grpId="0"/>
      <p:bldP spid="72" grpId="0"/>
      <p:bldP spid="73" grpId="0"/>
      <p:bldP spid="74" grpId="0"/>
      <p:bldP spid="75" grpId="0"/>
      <p:bldP spid="76"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auto">
          <a:xfrm>
            <a:off x="-19753" y="1137430"/>
            <a:ext cx="6068843" cy="837505"/>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441 w 10708"/>
              <a:gd name="connsiteY0" fmla="*/ 153 h 10228"/>
              <a:gd name="connsiteX1" fmla="*/ 10000 w 10708"/>
              <a:gd name="connsiteY1" fmla="*/ 228 h 10228"/>
              <a:gd name="connsiteX2" fmla="*/ 10000 w 10708"/>
              <a:gd name="connsiteY2" fmla="*/ 2945 h 10228"/>
              <a:gd name="connsiteX3" fmla="*/ 9604 w 10708"/>
              <a:gd name="connsiteY3" fmla="*/ 5214 h 10228"/>
              <a:gd name="connsiteX4" fmla="*/ 10000 w 10708"/>
              <a:gd name="connsiteY4" fmla="*/ 7483 h 10228"/>
              <a:gd name="connsiteX5" fmla="*/ 10000 w 10708"/>
              <a:gd name="connsiteY5" fmla="*/ 10228 h 10228"/>
              <a:gd name="connsiteX6" fmla="*/ 0 w 10708"/>
              <a:gd name="connsiteY6" fmla="*/ 10228 h 10228"/>
              <a:gd name="connsiteX7" fmla="*/ 441 w 10708"/>
              <a:gd name="connsiteY7" fmla="*/ 153 h 10228"/>
              <a:gd name="connsiteX0" fmla="*/ 441 w 10716"/>
              <a:gd name="connsiteY0" fmla="*/ 0 h 10075"/>
              <a:gd name="connsiteX1" fmla="*/ 10000 w 10716"/>
              <a:gd name="connsiteY1" fmla="*/ 75 h 10075"/>
              <a:gd name="connsiteX2" fmla="*/ 10000 w 10716"/>
              <a:gd name="connsiteY2" fmla="*/ 2792 h 10075"/>
              <a:gd name="connsiteX3" fmla="*/ 9604 w 10716"/>
              <a:gd name="connsiteY3" fmla="*/ 5061 h 10075"/>
              <a:gd name="connsiteX4" fmla="*/ 10000 w 10716"/>
              <a:gd name="connsiteY4" fmla="*/ 7330 h 10075"/>
              <a:gd name="connsiteX5" fmla="*/ 10000 w 10716"/>
              <a:gd name="connsiteY5" fmla="*/ 10075 h 10075"/>
              <a:gd name="connsiteX6" fmla="*/ 0 w 10716"/>
              <a:gd name="connsiteY6" fmla="*/ 10075 h 10075"/>
              <a:gd name="connsiteX7" fmla="*/ 441 w 10716"/>
              <a:gd name="connsiteY7" fmla="*/ 0 h 10075"/>
              <a:gd name="connsiteX0" fmla="*/ 441 w 10002"/>
              <a:gd name="connsiteY0" fmla="*/ 0 h 10075"/>
              <a:gd name="connsiteX1" fmla="*/ 10000 w 10002"/>
              <a:gd name="connsiteY1" fmla="*/ 75 h 10075"/>
              <a:gd name="connsiteX2" fmla="*/ 10000 w 10002"/>
              <a:gd name="connsiteY2" fmla="*/ 2792 h 10075"/>
              <a:gd name="connsiteX3" fmla="*/ 9604 w 10002"/>
              <a:gd name="connsiteY3" fmla="*/ 5061 h 10075"/>
              <a:gd name="connsiteX4" fmla="*/ 10000 w 10002"/>
              <a:gd name="connsiteY4" fmla="*/ 7330 h 10075"/>
              <a:gd name="connsiteX5" fmla="*/ 10000 w 10002"/>
              <a:gd name="connsiteY5" fmla="*/ 10075 h 10075"/>
              <a:gd name="connsiteX6" fmla="*/ 0 w 10002"/>
              <a:gd name="connsiteY6" fmla="*/ 10075 h 10075"/>
              <a:gd name="connsiteX7" fmla="*/ 441 w 10002"/>
              <a:gd name="connsiteY7" fmla="*/ 0 h 10075"/>
              <a:gd name="connsiteX0" fmla="*/ 0 w 9561"/>
              <a:gd name="connsiteY0" fmla="*/ 0 h 10075"/>
              <a:gd name="connsiteX1" fmla="*/ 9559 w 9561"/>
              <a:gd name="connsiteY1" fmla="*/ 75 h 10075"/>
              <a:gd name="connsiteX2" fmla="*/ 9559 w 9561"/>
              <a:gd name="connsiteY2" fmla="*/ 2792 h 10075"/>
              <a:gd name="connsiteX3" fmla="*/ 9163 w 9561"/>
              <a:gd name="connsiteY3" fmla="*/ 5061 h 10075"/>
              <a:gd name="connsiteX4" fmla="*/ 9559 w 9561"/>
              <a:gd name="connsiteY4" fmla="*/ 7330 h 10075"/>
              <a:gd name="connsiteX5" fmla="*/ 9559 w 9561"/>
              <a:gd name="connsiteY5" fmla="*/ 10075 h 10075"/>
              <a:gd name="connsiteX6" fmla="*/ 10 w 9561"/>
              <a:gd name="connsiteY6" fmla="*/ 10075 h 10075"/>
              <a:gd name="connsiteX7" fmla="*/ 0 w 9561"/>
              <a:gd name="connsiteY7" fmla="*/ 0 h 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61" h="10075">
                <a:moveTo>
                  <a:pt x="0" y="0"/>
                </a:moveTo>
                <a:lnTo>
                  <a:pt x="9559" y="75"/>
                </a:lnTo>
                <a:cubicBezTo>
                  <a:pt x="9565" y="1139"/>
                  <a:pt x="9559" y="495"/>
                  <a:pt x="9559" y="2792"/>
                </a:cubicBezTo>
                <a:cubicBezTo>
                  <a:pt x="9354" y="2372"/>
                  <a:pt x="9163" y="3492"/>
                  <a:pt x="9163" y="5061"/>
                </a:cubicBezTo>
                <a:cubicBezTo>
                  <a:pt x="9163" y="6630"/>
                  <a:pt x="9357" y="7750"/>
                  <a:pt x="9559" y="7330"/>
                </a:cubicBezTo>
                <a:lnTo>
                  <a:pt x="9559" y="10075"/>
                </a:lnTo>
                <a:lnTo>
                  <a:pt x="10" y="10075"/>
                </a:lnTo>
                <a:cubicBezTo>
                  <a:pt x="7" y="6717"/>
                  <a:pt x="3" y="3358"/>
                  <a:pt x="0" y="0"/>
                </a:cubicBezTo>
                <a:close/>
              </a:path>
            </a:pathLst>
          </a:custGeom>
          <a:gradFill>
            <a:gsLst>
              <a:gs pos="0">
                <a:schemeClr val="accent2">
                  <a:lumMod val="50000"/>
                </a:schemeClr>
              </a:gs>
              <a:gs pos="100000">
                <a:schemeClr val="accent2"/>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11"/>
          <p:cNvSpPr>
            <a:spLocks/>
          </p:cNvSpPr>
          <p:nvPr/>
        </p:nvSpPr>
        <p:spPr bwMode="auto">
          <a:xfrm>
            <a:off x="5817685" y="1143570"/>
            <a:ext cx="3333602" cy="831366"/>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551 w 10000"/>
              <a:gd name="connsiteY0" fmla="*/ 7093 h 10230"/>
              <a:gd name="connsiteX1" fmla="*/ 379 w 10000"/>
              <a:gd name="connsiteY1" fmla="*/ 7317 h 10230"/>
              <a:gd name="connsiteX2" fmla="*/ 0 w 10000"/>
              <a:gd name="connsiteY2" fmla="*/ 5216 h 10230"/>
              <a:gd name="connsiteX3" fmla="*/ 379 w 10000"/>
              <a:gd name="connsiteY3" fmla="*/ 3115 h 10230"/>
              <a:gd name="connsiteX4" fmla="*/ 551 w 10000"/>
              <a:gd name="connsiteY4" fmla="*/ 3339 h 10230"/>
              <a:gd name="connsiteX5" fmla="*/ 551 w 10000"/>
              <a:gd name="connsiteY5" fmla="*/ 230 h 10230"/>
              <a:gd name="connsiteX6" fmla="*/ 7296 w 10000"/>
              <a:gd name="connsiteY6" fmla="*/ 230 h 10230"/>
              <a:gd name="connsiteX7" fmla="*/ 10000 w 10000"/>
              <a:gd name="connsiteY7" fmla="*/ 10230 h 10230"/>
              <a:gd name="connsiteX8" fmla="*/ 551 w 10000"/>
              <a:gd name="connsiteY8" fmla="*/ 10230 h 10230"/>
              <a:gd name="connsiteX9" fmla="*/ 551 w 10000"/>
              <a:gd name="connsiteY9" fmla="*/ 7093 h 10230"/>
              <a:gd name="connsiteX0" fmla="*/ 551 w 10000"/>
              <a:gd name="connsiteY0" fmla="*/ 6869 h 10006"/>
              <a:gd name="connsiteX1" fmla="*/ 379 w 10000"/>
              <a:gd name="connsiteY1" fmla="*/ 7093 h 10006"/>
              <a:gd name="connsiteX2" fmla="*/ 0 w 10000"/>
              <a:gd name="connsiteY2" fmla="*/ 4992 h 10006"/>
              <a:gd name="connsiteX3" fmla="*/ 379 w 10000"/>
              <a:gd name="connsiteY3" fmla="*/ 2891 h 10006"/>
              <a:gd name="connsiteX4" fmla="*/ 551 w 10000"/>
              <a:gd name="connsiteY4" fmla="*/ 3115 h 10006"/>
              <a:gd name="connsiteX5" fmla="*/ 551 w 10000"/>
              <a:gd name="connsiteY5" fmla="*/ 6 h 10006"/>
              <a:gd name="connsiteX6" fmla="*/ 7296 w 10000"/>
              <a:gd name="connsiteY6" fmla="*/ 6 h 10006"/>
              <a:gd name="connsiteX7" fmla="*/ 10000 w 10000"/>
              <a:gd name="connsiteY7" fmla="*/ 10006 h 10006"/>
              <a:gd name="connsiteX8" fmla="*/ 551 w 10000"/>
              <a:gd name="connsiteY8" fmla="*/ 10006 h 10006"/>
              <a:gd name="connsiteX9" fmla="*/ 551 w 10000"/>
              <a:gd name="connsiteY9" fmla="*/ 6869 h 10006"/>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96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10000"/>
              <a:gd name="connsiteY0" fmla="*/ 6863 h 10000"/>
              <a:gd name="connsiteX1" fmla="*/ 379 w 10000"/>
              <a:gd name="connsiteY1" fmla="*/ 7087 h 10000"/>
              <a:gd name="connsiteX2" fmla="*/ 0 w 10000"/>
              <a:gd name="connsiteY2" fmla="*/ 4986 h 10000"/>
              <a:gd name="connsiteX3" fmla="*/ 379 w 10000"/>
              <a:gd name="connsiteY3" fmla="*/ 2885 h 10000"/>
              <a:gd name="connsiteX4" fmla="*/ 551 w 10000"/>
              <a:gd name="connsiteY4" fmla="*/ 3109 h 10000"/>
              <a:gd name="connsiteX5" fmla="*/ 551 w 10000"/>
              <a:gd name="connsiteY5" fmla="*/ 0 h 10000"/>
              <a:gd name="connsiteX6" fmla="*/ 7238 w 10000"/>
              <a:gd name="connsiteY6" fmla="*/ 0 h 10000"/>
              <a:gd name="connsiteX7" fmla="*/ 10000 w 10000"/>
              <a:gd name="connsiteY7" fmla="*/ 10000 h 10000"/>
              <a:gd name="connsiteX8" fmla="*/ 551 w 10000"/>
              <a:gd name="connsiteY8" fmla="*/ 10000 h 10000"/>
              <a:gd name="connsiteX9" fmla="*/ 551 w 10000"/>
              <a:gd name="connsiteY9" fmla="*/ 6863 h 10000"/>
              <a:gd name="connsiteX0" fmla="*/ 551 w 7778"/>
              <a:gd name="connsiteY0" fmla="*/ 7595 h 10732"/>
              <a:gd name="connsiteX1" fmla="*/ 379 w 7778"/>
              <a:gd name="connsiteY1" fmla="*/ 7819 h 10732"/>
              <a:gd name="connsiteX2" fmla="*/ 0 w 7778"/>
              <a:gd name="connsiteY2" fmla="*/ 5718 h 10732"/>
              <a:gd name="connsiteX3" fmla="*/ 379 w 7778"/>
              <a:gd name="connsiteY3" fmla="*/ 3617 h 10732"/>
              <a:gd name="connsiteX4" fmla="*/ 551 w 7778"/>
              <a:gd name="connsiteY4" fmla="*/ 3841 h 10732"/>
              <a:gd name="connsiteX5" fmla="*/ 551 w 7778"/>
              <a:gd name="connsiteY5" fmla="*/ 732 h 10732"/>
              <a:gd name="connsiteX6" fmla="*/ 7238 w 7778"/>
              <a:gd name="connsiteY6" fmla="*/ 732 h 10732"/>
              <a:gd name="connsiteX7" fmla="*/ 7367 w 7778"/>
              <a:gd name="connsiteY7" fmla="*/ 10732 h 10732"/>
              <a:gd name="connsiteX8" fmla="*/ 551 w 7778"/>
              <a:gd name="connsiteY8" fmla="*/ 10732 h 10732"/>
              <a:gd name="connsiteX9" fmla="*/ 551 w 7778"/>
              <a:gd name="connsiteY9" fmla="*/ 7595 h 10732"/>
              <a:gd name="connsiteX0" fmla="*/ 708 w 10000"/>
              <a:gd name="connsiteY0" fmla="*/ 6396 h 9319"/>
              <a:gd name="connsiteX1" fmla="*/ 487 w 10000"/>
              <a:gd name="connsiteY1" fmla="*/ 6605 h 9319"/>
              <a:gd name="connsiteX2" fmla="*/ 0 w 10000"/>
              <a:gd name="connsiteY2" fmla="*/ 4647 h 9319"/>
              <a:gd name="connsiteX3" fmla="*/ 487 w 10000"/>
              <a:gd name="connsiteY3" fmla="*/ 2689 h 9319"/>
              <a:gd name="connsiteX4" fmla="*/ 708 w 10000"/>
              <a:gd name="connsiteY4" fmla="*/ 2898 h 9319"/>
              <a:gd name="connsiteX5" fmla="*/ 708 w 10000"/>
              <a:gd name="connsiteY5" fmla="*/ 1 h 9319"/>
              <a:gd name="connsiteX6" fmla="*/ 9306 w 10000"/>
              <a:gd name="connsiteY6" fmla="*/ 1 h 9319"/>
              <a:gd name="connsiteX7" fmla="*/ 9472 w 10000"/>
              <a:gd name="connsiteY7" fmla="*/ 9319 h 9319"/>
              <a:gd name="connsiteX8" fmla="*/ 708 w 10000"/>
              <a:gd name="connsiteY8" fmla="*/ 9319 h 9319"/>
              <a:gd name="connsiteX9" fmla="*/ 708 w 10000"/>
              <a:gd name="connsiteY9" fmla="*/ 6396 h 9319"/>
              <a:gd name="connsiteX0" fmla="*/ 708 w 9472"/>
              <a:gd name="connsiteY0" fmla="*/ 6863 h 10000"/>
              <a:gd name="connsiteX1" fmla="*/ 487 w 9472"/>
              <a:gd name="connsiteY1" fmla="*/ 7088 h 10000"/>
              <a:gd name="connsiteX2" fmla="*/ 0 w 9472"/>
              <a:gd name="connsiteY2" fmla="*/ 4987 h 10000"/>
              <a:gd name="connsiteX3" fmla="*/ 487 w 9472"/>
              <a:gd name="connsiteY3" fmla="*/ 2886 h 10000"/>
              <a:gd name="connsiteX4" fmla="*/ 708 w 9472"/>
              <a:gd name="connsiteY4" fmla="*/ 3110 h 10000"/>
              <a:gd name="connsiteX5" fmla="*/ 708 w 9472"/>
              <a:gd name="connsiteY5" fmla="*/ 1 h 10000"/>
              <a:gd name="connsiteX6" fmla="*/ 9306 w 9472"/>
              <a:gd name="connsiteY6" fmla="*/ 1 h 10000"/>
              <a:gd name="connsiteX7" fmla="*/ 9472 w 9472"/>
              <a:gd name="connsiteY7" fmla="*/ 10000 h 10000"/>
              <a:gd name="connsiteX8" fmla="*/ 708 w 9472"/>
              <a:gd name="connsiteY8" fmla="*/ 10000 h 10000"/>
              <a:gd name="connsiteX9" fmla="*/ 708 w 9472"/>
              <a:gd name="connsiteY9" fmla="*/ 6863 h 10000"/>
              <a:gd name="connsiteX0" fmla="*/ 747 w 9825"/>
              <a:gd name="connsiteY0" fmla="*/ 6863 h 10000"/>
              <a:gd name="connsiteX1" fmla="*/ 514 w 9825"/>
              <a:gd name="connsiteY1" fmla="*/ 7088 h 10000"/>
              <a:gd name="connsiteX2" fmla="*/ 0 w 9825"/>
              <a:gd name="connsiteY2" fmla="*/ 4987 h 10000"/>
              <a:gd name="connsiteX3" fmla="*/ 514 w 9825"/>
              <a:gd name="connsiteY3" fmla="*/ 2886 h 10000"/>
              <a:gd name="connsiteX4" fmla="*/ 747 w 9825"/>
              <a:gd name="connsiteY4" fmla="*/ 3110 h 10000"/>
              <a:gd name="connsiteX5" fmla="*/ 747 w 9825"/>
              <a:gd name="connsiteY5" fmla="*/ 1 h 10000"/>
              <a:gd name="connsiteX6" fmla="*/ 9825 w 9825"/>
              <a:gd name="connsiteY6" fmla="*/ 1 h 10000"/>
              <a:gd name="connsiteX7" fmla="*/ 9812 w 9825"/>
              <a:gd name="connsiteY7" fmla="*/ 10000 h 10000"/>
              <a:gd name="connsiteX8" fmla="*/ 747 w 9825"/>
              <a:gd name="connsiteY8" fmla="*/ 10000 h 10000"/>
              <a:gd name="connsiteX9" fmla="*/ 747 w 9825"/>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 name="connsiteX0" fmla="*/ 760 w 10003"/>
              <a:gd name="connsiteY0" fmla="*/ 6863 h 10000"/>
              <a:gd name="connsiteX1" fmla="*/ 523 w 10003"/>
              <a:gd name="connsiteY1" fmla="*/ 7088 h 10000"/>
              <a:gd name="connsiteX2" fmla="*/ 0 w 10003"/>
              <a:gd name="connsiteY2" fmla="*/ 4987 h 10000"/>
              <a:gd name="connsiteX3" fmla="*/ 523 w 10003"/>
              <a:gd name="connsiteY3" fmla="*/ 2886 h 10000"/>
              <a:gd name="connsiteX4" fmla="*/ 760 w 10003"/>
              <a:gd name="connsiteY4" fmla="*/ 3110 h 10000"/>
              <a:gd name="connsiteX5" fmla="*/ 760 w 10003"/>
              <a:gd name="connsiteY5" fmla="*/ 1 h 10000"/>
              <a:gd name="connsiteX6" fmla="*/ 10000 w 10003"/>
              <a:gd name="connsiteY6" fmla="*/ 1 h 10000"/>
              <a:gd name="connsiteX7" fmla="*/ 10003 w 10003"/>
              <a:gd name="connsiteY7" fmla="*/ 10000 h 10000"/>
              <a:gd name="connsiteX8" fmla="*/ 760 w 10003"/>
              <a:gd name="connsiteY8" fmla="*/ 10000 h 10000"/>
              <a:gd name="connsiteX9" fmla="*/ 760 w 10003"/>
              <a:gd name="connsiteY9" fmla="*/ 68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3" h="10000">
                <a:moveTo>
                  <a:pt x="760" y="6863"/>
                </a:moveTo>
                <a:cubicBezTo>
                  <a:pt x="691" y="7003"/>
                  <a:pt x="609" y="7088"/>
                  <a:pt x="523" y="7088"/>
                </a:cubicBezTo>
                <a:cubicBezTo>
                  <a:pt x="231" y="7088"/>
                  <a:pt x="0" y="6163"/>
                  <a:pt x="0" y="4987"/>
                </a:cubicBezTo>
                <a:cubicBezTo>
                  <a:pt x="0" y="3838"/>
                  <a:pt x="231" y="2886"/>
                  <a:pt x="523" y="2886"/>
                </a:cubicBezTo>
                <a:cubicBezTo>
                  <a:pt x="609" y="2886"/>
                  <a:pt x="691" y="2970"/>
                  <a:pt x="760" y="3110"/>
                </a:cubicBezTo>
                <a:cubicBezTo>
                  <a:pt x="760" y="1"/>
                  <a:pt x="775" y="1372"/>
                  <a:pt x="760" y="1"/>
                </a:cubicBezTo>
                <a:cubicBezTo>
                  <a:pt x="2545" y="39"/>
                  <a:pt x="8207" y="-3"/>
                  <a:pt x="10000" y="1"/>
                </a:cubicBezTo>
                <a:cubicBezTo>
                  <a:pt x="10005" y="4802"/>
                  <a:pt x="10003" y="10000"/>
                  <a:pt x="10003" y="10000"/>
                </a:cubicBezTo>
                <a:lnTo>
                  <a:pt x="760" y="10000"/>
                </a:lnTo>
                <a:lnTo>
                  <a:pt x="760" y="6863"/>
                </a:lnTo>
                <a:close/>
              </a:path>
            </a:pathLst>
          </a:custGeom>
          <a:gradFill flip="none" rotWithShape="1">
            <a:gsLst>
              <a:gs pos="100000">
                <a:schemeClr val="accent2">
                  <a:lumMod val="50000"/>
                </a:schemeClr>
              </a:gs>
              <a:gs pos="0">
                <a:schemeClr val="accent2"/>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12"/>
          <p:cNvSpPr>
            <a:spLocks/>
          </p:cNvSpPr>
          <p:nvPr/>
        </p:nvSpPr>
        <p:spPr bwMode="auto">
          <a:xfrm>
            <a:off x="-20292" y="1974936"/>
            <a:ext cx="6070016"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31 w 10708"/>
              <a:gd name="connsiteY0" fmla="*/ 202 h 10202"/>
              <a:gd name="connsiteX1" fmla="*/ 10000 w 10708"/>
              <a:gd name="connsiteY1" fmla="*/ 202 h 10202"/>
              <a:gd name="connsiteX2" fmla="*/ 10000 w 10708"/>
              <a:gd name="connsiteY2" fmla="*/ 2939 h 10202"/>
              <a:gd name="connsiteX3" fmla="*/ 9604 w 10708"/>
              <a:gd name="connsiteY3" fmla="*/ 5202 h 10202"/>
              <a:gd name="connsiteX4" fmla="*/ 10000 w 10708"/>
              <a:gd name="connsiteY4" fmla="*/ 7465 h 10202"/>
              <a:gd name="connsiteX5" fmla="*/ 10000 w 10708"/>
              <a:gd name="connsiteY5" fmla="*/ 10202 h 10202"/>
              <a:gd name="connsiteX6" fmla="*/ 0 w 10708"/>
              <a:gd name="connsiteY6" fmla="*/ 10202 h 10202"/>
              <a:gd name="connsiteX7" fmla="*/ 431 w 10708"/>
              <a:gd name="connsiteY7" fmla="*/ 202 h 10202"/>
              <a:gd name="connsiteX0" fmla="*/ 431 w 10708"/>
              <a:gd name="connsiteY0" fmla="*/ 202 h 10202"/>
              <a:gd name="connsiteX1" fmla="*/ 10000 w 10708"/>
              <a:gd name="connsiteY1" fmla="*/ 202 h 10202"/>
              <a:gd name="connsiteX2" fmla="*/ 10000 w 10708"/>
              <a:gd name="connsiteY2" fmla="*/ 2939 h 10202"/>
              <a:gd name="connsiteX3" fmla="*/ 9604 w 10708"/>
              <a:gd name="connsiteY3" fmla="*/ 5202 h 10202"/>
              <a:gd name="connsiteX4" fmla="*/ 10000 w 10708"/>
              <a:gd name="connsiteY4" fmla="*/ 7465 h 10202"/>
              <a:gd name="connsiteX5" fmla="*/ 10000 w 10708"/>
              <a:gd name="connsiteY5" fmla="*/ 10202 h 10202"/>
              <a:gd name="connsiteX6" fmla="*/ 0 w 10708"/>
              <a:gd name="connsiteY6" fmla="*/ 10202 h 10202"/>
              <a:gd name="connsiteX7" fmla="*/ 431 w 10708"/>
              <a:gd name="connsiteY7" fmla="*/ 202 h 10202"/>
              <a:gd name="connsiteX0" fmla="*/ 431 w 10003"/>
              <a:gd name="connsiteY0" fmla="*/ 202 h 10202"/>
              <a:gd name="connsiteX1" fmla="*/ 10000 w 10003"/>
              <a:gd name="connsiteY1" fmla="*/ 202 h 10202"/>
              <a:gd name="connsiteX2" fmla="*/ 10000 w 10003"/>
              <a:gd name="connsiteY2" fmla="*/ 2939 h 10202"/>
              <a:gd name="connsiteX3" fmla="*/ 9604 w 10003"/>
              <a:gd name="connsiteY3" fmla="*/ 5202 h 10202"/>
              <a:gd name="connsiteX4" fmla="*/ 10000 w 10003"/>
              <a:gd name="connsiteY4" fmla="*/ 7465 h 10202"/>
              <a:gd name="connsiteX5" fmla="*/ 10000 w 10003"/>
              <a:gd name="connsiteY5" fmla="*/ 10202 h 10202"/>
              <a:gd name="connsiteX6" fmla="*/ 0 w 10003"/>
              <a:gd name="connsiteY6" fmla="*/ 10202 h 10202"/>
              <a:gd name="connsiteX7" fmla="*/ 431 w 10003"/>
              <a:gd name="connsiteY7" fmla="*/ 202 h 10202"/>
              <a:gd name="connsiteX0" fmla="*/ 431 w 10003"/>
              <a:gd name="connsiteY0" fmla="*/ 37 h 10037"/>
              <a:gd name="connsiteX1" fmla="*/ 10000 w 10003"/>
              <a:gd name="connsiteY1" fmla="*/ 37 h 10037"/>
              <a:gd name="connsiteX2" fmla="*/ 10000 w 10003"/>
              <a:gd name="connsiteY2" fmla="*/ 2774 h 10037"/>
              <a:gd name="connsiteX3" fmla="*/ 9604 w 10003"/>
              <a:gd name="connsiteY3" fmla="*/ 5037 h 10037"/>
              <a:gd name="connsiteX4" fmla="*/ 10000 w 10003"/>
              <a:gd name="connsiteY4" fmla="*/ 7300 h 10037"/>
              <a:gd name="connsiteX5" fmla="*/ 10000 w 10003"/>
              <a:gd name="connsiteY5" fmla="*/ 10037 h 10037"/>
              <a:gd name="connsiteX6" fmla="*/ 0 w 10003"/>
              <a:gd name="connsiteY6" fmla="*/ 10037 h 10037"/>
              <a:gd name="connsiteX7" fmla="*/ 431 w 10003"/>
              <a:gd name="connsiteY7" fmla="*/ 37 h 10037"/>
              <a:gd name="connsiteX0" fmla="*/ 431 w 10003"/>
              <a:gd name="connsiteY0" fmla="*/ 0 h 10000"/>
              <a:gd name="connsiteX1" fmla="*/ 10000 w 10003"/>
              <a:gd name="connsiteY1" fmla="*/ 0 h 10000"/>
              <a:gd name="connsiteX2" fmla="*/ 10000 w 10003"/>
              <a:gd name="connsiteY2" fmla="*/ 2737 h 10000"/>
              <a:gd name="connsiteX3" fmla="*/ 9604 w 10003"/>
              <a:gd name="connsiteY3" fmla="*/ 5000 h 10000"/>
              <a:gd name="connsiteX4" fmla="*/ 10000 w 10003"/>
              <a:gd name="connsiteY4" fmla="*/ 7263 h 10000"/>
              <a:gd name="connsiteX5" fmla="*/ 10000 w 10003"/>
              <a:gd name="connsiteY5" fmla="*/ 10000 h 10000"/>
              <a:gd name="connsiteX6" fmla="*/ 0 w 10003"/>
              <a:gd name="connsiteY6" fmla="*/ 10000 h 10000"/>
              <a:gd name="connsiteX7" fmla="*/ 431 w 10003"/>
              <a:gd name="connsiteY7" fmla="*/ 0 h 10000"/>
              <a:gd name="connsiteX0" fmla="*/ 35 w 9607"/>
              <a:gd name="connsiteY0" fmla="*/ 0 h 10000"/>
              <a:gd name="connsiteX1" fmla="*/ 9604 w 9607"/>
              <a:gd name="connsiteY1" fmla="*/ 0 h 10000"/>
              <a:gd name="connsiteX2" fmla="*/ 9604 w 9607"/>
              <a:gd name="connsiteY2" fmla="*/ 2737 h 10000"/>
              <a:gd name="connsiteX3" fmla="*/ 9208 w 9607"/>
              <a:gd name="connsiteY3" fmla="*/ 5000 h 10000"/>
              <a:gd name="connsiteX4" fmla="*/ 9604 w 9607"/>
              <a:gd name="connsiteY4" fmla="*/ 7263 h 10000"/>
              <a:gd name="connsiteX5" fmla="*/ 9604 w 9607"/>
              <a:gd name="connsiteY5" fmla="*/ 10000 h 10000"/>
              <a:gd name="connsiteX6" fmla="*/ 104 w 9607"/>
              <a:gd name="connsiteY6" fmla="*/ 10000 h 10000"/>
              <a:gd name="connsiteX7" fmla="*/ 35 w 9607"/>
              <a:gd name="connsiteY7" fmla="*/ 0 h 10000"/>
              <a:gd name="connsiteX0" fmla="*/ 40 w 10004"/>
              <a:gd name="connsiteY0" fmla="*/ 0 h 10000"/>
              <a:gd name="connsiteX1" fmla="*/ 10001 w 10004"/>
              <a:gd name="connsiteY1" fmla="*/ 0 h 10000"/>
              <a:gd name="connsiteX2" fmla="*/ 10001 w 10004"/>
              <a:gd name="connsiteY2" fmla="*/ 2737 h 10000"/>
              <a:gd name="connsiteX3" fmla="*/ 9589 w 10004"/>
              <a:gd name="connsiteY3" fmla="*/ 5000 h 10000"/>
              <a:gd name="connsiteX4" fmla="*/ 10001 w 10004"/>
              <a:gd name="connsiteY4" fmla="*/ 7263 h 10000"/>
              <a:gd name="connsiteX5" fmla="*/ 10001 w 10004"/>
              <a:gd name="connsiteY5" fmla="*/ 10000 h 10000"/>
              <a:gd name="connsiteX6" fmla="*/ 61 w 10004"/>
              <a:gd name="connsiteY6" fmla="*/ 10000 h 10000"/>
              <a:gd name="connsiteX7" fmla="*/ 40 w 10004"/>
              <a:gd name="connsiteY7" fmla="*/ 0 h 10000"/>
              <a:gd name="connsiteX0" fmla="*/ 63 w 10027"/>
              <a:gd name="connsiteY0" fmla="*/ 0 h 10000"/>
              <a:gd name="connsiteX1" fmla="*/ 10024 w 10027"/>
              <a:gd name="connsiteY1" fmla="*/ 0 h 10000"/>
              <a:gd name="connsiteX2" fmla="*/ 10024 w 10027"/>
              <a:gd name="connsiteY2" fmla="*/ 2737 h 10000"/>
              <a:gd name="connsiteX3" fmla="*/ 9612 w 10027"/>
              <a:gd name="connsiteY3" fmla="*/ 5000 h 10000"/>
              <a:gd name="connsiteX4" fmla="*/ 10024 w 10027"/>
              <a:gd name="connsiteY4" fmla="*/ 7263 h 10000"/>
              <a:gd name="connsiteX5" fmla="*/ 10024 w 10027"/>
              <a:gd name="connsiteY5" fmla="*/ 10000 h 10000"/>
              <a:gd name="connsiteX6" fmla="*/ 84 w 10027"/>
              <a:gd name="connsiteY6" fmla="*/ 10000 h 10000"/>
              <a:gd name="connsiteX7" fmla="*/ 63 w 10027"/>
              <a:gd name="connsiteY7" fmla="*/ 0 h 10000"/>
              <a:gd name="connsiteX0" fmla="*/ 2 w 9966"/>
              <a:gd name="connsiteY0" fmla="*/ 0 h 10000"/>
              <a:gd name="connsiteX1" fmla="*/ 9963 w 9966"/>
              <a:gd name="connsiteY1" fmla="*/ 0 h 10000"/>
              <a:gd name="connsiteX2" fmla="*/ 9963 w 9966"/>
              <a:gd name="connsiteY2" fmla="*/ 2737 h 10000"/>
              <a:gd name="connsiteX3" fmla="*/ 9551 w 9966"/>
              <a:gd name="connsiteY3" fmla="*/ 5000 h 10000"/>
              <a:gd name="connsiteX4" fmla="*/ 9963 w 9966"/>
              <a:gd name="connsiteY4" fmla="*/ 7263 h 10000"/>
              <a:gd name="connsiteX5" fmla="*/ 9963 w 9966"/>
              <a:gd name="connsiteY5" fmla="*/ 10000 h 10000"/>
              <a:gd name="connsiteX6" fmla="*/ 23 w 9966"/>
              <a:gd name="connsiteY6" fmla="*/ 10000 h 10000"/>
              <a:gd name="connsiteX7" fmla="*/ 2 w 9966"/>
              <a:gd name="connsiteY7" fmla="*/ 0 h 10000"/>
              <a:gd name="connsiteX0" fmla="*/ 0 w 9998"/>
              <a:gd name="connsiteY0" fmla="*/ 0 h 10000"/>
              <a:gd name="connsiteX1" fmla="*/ 9995 w 9998"/>
              <a:gd name="connsiteY1" fmla="*/ 0 h 10000"/>
              <a:gd name="connsiteX2" fmla="*/ 9995 w 9998"/>
              <a:gd name="connsiteY2" fmla="*/ 2737 h 10000"/>
              <a:gd name="connsiteX3" fmla="*/ 9582 w 9998"/>
              <a:gd name="connsiteY3" fmla="*/ 5000 h 10000"/>
              <a:gd name="connsiteX4" fmla="*/ 9995 w 9998"/>
              <a:gd name="connsiteY4" fmla="*/ 7263 h 10000"/>
              <a:gd name="connsiteX5" fmla="*/ 9995 w 9998"/>
              <a:gd name="connsiteY5" fmla="*/ 10000 h 10000"/>
              <a:gd name="connsiteX6" fmla="*/ 21 w 9998"/>
              <a:gd name="connsiteY6" fmla="*/ 10000 h 10000"/>
              <a:gd name="connsiteX7" fmla="*/ 0 w 9998"/>
              <a:gd name="connsiteY7" fmla="*/ 0 h 10000"/>
              <a:gd name="connsiteX0" fmla="*/ 0 w 9990"/>
              <a:gd name="connsiteY0" fmla="*/ 75 h 10000"/>
              <a:gd name="connsiteX1" fmla="*/ 9987 w 9990"/>
              <a:gd name="connsiteY1" fmla="*/ 0 h 10000"/>
              <a:gd name="connsiteX2" fmla="*/ 9987 w 9990"/>
              <a:gd name="connsiteY2" fmla="*/ 2737 h 10000"/>
              <a:gd name="connsiteX3" fmla="*/ 9574 w 9990"/>
              <a:gd name="connsiteY3" fmla="*/ 5000 h 10000"/>
              <a:gd name="connsiteX4" fmla="*/ 9987 w 9990"/>
              <a:gd name="connsiteY4" fmla="*/ 7263 h 10000"/>
              <a:gd name="connsiteX5" fmla="*/ 9987 w 9990"/>
              <a:gd name="connsiteY5" fmla="*/ 10000 h 10000"/>
              <a:gd name="connsiteX6" fmla="*/ 11 w 9990"/>
              <a:gd name="connsiteY6" fmla="*/ 10000 h 10000"/>
              <a:gd name="connsiteX7" fmla="*/ 0 w 9990"/>
              <a:gd name="connsiteY7" fmla="*/ 75 h 10000"/>
              <a:gd name="connsiteX0" fmla="*/ 0 w 10000"/>
              <a:gd name="connsiteY0" fmla="*/ 0 h 10000"/>
              <a:gd name="connsiteX1" fmla="*/ 9997 w 10000"/>
              <a:gd name="connsiteY1" fmla="*/ 0 h 10000"/>
              <a:gd name="connsiteX2" fmla="*/ 9997 w 10000"/>
              <a:gd name="connsiteY2" fmla="*/ 2737 h 10000"/>
              <a:gd name="connsiteX3" fmla="*/ 9584 w 10000"/>
              <a:gd name="connsiteY3" fmla="*/ 5000 h 10000"/>
              <a:gd name="connsiteX4" fmla="*/ 9997 w 10000"/>
              <a:gd name="connsiteY4" fmla="*/ 7263 h 10000"/>
              <a:gd name="connsiteX5" fmla="*/ 9997 w 10000"/>
              <a:gd name="connsiteY5" fmla="*/ 10000 h 10000"/>
              <a:gd name="connsiteX6" fmla="*/ 11 w 10000"/>
              <a:gd name="connsiteY6" fmla="*/ 10000 h 10000"/>
              <a:gd name="connsiteX7" fmla="*/ 0 w 10000"/>
              <a:gd name="connsiteY7" fmla="*/ 0 h 10000"/>
              <a:gd name="connsiteX0" fmla="*/ 0 w 10000"/>
              <a:gd name="connsiteY0" fmla="*/ 0 h 10000"/>
              <a:gd name="connsiteX1" fmla="*/ 9997 w 10000"/>
              <a:gd name="connsiteY1" fmla="*/ 0 h 10000"/>
              <a:gd name="connsiteX2" fmla="*/ 9997 w 10000"/>
              <a:gd name="connsiteY2" fmla="*/ 2737 h 10000"/>
              <a:gd name="connsiteX3" fmla="*/ 9584 w 10000"/>
              <a:gd name="connsiteY3" fmla="*/ 5000 h 10000"/>
              <a:gd name="connsiteX4" fmla="*/ 9997 w 10000"/>
              <a:gd name="connsiteY4" fmla="*/ 7263 h 10000"/>
              <a:gd name="connsiteX5" fmla="*/ 9997 w 10000"/>
              <a:gd name="connsiteY5" fmla="*/ 10000 h 10000"/>
              <a:gd name="connsiteX6" fmla="*/ 11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9997" y="0"/>
                </a:lnTo>
                <a:cubicBezTo>
                  <a:pt x="10004" y="1276"/>
                  <a:pt x="9997" y="447"/>
                  <a:pt x="9997" y="2737"/>
                </a:cubicBezTo>
                <a:cubicBezTo>
                  <a:pt x="9782" y="2318"/>
                  <a:pt x="9584" y="3436"/>
                  <a:pt x="9584" y="5000"/>
                </a:cubicBezTo>
                <a:cubicBezTo>
                  <a:pt x="9584" y="6564"/>
                  <a:pt x="9786" y="7682"/>
                  <a:pt x="9997" y="7263"/>
                </a:cubicBezTo>
                <a:lnTo>
                  <a:pt x="9997" y="10000"/>
                </a:lnTo>
                <a:lnTo>
                  <a:pt x="11" y="10000"/>
                </a:lnTo>
                <a:cubicBezTo>
                  <a:pt x="-2" y="6742"/>
                  <a:pt x="14" y="4005"/>
                  <a:pt x="0" y="0"/>
                </a:cubicBezTo>
                <a:close/>
              </a:path>
            </a:pathLst>
          </a:custGeom>
          <a:gradFill flip="none" rotWithShape="1">
            <a:gsLst>
              <a:gs pos="100000">
                <a:schemeClr val="accent4"/>
              </a:gs>
              <a:gs pos="15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13"/>
          <p:cNvSpPr>
            <a:spLocks/>
          </p:cNvSpPr>
          <p:nvPr/>
        </p:nvSpPr>
        <p:spPr bwMode="auto">
          <a:xfrm>
            <a:off x="5817686" y="1974934"/>
            <a:ext cx="3338766" cy="83127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10000"/>
              <a:gd name="connsiteY0" fmla="*/ 6891 h 10000"/>
              <a:gd name="connsiteX1" fmla="*/ 379 w 10000"/>
              <a:gd name="connsiteY1" fmla="*/ 7115 h 10000"/>
              <a:gd name="connsiteX2" fmla="*/ 0 w 10000"/>
              <a:gd name="connsiteY2" fmla="*/ 5014 h 10000"/>
              <a:gd name="connsiteX3" fmla="*/ 379 w 10000"/>
              <a:gd name="connsiteY3" fmla="*/ 2913 h 10000"/>
              <a:gd name="connsiteX4" fmla="*/ 551 w 10000"/>
              <a:gd name="connsiteY4" fmla="*/ 3137 h 10000"/>
              <a:gd name="connsiteX5" fmla="*/ 551 w 10000"/>
              <a:gd name="connsiteY5" fmla="*/ 0 h 10000"/>
              <a:gd name="connsiteX6" fmla="*/ 7252 w 10000"/>
              <a:gd name="connsiteY6" fmla="*/ 0 h 10000"/>
              <a:gd name="connsiteX7" fmla="*/ 10000 w 10000"/>
              <a:gd name="connsiteY7" fmla="*/ 10000 h 10000"/>
              <a:gd name="connsiteX8" fmla="*/ 551 w 10000"/>
              <a:gd name="connsiteY8" fmla="*/ 10000 h 10000"/>
              <a:gd name="connsiteX9" fmla="*/ 551 w 10000"/>
              <a:gd name="connsiteY9" fmla="*/ 6891 h 10000"/>
              <a:gd name="connsiteX0" fmla="*/ 551 w 7760"/>
              <a:gd name="connsiteY0" fmla="*/ 7631 h 10740"/>
              <a:gd name="connsiteX1" fmla="*/ 379 w 7760"/>
              <a:gd name="connsiteY1" fmla="*/ 7855 h 10740"/>
              <a:gd name="connsiteX2" fmla="*/ 0 w 7760"/>
              <a:gd name="connsiteY2" fmla="*/ 5754 h 10740"/>
              <a:gd name="connsiteX3" fmla="*/ 379 w 7760"/>
              <a:gd name="connsiteY3" fmla="*/ 3653 h 10740"/>
              <a:gd name="connsiteX4" fmla="*/ 551 w 7760"/>
              <a:gd name="connsiteY4" fmla="*/ 3877 h 10740"/>
              <a:gd name="connsiteX5" fmla="*/ 551 w 7760"/>
              <a:gd name="connsiteY5" fmla="*/ 740 h 10740"/>
              <a:gd name="connsiteX6" fmla="*/ 7252 w 7760"/>
              <a:gd name="connsiteY6" fmla="*/ 740 h 10740"/>
              <a:gd name="connsiteX7" fmla="*/ 7289 w 7760"/>
              <a:gd name="connsiteY7" fmla="*/ 10740 h 10740"/>
              <a:gd name="connsiteX8" fmla="*/ 551 w 7760"/>
              <a:gd name="connsiteY8" fmla="*/ 10740 h 10740"/>
              <a:gd name="connsiteX9" fmla="*/ 551 w 7760"/>
              <a:gd name="connsiteY9" fmla="*/ 7631 h 10740"/>
              <a:gd name="connsiteX0" fmla="*/ 710 w 10001"/>
              <a:gd name="connsiteY0" fmla="*/ 6416 h 9311"/>
              <a:gd name="connsiteX1" fmla="*/ 488 w 10001"/>
              <a:gd name="connsiteY1" fmla="*/ 6625 h 9311"/>
              <a:gd name="connsiteX2" fmla="*/ 0 w 10001"/>
              <a:gd name="connsiteY2" fmla="*/ 4669 h 9311"/>
              <a:gd name="connsiteX3" fmla="*/ 488 w 10001"/>
              <a:gd name="connsiteY3" fmla="*/ 2712 h 9311"/>
              <a:gd name="connsiteX4" fmla="*/ 710 w 10001"/>
              <a:gd name="connsiteY4" fmla="*/ 2921 h 9311"/>
              <a:gd name="connsiteX5" fmla="*/ 710 w 10001"/>
              <a:gd name="connsiteY5" fmla="*/ 0 h 9311"/>
              <a:gd name="connsiteX6" fmla="*/ 9345 w 10001"/>
              <a:gd name="connsiteY6" fmla="*/ 0 h 9311"/>
              <a:gd name="connsiteX7" fmla="*/ 9393 w 10001"/>
              <a:gd name="connsiteY7" fmla="*/ 9311 h 9311"/>
              <a:gd name="connsiteX8" fmla="*/ 710 w 10001"/>
              <a:gd name="connsiteY8" fmla="*/ 9311 h 9311"/>
              <a:gd name="connsiteX9" fmla="*/ 710 w 10001"/>
              <a:gd name="connsiteY9" fmla="*/ 6416 h 9311"/>
              <a:gd name="connsiteX0" fmla="*/ 710 w 9392"/>
              <a:gd name="connsiteY0" fmla="*/ 6891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1 h 10000"/>
              <a:gd name="connsiteX0" fmla="*/ 756 w 9961"/>
              <a:gd name="connsiteY0" fmla="*/ 6891 h 10000"/>
              <a:gd name="connsiteX1" fmla="*/ 520 w 9961"/>
              <a:gd name="connsiteY1" fmla="*/ 7115 h 10000"/>
              <a:gd name="connsiteX2" fmla="*/ 0 w 9961"/>
              <a:gd name="connsiteY2" fmla="*/ 5014 h 10000"/>
              <a:gd name="connsiteX3" fmla="*/ 520 w 9961"/>
              <a:gd name="connsiteY3" fmla="*/ 2913 h 10000"/>
              <a:gd name="connsiteX4" fmla="*/ 756 w 9961"/>
              <a:gd name="connsiteY4" fmla="*/ 3137 h 10000"/>
              <a:gd name="connsiteX5" fmla="*/ 756 w 9961"/>
              <a:gd name="connsiteY5" fmla="*/ 0 h 10000"/>
              <a:gd name="connsiteX6" fmla="*/ 9949 w 9961"/>
              <a:gd name="connsiteY6" fmla="*/ 0 h 10000"/>
              <a:gd name="connsiteX7" fmla="*/ 9961 w 9961"/>
              <a:gd name="connsiteY7" fmla="*/ 10000 h 10000"/>
              <a:gd name="connsiteX8" fmla="*/ 756 w 9961"/>
              <a:gd name="connsiteY8" fmla="*/ 10000 h 10000"/>
              <a:gd name="connsiteX9" fmla="*/ 756 w 9961"/>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10000"/>
              <a:gd name="connsiteY0" fmla="*/ 6891 h 10000"/>
              <a:gd name="connsiteX1" fmla="*/ 522 w 10000"/>
              <a:gd name="connsiteY1" fmla="*/ 7115 h 10000"/>
              <a:gd name="connsiteX2" fmla="*/ 0 w 10000"/>
              <a:gd name="connsiteY2" fmla="*/ 5014 h 10000"/>
              <a:gd name="connsiteX3" fmla="*/ 522 w 10000"/>
              <a:gd name="connsiteY3" fmla="*/ 2913 h 10000"/>
              <a:gd name="connsiteX4" fmla="*/ 759 w 10000"/>
              <a:gd name="connsiteY4" fmla="*/ 3137 h 10000"/>
              <a:gd name="connsiteX5" fmla="*/ 759 w 10000"/>
              <a:gd name="connsiteY5" fmla="*/ 0 h 10000"/>
              <a:gd name="connsiteX6" fmla="*/ 9988 w 10000"/>
              <a:gd name="connsiteY6" fmla="*/ 0 h 10000"/>
              <a:gd name="connsiteX7" fmla="*/ 10000 w 10000"/>
              <a:gd name="connsiteY7" fmla="*/ 10000 h 10000"/>
              <a:gd name="connsiteX8" fmla="*/ 759 w 10000"/>
              <a:gd name="connsiteY8" fmla="*/ 10000 h 10000"/>
              <a:gd name="connsiteX9" fmla="*/ 759 w 10000"/>
              <a:gd name="connsiteY9" fmla="*/ 6891 h 10000"/>
              <a:gd name="connsiteX0" fmla="*/ 759 w 9988"/>
              <a:gd name="connsiteY0" fmla="*/ 6891 h 10000"/>
              <a:gd name="connsiteX1" fmla="*/ 522 w 9988"/>
              <a:gd name="connsiteY1" fmla="*/ 7115 h 10000"/>
              <a:gd name="connsiteX2" fmla="*/ 0 w 9988"/>
              <a:gd name="connsiteY2" fmla="*/ 5014 h 10000"/>
              <a:gd name="connsiteX3" fmla="*/ 522 w 9988"/>
              <a:gd name="connsiteY3" fmla="*/ 2913 h 10000"/>
              <a:gd name="connsiteX4" fmla="*/ 759 w 9988"/>
              <a:gd name="connsiteY4" fmla="*/ 3137 h 10000"/>
              <a:gd name="connsiteX5" fmla="*/ 759 w 9988"/>
              <a:gd name="connsiteY5" fmla="*/ 0 h 10000"/>
              <a:gd name="connsiteX6" fmla="*/ 9988 w 9988"/>
              <a:gd name="connsiteY6" fmla="*/ 0 h 10000"/>
              <a:gd name="connsiteX7" fmla="*/ 9987 w 9988"/>
              <a:gd name="connsiteY7" fmla="*/ 10000 h 10000"/>
              <a:gd name="connsiteX8" fmla="*/ 759 w 9988"/>
              <a:gd name="connsiteY8" fmla="*/ 10000 h 10000"/>
              <a:gd name="connsiteX9" fmla="*/ 759 w 9988"/>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8" h="10000">
                <a:moveTo>
                  <a:pt x="759" y="6891"/>
                </a:moveTo>
                <a:cubicBezTo>
                  <a:pt x="689" y="7031"/>
                  <a:pt x="606" y="7115"/>
                  <a:pt x="522" y="7115"/>
                </a:cubicBezTo>
                <a:cubicBezTo>
                  <a:pt x="230" y="7115"/>
                  <a:pt x="0" y="6162"/>
                  <a:pt x="0" y="5014"/>
                </a:cubicBezTo>
                <a:cubicBezTo>
                  <a:pt x="0" y="3838"/>
                  <a:pt x="230" y="2913"/>
                  <a:pt x="522" y="2913"/>
                </a:cubicBezTo>
                <a:cubicBezTo>
                  <a:pt x="606" y="2913"/>
                  <a:pt x="689" y="2998"/>
                  <a:pt x="759" y="3137"/>
                </a:cubicBezTo>
                <a:cubicBezTo>
                  <a:pt x="759" y="0"/>
                  <a:pt x="748" y="1442"/>
                  <a:pt x="759" y="0"/>
                </a:cubicBezTo>
                <a:lnTo>
                  <a:pt x="9988" y="0"/>
                </a:lnTo>
                <a:cubicBezTo>
                  <a:pt x="9980" y="4899"/>
                  <a:pt x="9987" y="10000"/>
                  <a:pt x="9987" y="10000"/>
                </a:cubicBezTo>
                <a:lnTo>
                  <a:pt x="759" y="10000"/>
                </a:lnTo>
                <a:lnTo>
                  <a:pt x="759" y="6891"/>
                </a:lnTo>
                <a:close/>
              </a:path>
            </a:pathLst>
          </a:custGeom>
          <a:gradFill flip="none" rotWithShape="1">
            <a:gsLst>
              <a:gs pos="0">
                <a:schemeClr val="accent4"/>
              </a:gs>
              <a:gs pos="100000">
                <a:schemeClr val="accent4">
                  <a:lumMod val="5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14"/>
          <p:cNvSpPr>
            <a:spLocks/>
          </p:cNvSpPr>
          <p:nvPr/>
        </p:nvSpPr>
        <p:spPr bwMode="auto">
          <a:xfrm>
            <a:off x="-13891" y="2803416"/>
            <a:ext cx="6062346"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51 w 10707"/>
              <a:gd name="connsiteY0" fmla="*/ 202 h 10202"/>
              <a:gd name="connsiteX1" fmla="*/ 10000 w 10707"/>
              <a:gd name="connsiteY1" fmla="*/ 202 h 10202"/>
              <a:gd name="connsiteX2" fmla="*/ 10000 w 10707"/>
              <a:gd name="connsiteY2" fmla="*/ 2939 h 10202"/>
              <a:gd name="connsiteX3" fmla="*/ 9604 w 10707"/>
              <a:gd name="connsiteY3" fmla="*/ 5202 h 10202"/>
              <a:gd name="connsiteX4" fmla="*/ 10000 w 10707"/>
              <a:gd name="connsiteY4" fmla="*/ 7465 h 10202"/>
              <a:gd name="connsiteX5" fmla="*/ 10000 w 10707"/>
              <a:gd name="connsiteY5" fmla="*/ 10202 h 10202"/>
              <a:gd name="connsiteX6" fmla="*/ 0 w 10707"/>
              <a:gd name="connsiteY6" fmla="*/ 10202 h 10202"/>
              <a:gd name="connsiteX7" fmla="*/ 451 w 10707"/>
              <a:gd name="connsiteY7" fmla="*/ 202 h 10202"/>
              <a:gd name="connsiteX0" fmla="*/ 451 w 10707"/>
              <a:gd name="connsiteY0" fmla="*/ 0 h 10000"/>
              <a:gd name="connsiteX1" fmla="*/ 10000 w 10707"/>
              <a:gd name="connsiteY1" fmla="*/ 0 h 10000"/>
              <a:gd name="connsiteX2" fmla="*/ 10000 w 10707"/>
              <a:gd name="connsiteY2" fmla="*/ 2737 h 10000"/>
              <a:gd name="connsiteX3" fmla="*/ 9604 w 10707"/>
              <a:gd name="connsiteY3" fmla="*/ 5000 h 10000"/>
              <a:gd name="connsiteX4" fmla="*/ 10000 w 10707"/>
              <a:gd name="connsiteY4" fmla="*/ 7263 h 10000"/>
              <a:gd name="connsiteX5" fmla="*/ 10000 w 10707"/>
              <a:gd name="connsiteY5" fmla="*/ 10000 h 10000"/>
              <a:gd name="connsiteX6" fmla="*/ 0 w 10707"/>
              <a:gd name="connsiteY6" fmla="*/ 10000 h 10000"/>
              <a:gd name="connsiteX7" fmla="*/ 451 w 10707"/>
              <a:gd name="connsiteY7" fmla="*/ 0 h 10000"/>
              <a:gd name="connsiteX0" fmla="*/ 451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51 w 10001"/>
              <a:gd name="connsiteY7" fmla="*/ 0 h 10000"/>
              <a:gd name="connsiteX0" fmla="*/ 451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51 w 10001"/>
              <a:gd name="connsiteY7" fmla="*/ 0 h 10000"/>
              <a:gd name="connsiteX0" fmla="*/ 69 w 9619"/>
              <a:gd name="connsiteY0" fmla="*/ 0 h 10000"/>
              <a:gd name="connsiteX1" fmla="*/ 9618 w 9619"/>
              <a:gd name="connsiteY1" fmla="*/ 0 h 10000"/>
              <a:gd name="connsiteX2" fmla="*/ 9618 w 9619"/>
              <a:gd name="connsiteY2" fmla="*/ 2737 h 10000"/>
              <a:gd name="connsiteX3" fmla="*/ 9222 w 9619"/>
              <a:gd name="connsiteY3" fmla="*/ 5000 h 10000"/>
              <a:gd name="connsiteX4" fmla="*/ 9618 w 9619"/>
              <a:gd name="connsiteY4" fmla="*/ 7263 h 10000"/>
              <a:gd name="connsiteX5" fmla="*/ 9618 w 9619"/>
              <a:gd name="connsiteY5" fmla="*/ 10000 h 10000"/>
              <a:gd name="connsiteX6" fmla="*/ 0 w 9619"/>
              <a:gd name="connsiteY6" fmla="*/ 10000 h 10000"/>
              <a:gd name="connsiteX7" fmla="*/ 69 w 9619"/>
              <a:gd name="connsiteY7" fmla="*/ 0 h 10000"/>
              <a:gd name="connsiteX0" fmla="*/ 72 w 10000"/>
              <a:gd name="connsiteY0" fmla="*/ 0 h 10000"/>
              <a:gd name="connsiteX1" fmla="*/ 9999 w 10000"/>
              <a:gd name="connsiteY1" fmla="*/ 0 h 10000"/>
              <a:gd name="connsiteX2" fmla="*/ 9999 w 10000"/>
              <a:gd name="connsiteY2" fmla="*/ 2737 h 10000"/>
              <a:gd name="connsiteX3" fmla="*/ 9587 w 10000"/>
              <a:gd name="connsiteY3" fmla="*/ 5000 h 10000"/>
              <a:gd name="connsiteX4" fmla="*/ 9999 w 10000"/>
              <a:gd name="connsiteY4" fmla="*/ 7263 h 10000"/>
              <a:gd name="connsiteX5" fmla="*/ 9999 w 10000"/>
              <a:gd name="connsiteY5" fmla="*/ 10000 h 10000"/>
              <a:gd name="connsiteX6" fmla="*/ 0 w 10000"/>
              <a:gd name="connsiteY6" fmla="*/ 10000 h 10000"/>
              <a:gd name="connsiteX7" fmla="*/ 72 w 10000"/>
              <a:gd name="connsiteY7" fmla="*/ 0 h 10000"/>
              <a:gd name="connsiteX0" fmla="*/ 11 w 9939"/>
              <a:gd name="connsiteY0" fmla="*/ 0 h 10000"/>
              <a:gd name="connsiteX1" fmla="*/ 9938 w 9939"/>
              <a:gd name="connsiteY1" fmla="*/ 0 h 10000"/>
              <a:gd name="connsiteX2" fmla="*/ 9938 w 9939"/>
              <a:gd name="connsiteY2" fmla="*/ 2737 h 10000"/>
              <a:gd name="connsiteX3" fmla="*/ 9526 w 9939"/>
              <a:gd name="connsiteY3" fmla="*/ 5000 h 10000"/>
              <a:gd name="connsiteX4" fmla="*/ 9938 w 9939"/>
              <a:gd name="connsiteY4" fmla="*/ 7263 h 10000"/>
              <a:gd name="connsiteX5" fmla="*/ 9938 w 9939"/>
              <a:gd name="connsiteY5" fmla="*/ 10000 h 10000"/>
              <a:gd name="connsiteX6" fmla="*/ 0 w 9939"/>
              <a:gd name="connsiteY6" fmla="*/ 10000 h 10000"/>
              <a:gd name="connsiteX7" fmla="*/ 11 w 9939"/>
              <a:gd name="connsiteY7" fmla="*/ 0 h 10000"/>
              <a:gd name="connsiteX0" fmla="*/ 1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0 w 10000"/>
              <a:gd name="connsiteY6" fmla="*/ 10000 h 10000"/>
              <a:gd name="connsiteX7" fmla="*/ 11 w 10000"/>
              <a:gd name="connsiteY7" fmla="*/ 0 h 10000"/>
              <a:gd name="connsiteX0" fmla="*/ 1 w 9990"/>
              <a:gd name="connsiteY0" fmla="*/ 0 h 10000"/>
              <a:gd name="connsiteX1" fmla="*/ 9989 w 9990"/>
              <a:gd name="connsiteY1" fmla="*/ 0 h 10000"/>
              <a:gd name="connsiteX2" fmla="*/ 9989 w 9990"/>
              <a:gd name="connsiteY2" fmla="*/ 2737 h 10000"/>
              <a:gd name="connsiteX3" fmla="*/ 9574 w 9990"/>
              <a:gd name="connsiteY3" fmla="*/ 5000 h 10000"/>
              <a:gd name="connsiteX4" fmla="*/ 9989 w 9990"/>
              <a:gd name="connsiteY4" fmla="*/ 7263 h 10000"/>
              <a:gd name="connsiteX5" fmla="*/ 9989 w 9990"/>
              <a:gd name="connsiteY5" fmla="*/ 10000 h 10000"/>
              <a:gd name="connsiteX6" fmla="*/ 11 w 9990"/>
              <a:gd name="connsiteY6" fmla="*/ 10000 h 10000"/>
              <a:gd name="connsiteX7" fmla="*/ 1 w 9990"/>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11 w 10000"/>
              <a:gd name="connsiteY6" fmla="*/ 10000 h 10000"/>
              <a:gd name="connsiteX7" fmla="*/ 1 w 10000"/>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11 w 10000"/>
              <a:gd name="connsiteY6" fmla="*/ 10000 h 10000"/>
              <a:gd name="connsiteX7" fmla="*/ 1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 y="0"/>
                </a:moveTo>
                <a:lnTo>
                  <a:pt x="9999" y="0"/>
                </a:lnTo>
                <a:cubicBezTo>
                  <a:pt x="10003" y="1127"/>
                  <a:pt x="9999" y="447"/>
                  <a:pt x="9999" y="2737"/>
                </a:cubicBezTo>
                <a:cubicBezTo>
                  <a:pt x="9785" y="2318"/>
                  <a:pt x="9584" y="3436"/>
                  <a:pt x="9584" y="5000"/>
                </a:cubicBezTo>
                <a:cubicBezTo>
                  <a:pt x="9584" y="6564"/>
                  <a:pt x="9788" y="7682"/>
                  <a:pt x="9999" y="7263"/>
                </a:cubicBezTo>
                <a:lnTo>
                  <a:pt x="9999" y="10000"/>
                </a:lnTo>
                <a:lnTo>
                  <a:pt x="11" y="10000"/>
                </a:lnTo>
                <a:cubicBezTo>
                  <a:pt x="15" y="6220"/>
                  <a:pt x="-2" y="3855"/>
                  <a:pt x="1" y="0"/>
                </a:cubicBezTo>
                <a:close/>
              </a:path>
            </a:pathLst>
          </a:custGeom>
          <a:gradFill>
            <a:gsLst>
              <a:gs pos="0">
                <a:schemeClr val="accent5">
                  <a:lumMod val="50000"/>
                </a:schemeClr>
              </a:gs>
              <a:gs pos="10000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5"/>
          <p:cNvSpPr>
            <a:spLocks/>
          </p:cNvSpPr>
          <p:nvPr/>
        </p:nvSpPr>
        <p:spPr bwMode="auto">
          <a:xfrm>
            <a:off x="5817685" y="2803377"/>
            <a:ext cx="3335077" cy="83130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23 h 10232"/>
              <a:gd name="connsiteX1" fmla="*/ 379 w 10000"/>
              <a:gd name="connsiteY1" fmla="*/ 7347 h 10232"/>
              <a:gd name="connsiteX2" fmla="*/ 0 w 10000"/>
              <a:gd name="connsiteY2" fmla="*/ 5246 h 10232"/>
              <a:gd name="connsiteX3" fmla="*/ 379 w 10000"/>
              <a:gd name="connsiteY3" fmla="*/ 3145 h 10232"/>
              <a:gd name="connsiteX4" fmla="*/ 551 w 10000"/>
              <a:gd name="connsiteY4" fmla="*/ 3369 h 10232"/>
              <a:gd name="connsiteX5" fmla="*/ 551 w 10000"/>
              <a:gd name="connsiteY5" fmla="*/ 232 h 10232"/>
              <a:gd name="connsiteX6" fmla="*/ 7252 w 10000"/>
              <a:gd name="connsiteY6" fmla="*/ 232 h 10232"/>
              <a:gd name="connsiteX7" fmla="*/ 10000 w 10000"/>
              <a:gd name="connsiteY7" fmla="*/ 10232 h 10232"/>
              <a:gd name="connsiteX8" fmla="*/ 551 w 10000"/>
              <a:gd name="connsiteY8" fmla="*/ 10232 h 10232"/>
              <a:gd name="connsiteX9" fmla="*/ 551 w 10000"/>
              <a:gd name="connsiteY9" fmla="*/ 7123 h 10232"/>
              <a:gd name="connsiteX0" fmla="*/ 551 w 7760"/>
              <a:gd name="connsiteY0" fmla="*/ 7762 h 10871"/>
              <a:gd name="connsiteX1" fmla="*/ 379 w 7760"/>
              <a:gd name="connsiteY1" fmla="*/ 7986 h 10871"/>
              <a:gd name="connsiteX2" fmla="*/ 0 w 7760"/>
              <a:gd name="connsiteY2" fmla="*/ 5885 h 10871"/>
              <a:gd name="connsiteX3" fmla="*/ 379 w 7760"/>
              <a:gd name="connsiteY3" fmla="*/ 3784 h 10871"/>
              <a:gd name="connsiteX4" fmla="*/ 551 w 7760"/>
              <a:gd name="connsiteY4" fmla="*/ 4008 h 10871"/>
              <a:gd name="connsiteX5" fmla="*/ 551 w 7760"/>
              <a:gd name="connsiteY5" fmla="*/ 871 h 10871"/>
              <a:gd name="connsiteX6" fmla="*/ 7252 w 7760"/>
              <a:gd name="connsiteY6" fmla="*/ 871 h 10871"/>
              <a:gd name="connsiteX7" fmla="*/ 7289 w 7760"/>
              <a:gd name="connsiteY7" fmla="*/ 10871 h 10871"/>
              <a:gd name="connsiteX8" fmla="*/ 551 w 7760"/>
              <a:gd name="connsiteY8" fmla="*/ 10871 h 10871"/>
              <a:gd name="connsiteX9" fmla="*/ 551 w 7760"/>
              <a:gd name="connsiteY9" fmla="*/ 7762 h 10871"/>
              <a:gd name="connsiteX0" fmla="*/ 710 w 10001"/>
              <a:gd name="connsiteY0" fmla="*/ 7021 h 9881"/>
              <a:gd name="connsiteX1" fmla="*/ 488 w 10001"/>
              <a:gd name="connsiteY1" fmla="*/ 7227 h 9881"/>
              <a:gd name="connsiteX2" fmla="*/ 0 w 10001"/>
              <a:gd name="connsiteY2" fmla="*/ 5294 h 9881"/>
              <a:gd name="connsiteX3" fmla="*/ 488 w 10001"/>
              <a:gd name="connsiteY3" fmla="*/ 3362 h 9881"/>
              <a:gd name="connsiteX4" fmla="*/ 710 w 10001"/>
              <a:gd name="connsiteY4" fmla="*/ 3568 h 9881"/>
              <a:gd name="connsiteX5" fmla="*/ 710 w 10001"/>
              <a:gd name="connsiteY5" fmla="*/ 682 h 9881"/>
              <a:gd name="connsiteX6" fmla="*/ 9345 w 10001"/>
              <a:gd name="connsiteY6" fmla="*/ 682 h 9881"/>
              <a:gd name="connsiteX7" fmla="*/ 9393 w 10001"/>
              <a:gd name="connsiteY7" fmla="*/ 9881 h 9881"/>
              <a:gd name="connsiteX8" fmla="*/ 710 w 10001"/>
              <a:gd name="connsiteY8" fmla="*/ 9881 h 9881"/>
              <a:gd name="connsiteX9" fmla="*/ 710 w 10001"/>
              <a:gd name="connsiteY9" fmla="*/ 7021 h 9881"/>
              <a:gd name="connsiteX0" fmla="*/ 710 w 10000"/>
              <a:gd name="connsiteY0" fmla="*/ 7106 h 10000"/>
              <a:gd name="connsiteX1" fmla="*/ 488 w 10000"/>
              <a:gd name="connsiteY1" fmla="*/ 7314 h 10000"/>
              <a:gd name="connsiteX2" fmla="*/ 0 w 10000"/>
              <a:gd name="connsiteY2" fmla="*/ 5358 h 10000"/>
              <a:gd name="connsiteX3" fmla="*/ 488 w 10000"/>
              <a:gd name="connsiteY3" fmla="*/ 3402 h 10000"/>
              <a:gd name="connsiteX4" fmla="*/ 710 w 10000"/>
              <a:gd name="connsiteY4" fmla="*/ 3611 h 10000"/>
              <a:gd name="connsiteX5" fmla="*/ 710 w 10000"/>
              <a:gd name="connsiteY5" fmla="*/ 690 h 10000"/>
              <a:gd name="connsiteX6" fmla="*/ 9344 w 10000"/>
              <a:gd name="connsiteY6" fmla="*/ 690 h 10000"/>
              <a:gd name="connsiteX7" fmla="*/ 9392 w 10000"/>
              <a:gd name="connsiteY7" fmla="*/ 10000 h 10000"/>
              <a:gd name="connsiteX8" fmla="*/ 710 w 10000"/>
              <a:gd name="connsiteY8" fmla="*/ 10000 h 10000"/>
              <a:gd name="connsiteX9" fmla="*/ 710 w 10000"/>
              <a:gd name="connsiteY9" fmla="*/ 7106 h 10000"/>
              <a:gd name="connsiteX0" fmla="*/ 710 w 10000"/>
              <a:gd name="connsiteY0" fmla="*/ 6416 h 9310"/>
              <a:gd name="connsiteX1" fmla="*/ 488 w 10000"/>
              <a:gd name="connsiteY1" fmla="*/ 6624 h 9310"/>
              <a:gd name="connsiteX2" fmla="*/ 0 w 10000"/>
              <a:gd name="connsiteY2" fmla="*/ 4668 h 9310"/>
              <a:gd name="connsiteX3" fmla="*/ 488 w 10000"/>
              <a:gd name="connsiteY3" fmla="*/ 2712 h 9310"/>
              <a:gd name="connsiteX4" fmla="*/ 710 w 10000"/>
              <a:gd name="connsiteY4" fmla="*/ 2921 h 9310"/>
              <a:gd name="connsiteX5" fmla="*/ 710 w 10000"/>
              <a:gd name="connsiteY5" fmla="*/ 0 h 9310"/>
              <a:gd name="connsiteX6" fmla="*/ 9344 w 10000"/>
              <a:gd name="connsiteY6" fmla="*/ 0 h 9310"/>
              <a:gd name="connsiteX7" fmla="*/ 9392 w 10000"/>
              <a:gd name="connsiteY7" fmla="*/ 9310 h 9310"/>
              <a:gd name="connsiteX8" fmla="*/ 710 w 10000"/>
              <a:gd name="connsiteY8" fmla="*/ 9310 h 9310"/>
              <a:gd name="connsiteX9" fmla="*/ 710 w 10000"/>
              <a:gd name="connsiteY9" fmla="*/ 6416 h 9310"/>
              <a:gd name="connsiteX0" fmla="*/ 710 w 9392"/>
              <a:gd name="connsiteY0" fmla="*/ 6892 h 10000"/>
              <a:gd name="connsiteX1" fmla="*/ 488 w 9392"/>
              <a:gd name="connsiteY1" fmla="*/ 7115 h 10000"/>
              <a:gd name="connsiteX2" fmla="*/ 0 w 9392"/>
              <a:gd name="connsiteY2" fmla="*/ 5014 h 10000"/>
              <a:gd name="connsiteX3" fmla="*/ 488 w 9392"/>
              <a:gd name="connsiteY3" fmla="*/ 2913 h 10000"/>
              <a:gd name="connsiteX4" fmla="*/ 710 w 9392"/>
              <a:gd name="connsiteY4" fmla="*/ 3137 h 10000"/>
              <a:gd name="connsiteX5" fmla="*/ 710 w 9392"/>
              <a:gd name="connsiteY5" fmla="*/ 0 h 10000"/>
              <a:gd name="connsiteX6" fmla="*/ 9344 w 9392"/>
              <a:gd name="connsiteY6" fmla="*/ 0 h 10000"/>
              <a:gd name="connsiteX7" fmla="*/ 9392 w 9392"/>
              <a:gd name="connsiteY7" fmla="*/ 10000 h 10000"/>
              <a:gd name="connsiteX8" fmla="*/ 710 w 9392"/>
              <a:gd name="connsiteY8" fmla="*/ 10000 h 10000"/>
              <a:gd name="connsiteX9" fmla="*/ 710 w 9392"/>
              <a:gd name="connsiteY9" fmla="*/ 6892 h 10000"/>
              <a:gd name="connsiteX0" fmla="*/ 756 w 9949"/>
              <a:gd name="connsiteY0" fmla="*/ 6892 h 10000"/>
              <a:gd name="connsiteX1" fmla="*/ 520 w 9949"/>
              <a:gd name="connsiteY1" fmla="*/ 7115 h 10000"/>
              <a:gd name="connsiteX2" fmla="*/ 0 w 9949"/>
              <a:gd name="connsiteY2" fmla="*/ 5014 h 10000"/>
              <a:gd name="connsiteX3" fmla="*/ 520 w 9949"/>
              <a:gd name="connsiteY3" fmla="*/ 2913 h 10000"/>
              <a:gd name="connsiteX4" fmla="*/ 756 w 9949"/>
              <a:gd name="connsiteY4" fmla="*/ 3137 h 10000"/>
              <a:gd name="connsiteX5" fmla="*/ 756 w 9949"/>
              <a:gd name="connsiteY5" fmla="*/ 0 h 10000"/>
              <a:gd name="connsiteX6" fmla="*/ 9949 w 9949"/>
              <a:gd name="connsiteY6" fmla="*/ 0 h 10000"/>
              <a:gd name="connsiteX7" fmla="*/ 9912 w 9949"/>
              <a:gd name="connsiteY7" fmla="*/ 10000 h 10000"/>
              <a:gd name="connsiteX8" fmla="*/ 756 w 9949"/>
              <a:gd name="connsiteY8" fmla="*/ 10000 h 10000"/>
              <a:gd name="connsiteX9" fmla="*/ 756 w 9949"/>
              <a:gd name="connsiteY9" fmla="*/ 6892 h 10000"/>
              <a:gd name="connsiteX0" fmla="*/ 760 w 10000"/>
              <a:gd name="connsiteY0" fmla="*/ 6892 h 10000"/>
              <a:gd name="connsiteX1" fmla="*/ 523 w 10000"/>
              <a:gd name="connsiteY1" fmla="*/ 7115 h 10000"/>
              <a:gd name="connsiteX2" fmla="*/ 0 w 10000"/>
              <a:gd name="connsiteY2" fmla="*/ 5014 h 10000"/>
              <a:gd name="connsiteX3" fmla="*/ 523 w 10000"/>
              <a:gd name="connsiteY3" fmla="*/ 2913 h 10000"/>
              <a:gd name="connsiteX4" fmla="*/ 760 w 10000"/>
              <a:gd name="connsiteY4" fmla="*/ 3137 h 10000"/>
              <a:gd name="connsiteX5" fmla="*/ 760 w 10000"/>
              <a:gd name="connsiteY5" fmla="*/ 0 h 10000"/>
              <a:gd name="connsiteX6" fmla="*/ 10000 w 10000"/>
              <a:gd name="connsiteY6" fmla="*/ 0 h 10000"/>
              <a:gd name="connsiteX7" fmla="*/ 9974 w 10000"/>
              <a:gd name="connsiteY7" fmla="*/ 10000 h 10000"/>
              <a:gd name="connsiteX8" fmla="*/ 760 w 10000"/>
              <a:gd name="connsiteY8" fmla="*/ 10000 h 10000"/>
              <a:gd name="connsiteX9" fmla="*/ 760 w 10000"/>
              <a:gd name="connsiteY9" fmla="*/ 6892 h 10000"/>
              <a:gd name="connsiteX0" fmla="*/ 760 w 9989"/>
              <a:gd name="connsiteY0" fmla="*/ 6892 h 10000"/>
              <a:gd name="connsiteX1" fmla="*/ 523 w 9989"/>
              <a:gd name="connsiteY1" fmla="*/ 7115 h 10000"/>
              <a:gd name="connsiteX2" fmla="*/ 0 w 9989"/>
              <a:gd name="connsiteY2" fmla="*/ 5014 h 10000"/>
              <a:gd name="connsiteX3" fmla="*/ 523 w 9989"/>
              <a:gd name="connsiteY3" fmla="*/ 2913 h 10000"/>
              <a:gd name="connsiteX4" fmla="*/ 760 w 9989"/>
              <a:gd name="connsiteY4" fmla="*/ 3137 h 10000"/>
              <a:gd name="connsiteX5" fmla="*/ 760 w 9989"/>
              <a:gd name="connsiteY5" fmla="*/ 0 h 10000"/>
              <a:gd name="connsiteX6" fmla="*/ 9989 w 9989"/>
              <a:gd name="connsiteY6" fmla="*/ 0 h 10000"/>
              <a:gd name="connsiteX7" fmla="*/ 9974 w 9989"/>
              <a:gd name="connsiteY7" fmla="*/ 10000 h 10000"/>
              <a:gd name="connsiteX8" fmla="*/ 760 w 9989"/>
              <a:gd name="connsiteY8" fmla="*/ 10000 h 10000"/>
              <a:gd name="connsiteX9" fmla="*/ 760 w 9989"/>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 name="connsiteX0" fmla="*/ 761 w 10000"/>
              <a:gd name="connsiteY0" fmla="*/ 6892 h 10000"/>
              <a:gd name="connsiteX1" fmla="*/ 524 w 10000"/>
              <a:gd name="connsiteY1" fmla="*/ 7115 h 10000"/>
              <a:gd name="connsiteX2" fmla="*/ 0 w 10000"/>
              <a:gd name="connsiteY2" fmla="*/ 5014 h 10000"/>
              <a:gd name="connsiteX3" fmla="*/ 524 w 10000"/>
              <a:gd name="connsiteY3" fmla="*/ 2913 h 10000"/>
              <a:gd name="connsiteX4" fmla="*/ 761 w 10000"/>
              <a:gd name="connsiteY4" fmla="*/ 3137 h 10000"/>
              <a:gd name="connsiteX5" fmla="*/ 761 w 10000"/>
              <a:gd name="connsiteY5" fmla="*/ 0 h 10000"/>
              <a:gd name="connsiteX6" fmla="*/ 10000 w 10000"/>
              <a:gd name="connsiteY6" fmla="*/ 0 h 10000"/>
              <a:gd name="connsiteX7" fmla="*/ 9996 w 10000"/>
              <a:gd name="connsiteY7" fmla="*/ 10000 h 10000"/>
              <a:gd name="connsiteX8" fmla="*/ 761 w 10000"/>
              <a:gd name="connsiteY8" fmla="*/ 10000 h 10000"/>
              <a:gd name="connsiteX9" fmla="*/ 761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92"/>
                </a:moveTo>
                <a:cubicBezTo>
                  <a:pt x="691" y="7031"/>
                  <a:pt x="608" y="7115"/>
                  <a:pt x="524" y="7115"/>
                </a:cubicBezTo>
                <a:cubicBezTo>
                  <a:pt x="230" y="7115"/>
                  <a:pt x="0" y="6162"/>
                  <a:pt x="0" y="5014"/>
                </a:cubicBezTo>
                <a:cubicBezTo>
                  <a:pt x="0" y="3839"/>
                  <a:pt x="230" y="2913"/>
                  <a:pt x="524" y="2913"/>
                </a:cubicBezTo>
                <a:cubicBezTo>
                  <a:pt x="608" y="2913"/>
                  <a:pt x="691" y="2997"/>
                  <a:pt x="761" y="3137"/>
                </a:cubicBezTo>
                <a:cubicBezTo>
                  <a:pt x="761" y="0"/>
                  <a:pt x="752" y="1513"/>
                  <a:pt x="761" y="0"/>
                </a:cubicBezTo>
                <a:lnTo>
                  <a:pt x="10000" y="0"/>
                </a:lnTo>
                <a:cubicBezTo>
                  <a:pt x="9999" y="4053"/>
                  <a:pt x="9996" y="10000"/>
                  <a:pt x="9996" y="10000"/>
                </a:cubicBezTo>
                <a:lnTo>
                  <a:pt x="761" y="10000"/>
                </a:lnTo>
                <a:lnTo>
                  <a:pt x="761" y="6892"/>
                </a:lnTo>
                <a:close/>
              </a:path>
            </a:pathLst>
          </a:custGeom>
          <a:gradFill>
            <a:gsLst>
              <a:gs pos="100000">
                <a:schemeClr val="accent5">
                  <a:lumMod val="50000"/>
                </a:schemeClr>
              </a:gs>
              <a:gs pos="0">
                <a:schemeClr val="accent5"/>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6"/>
          <p:cNvSpPr>
            <a:spLocks/>
          </p:cNvSpPr>
          <p:nvPr/>
        </p:nvSpPr>
        <p:spPr bwMode="auto">
          <a:xfrm>
            <a:off x="-6981" y="3630501"/>
            <a:ext cx="6054801" cy="834060"/>
          </a:xfrm>
          <a:custGeom>
            <a:avLst/>
            <a:gdLst>
              <a:gd name="T0" fmla="*/ 0 w 2728"/>
              <a:gd name="T1" fmla="*/ 0 h 358"/>
              <a:gd name="T2" fmla="*/ 2728 w 2728"/>
              <a:gd name="T3" fmla="*/ 1 h 358"/>
              <a:gd name="T4" fmla="*/ 2728 w 2728"/>
              <a:gd name="T5" fmla="*/ 99 h 358"/>
              <a:gd name="T6" fmla="*/ 2620 w 2728"/>
              <a:gd name="T7" fmla="*/ 180 h 358"/>
              <a:gd name="T8" fmla="*/ 2728 w 2728"/>
              <a:gd name="T9" fmla="*/ 260 h 358"/>
              <a:gd name="T10" fmla="*/ 2728 w 2728"/>
              <a:gd name="T11" fmla="*/ 358 h 358"/>
              <a:gd name="T12" fmla="*/ 0 w 2728"/>
              <a:gd name="T13" fmla="*/ 358 h 358"/>
              <a:gd name="T14" fmla="*/ 0 w 2728"/>
              <a:gd name="T15" fmla="*/ 0 h 358"/>
              <a:gd name="connsiteX0" fmla="*/ 461 w 10706"/>
              <a:gd name="connsiteY0" fmla="*/ 177 h 10177"/>
              <a:gd name="connsiteX1" fmla="*/ 10000 w 10706"/>
              <a:gd name="connsiteY1" fmla="*/ 205 h 10177"/>
              <a:gd name="connsiteX2" fmla="*/ 10000 w 10706"/>
              <a:gd name="connsiteY2" fmla="*/ 2942 h 10177"/>
              <a:gd name="connsiteX3" fmla="*/ 9604 w 10706"/>
              <a:gd name="connsiteY3" fmla="*/ 5205 h 10177"/>
              <a:gd name="connsiteX4" fmla="*/ 10000 w 10706"/>
              <a:gd name="connsiteY4" fmla="*/ 7440 h 10177"/>
              <a:gd name="connsiteX5" fmla="*/ 10000 w 10706"/>
              <a:gd name="connsiteY5" fmla="*/ 10177 h 10177"/>
              <a:gd name="connsiteX6" fmla="*/ 0 w 10706"/>
              <a:gd name="connsiteY6" fmla="*/ 10177 h 10177"/>
              <a:gd name="connsiteX7" fmla="*/ 461 w 10706"/>
              <a:gd name="connsiteY7" fmla="*/ 177 h 10177"/>
              <a:gd name="connsiteX0" fmla="*/ 461 w 10706"/>
              <a:gd name="connsiteY0" fmla="*/ 0 h 10000"/>
              <a:gd name="connsiteX1" fmla="*/ 10000 w 10706"/>
              <a:gd name="connsiteY1" fmla="*/ 28 h 10000"/>
              <a:gd name="connsiteX2" fmla="*/ 10000 w 10706"/>
              <a:gd name="connsiteY2" fmla="*/ 2765 h 10000"/>
              <a:gd name="connsiteX3" fmla="*/ 9604 w 10706"/>
              <a:gd name="connsiteY3" fmla="*/ 5028 h 10000"/>
              <a:gd name="connsiteX4" fmla="*/ 10000 w 10706"/>
              <a:gd name="connsiteY4" fmla="*/ 7263 h 10000"/>
              <a:gd name="connsiteX5" fmla="*/ 10000 w 10706"/>
              <a:gd name="connsiteY5" fmla="*/ 10000 h 10000"/>
              <a:gd name="connsiteX6" fmla="*/ 0 w 10706"/>
              <a:gd name="connsiteY6" fmla="*/ 10000 h 10000"/>
              <a:gd name="connsiteX7" fmla="*/ 461 w 10706"/>
              <a:gd name="connsiteY7" fmla="*/ 0 h 10000"/>
              <a:gd name="connsiteX0" fmla="*/ 461 w 10000"/>
              <a:gd name="connsiteY0" fmla="*/ 0 h 10000"/>
              <a:gd name="connsiteX1" fmla="*/ 10000 w 10000"/>
              <a:gd name="connsiteY1" fmla="*/ 28 h 10000"/>
              <a:gd name="connsiteX2" fmla="*/ 10000 w 10000"/>
              <a:gd name="connsiteY2" fmla="*/ 2765 h 10000"/>
              <a:gd name="connsiteX3" fmla="*/ 9604 w 10000"/>
              <a:gd name="connsiteY3" fmla="*/ 5028 h 10000"/>
              <a:gd name="connsiteX4" fmla="*/ 10000 w 10000"/>
              <a:gd name="connsiteY4" fmla="*/ 7263 h 10000"/>
              <a:gd name="connsiteX5" fmla="*/ 10000 w 10000"/>
              <a:gd name="connsiteY5" fmla="*/ 10000 h 10000"/>
              <a:gd name="connsiteX6" fmla="*/ 0 w 10000"/>
              <a:gd name="connsiteY6" fmla="*/ 10000 h 10000"/>
              <a:gd name="connsiteX7" fmla="*/ 461 w 10000"/>
              <a:gd name="connsiteY7" fmla="*/ 0 h 10000"/>
              <a:gd name="connsiteX0" fmla="*/ 461 w 10000"/>
              <a:gd name="connsiteY0" fmla="*/ 0 h 10000"/>
              <a:gd name="connsiteX1" fmla="*/ 10000 w 10000"/>
              <a:gd name="connsiteY1" fmla="*/ 28 h 10000"/>
              <a:gd name="connsiteX2" fmla="*/ 10000 w 10000"/>
              <a:gd name="connsiteY2" fmla="*/ 2765 h 10000"/>
              <a:gd name="connsiteX3" fmla="*/ 9604 w 10000"/>
              <a:gd name="connsiteY3" fmla="*/ 5028 h 10000"/>
              <a:gd name="connsiteX4" fmla="*/ 10000 w 10000"/>
              <a:gd name="connsiteY4" fmla="*/ 7263 h 10000"/>
              <a:gd name="connsiteX5" fmla="*/ 10000 w 10000"/>
              <a:gd name="connsiteY5" fmla="*/ 10000 h 10000"/>
              <a:gd name="connsiteX6" fmla="*/ 0 w 10000"/>
              <a:gd name="connsiteY6" fmla="*/ 10000 h 10000"/>
              <a:gd name="connsiteX7" fmla="*/ 461 w 10000"/>
              <a:gd name="connsiteY7" fmla="*/ 0 h 10000"/>
              <a:gd name="connsiteX0" fmla="*/ 43 w 9582"/>
              <a:gd name="connsiteY0" fmla="*/ 0 h 10000"/>
              <a:gd name="connsiteX1" fmla="*/ 9582 w 9582"/>
              <a:gd name="connsiteY1" fmla="*/ 28 h 10000"/>
              <a:gd name="connsiteX2" fmla="*/ 9582 w 9582"/>
              <a:gd name="connsiteY2" fmla="*/ 2765 h 10000"/>
              <a:gd name="connsiteX3" fmla="*/ 9186 w 9582"/>
              <a:gd name="connsiteY3" fmla="*/ 5028 h 10000"/>
              <a:gd name="connsiteX4" fmla="*/ 9582 w 9582"/>
              <a:gd name="connsiteY4" fmla="*/ 7263 h 10000"/>
              <a:gd name="connsiteX5" fmla="*/ 9582 w 9582"/>
              <a:gd name="connsiteY5" fmla="*/ 10000 h 10000"/>
              <a:gd name="connsiteX6" fmla="*/ 60 w 9582"/>
              <a:gd name="connsiteY6" fmla="*/ 10000 h 10000"/>
              <a:gd name="connsiteX7" fmla="*/ 43 w 9582"/>
              <a:gd name="connsiteY7" fmla="*/ 0 h 10000"/>
              <a:gd name="connsiteX0" fmla="*/ 68 w 10023"/>
              <a:gd name="connsiteY0" fmla="*/ 0 h 10000"/>
              <a:gd name="connsiteX1" fmla="*/ 10023 w 10023"/>
              <a:gd name="connsiteY1" fmla="*/ 28 h 10000"/>
              <a:gd name="connsiteX2" fmla="*/ 10023 w 10023"/>
              <a:gd name="connsiteY2" fmla="*/ 2765 h 10000"/>
              <a:gd name="connsiteX3" fmla="*/ 9610 w 10023"/>
              <a:gd name="connsiteY3" fmla="*/ 5028 h 10000"/>
              <a:gd name="connsiteX4" fmla="*/ 10023 w 10023"/>
              <a:gd name="connsiteY4" fmla="*/ 7263 h 10000"/>
              <a:gd name="connsiteX5" fmla="*/ 10023 w 10023"/>
              <a:gd name="connsiteY5" fmla="*/ 10000 h 10000"/>
              <a:gd name="connsiteX6" fmla="*/ 86 w 10023"/>
              <a:gd name="connsiteY6" fmla="*/ 10000 h 10000"/>
              <a:gd name="connsiteX7" fmla="*/ 68 w 10023"/>
              <a:gd name="connsiteY7" fmla="*/ 0 h 10000"/>
              <a:gd name="connsiteX0" fmla="*/ 1 w 9956"/>
              <a:gd name="connsiteY0" fmla="*/ 0 h 10000"/>
              <a:gd name="connsiteX1" fmla="*/ 9956 w 9956"/>
              <a:gd name="connsiteY1" fmla="*/ 28 h 10000"/>
              <a:gd name="connsiteX2" fmla="*/ 9956 w 9956"/>
              <a:gd name="connsiteY2" fmla="*/ 2765 h 10000"/>
              <a:gd name="connsiteX3" fmla="*/ 9543 w 9956"/>
              <a:gd name="connsiteY3" fmla="*/ 5028 h 10000"/>
              <a:gd name="connsiteX4" fmla="*/ 9956 w 9956"/>
              <a:gd name="connsiteY4" fmla="*/ 7263 h 10000"/>
              <a:gd name="connsiteX5" fmla="*/ 9956 w 9956"/>
              <a:gd name="connsiteY5" fmla="*/ 10000 h 10000"/>
              <a:gd name="connsiteX6" fmla="*/ 19 w 9956"/>
              <a:gd name="connsiteY6" fmla="*/ 10000 h 10000"/>
              <a:gd name="connsiteX7" fmla="*/ 1 w 9956"/>
              <a:gd name="connsiteY7" fmla="*/ 0 h 10000"/>
              <a:gd name="connsiteX0" fmla="*/ 0 w 9999"/>
              <a:gd name="connsiteY0" fmla="*/ 0 h 10000"/>
              <a:gd name="connsiteX1" fmla="*/ 9999 w 9999"/>
              <a:gd name="connsiteY1" fmla="*/ 28 h 10000"/>
              <a:gd name="connsiteX2" fmla="*/ 9999 w 9999"/>
              <a:gd name="connsiteY2" fmla="*/ 2765 h 10000"/>
              <a:gd name="connsiteX3" fmla="*/ 9584 w 9999"/>
              <a:gd name="connsiteY3" fmla="*/ 5028 h 10000"/>
              <a:gd name="connsiteX4" fmla="*/ 9999 w 9999"/>
              <a:gd name="connsiteY4" fmla="*/ 7263 h 10000"/>
              <a:gd name="connsiteX5" fmla="*/ 9999 w 9999"/>
              <a:gd name="connsiteY5" fmla="*/ 10000 h 10000"/>
              <a:gd name="connsiteX6" fmla="*/ 18 w 9999"/>
              <a:gd name="connsiteY6" fmla="*/ 10000 h 10000"/>
              <a:gd name="connsiteX7" fmla="*/ 0 w 9999"/>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8 w 10000"/>
              <a:gd name="connsiteY6" fmla="*/ 10000 h 10000"/>
              <a:gd name="connsiteX7" fmla="*/ 0 w 10000"/>
              <a:gd name="connsiteY7" fmla="*/ 0 h 10000"/>
              <a:gd name="connsiteX0" fmla="*/ 0 w 9992"/>
              <a:gd name="connsiteY0" fmla="*/ 0 h 10000"/>
              <a:gd name="connsiteX1" fmla="*/ 9992 w 9992"/>
              <a:gd name="connsiteY1" fmla="*/ 28 h 10000"/>
              <a:gd name="connsiteX2" fmla="*/ 9992 w 9992"/>
              <a:gd name="connsiteY2" fmla="*/ 2765 h 10000"/>
              <a:gd name="connsiteX3" fmla="*/ 9577 w 9992"/>
              <a:gd name="connsiteY3" fmla="*/ 5028 h 10000"/>
              <a:gd name="connsiteX4" fmla="*/ 9992 w 9992"/>
              <a:gd name="connsiteY4" fmla="*/ 7263 h 10000"/>
              <a:gd name="connsiteX5" fmla="*/ 9992 w 9992"/>
              <a:gd name="connsiteY5" fmla="*/ 10000 h 10000"/>
              <a:gd name="connsiteX6" fmla="*/ 10 w 9992"/>
              <a:gd name="connsiteY6" fmla="*/ 10000 h 10000"/>
              <a:gd name="connsiteX7" fmla="*/ 0 w 9992"/>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0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10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0 w 10000"/>
              <a:gd name="connsiteY0" fmla="*/ 0 h 10000"/>
              <a:gd name="connsiteX1" fmla="*/ 10000 w 10000"/>
              <a:gd name="connsiteY1" fmla="*/ 28 h 10000"/>
              <a:gd name="connsiteX2" fmla="*/ 10000 w 10000"/>
              <a:gd name="connsiteY2" fmla="*/ 2765 h 10000"/>
              <a:gd name="connsiteX3" fmla="*/ 9585 w 10000"/>
              <a:gd name="connsiteY3" fmla="*/ 5028 h 10000"/>
              <a:gd name="connsiteX4" fmla="*/ 10000 w 10000"/>
              <a:gd name="connsiteY4" fmla="*/ 7263 h 10000"/>
              <a:gd name="connsiteX5" fmla="*/ 10000 w 10000"/>
              <a:gd name="connsiteY5" fmla="*/ 10000 h 10000"/>
              <a:gd name="connsiteX6" fmla="*/ 2 w 10000"/>
              <a:gd name="connsiteY6" fmla="*/ 10000 h 10000"/>
              <a:gd name="connsiteX7" fmla="*/ 0 w 10000"/>
              <a:gd name="connsiteY7" fmla="*/ 0 h 10000"/>
              <a:gd name="connsiteX0" fmla="*/ 13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13 w 10013"/>
              <a:gd name="connsiteY7" fmla="*/ 0 h 10000"/>
              <a:gd name="connsiteX0" fmla="*/ 13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13 w 10013"/>
              <a:gd name="connsiteY7" fmla="*/ 0 h 10000"/>
              <a:gd name="connsiteX0" fmla="*/ 5 w 10013"/>
              <a:gd name="connsiteY0" fmla="*/ 0 h 10000"/>
              <a:gd name="connsiteX1" fmla="*/ 10013 w 10013"/>
              <a:gd name="connsiteY1" fmla="*/ 28 h 10000"/>
              <a:gd name="connsiteX2" fmla="*/ 10013 w 10013"/>
              <a:gd name="connsiteY2" fmla="*/ 2765 h 10000"/>
              <a:gd name="connsiteX3" fmla="*/ 9598 w 10013"/>
              <a:gd name="connsiteY3" fmla="*/ 5028 h 10000"/>
              <a:gd name="connsiteX4" fmla="*/ 10013 w 10013"/>
              <a:gd name="connsiteY4" fmla="*/ 7263 h 10000"/>
              <a:gd name="connsiteX5" fmla="*/ 10013 w 10013"/>
              <a:gd name="connsiteY5" fmla="*/ 10000 h 10000"/>
              <a:gd name="connsiteX6" fmla="*/ 0 w 10013"/>
              <a:gd name="connsiteY6" fmla="*/ 10000 h 10000"/>
              <a:gd name="connsiteX7" fmla="*/ 5 w 10013"/>
              <a:gd name="connsiteY7" fmla="*/ 0 h 10000"/>
              <a:gd name="connsiteX0" fmla="*/ 0 w 10008"/>
              <a:gd name="connsiteY0" fmla="*/ 0 h 10000"/>
              <a:gd name="connsiteX1" fmla="*/ 10008 w 10008"/>
              <a:gd name="connsiteY1" fmla="*/ 28 h 10000"/>
              <a:gd name="connsiteX2" fmla="*/ 10008 w 10008"/>
              <a:gd name="connsiteY2" fmla="*/ 2765 h 10000"/>
              <a:gd name="connsiteX3" fmla="*/ 9593 w 10008"/>
              <a:gd name="connsiteY3" fmla="*/ 5028 h 10000"/>
              <a:gd name="connsiteX4" fmla="*/ 10008 w 10008"/>
              <a:gd name="connsiteY4" fmla="*/ 7263 h 10000"/>
              <a:gd name="connsiteX5" fmla="*/ 10008 w 10008"/>
              <a:gd name="connsiteY5" fmla="*/ 10000 h 10000"/>
              <a:gd name="connsiteX6" fmla="*/ 3 w 10008"/>
              <a:gd name="connsiteY6" fmla="*/ 10000 h 10000"/>
              <a:gd name="connsiteX7" fmla="*/ 0 w 1000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8" h="10000">
                <a:moveTo>
                  <a:pt x="0" y="0"/>
                </a:moveTo>
                <a:lnTo>
                  <a:pt x="10008" y="28"/>
                </a:lnTo>
                <a:cubicBezTo>
                  <a:pt x="10001" y="1400"/>
                  <a:pt x="10008" y="447"/>
                  <a:pt x="10008" y="2765"/>
                </a:cubicBezTo>
                <a:cubicBezTo>
                  <a:pt x="9793" y="2346"/>
                  <a:pt x="9593" y="3436"/>
                  <a:pt x="9593" y="5028"/>
                </a:cubicBezTo>
                <a:cubicBezTo>
                  <a:pt x="9593" y="6564"/>
                  <a:pt x="9796" y="7709"/>
                  <a:pt x="10008" y="7263"/>
                </a:cubicBezTo>
                <a:lnTo>
                  <a:pt x="10008" y="10000"/>
                </a:lnTo>
                <a:lnTo>
                  <a:pt x="3" y="10000"/>
                </a:lnTo>
                <a:cubicBezTo>
                  <a:pt x="5" y="5455"/>
                  <a:pt x="5" y="4213"/>
                  <a:pt x="0" y="0"/>
                </a:cubicBezTo>
                <a:close/>
              </a:path>
            </a:pathLst>
          </a:custGeom>
          <a:gradFill>
            <a:gsLst>
              <a:gs pos="0">
                <a:schemeClr val="tx1"/>
              </a:gs>
              <a:gs pos="100000">
                <a:schemeClr val="tx1">
                  <a:lumMod val="80000"/>
                  <a:lumOff val="2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7"/>
          <p:cNvSpPr>
            <a:spLocks/>
          </p:cNvSpPr>
          <p:nvPr/>
        </p:nvSpPr>
        <p:spPr bwMode="auto">
          <a:xfrm>
            <a:off x="5817686" y="3630534"/>
            <a:ext cx="3336581" cy="834027"/>
          </a:xfrm>
          <a:custGeom>
            <a:avLst/>
            <a:gdLst>
              <a:gd name="T0" fmla="*/ 109 w 1979"/>
              <a:gd name="T1" fmla="*/ 246 h 358"/>
              <a:gd name="T2" fmla="*/ 75 w 1979"/>
              <a:gd name="T3" fmla="*/ 254 h 358"/>
              <a:gd name="T4" fmla="*/ 0 w 1979"/>
              <a:gd name="T5" fmla="*/ 179 h 358"/>
              <a:gd name="T6" fmla="*/ 75 w 1979"/>
              <a:gd name="T7" fmla="*/ 104 h 358"/>
              <a:gd name="T8" fmla="*/ 109 w 1979"/>
              <a:gd name="T9" fmla="*/ 113 h 358"/>
              <a:gd name="T10" fmla="*/ 109 w 1979"/>
              <a:gd name="T11" fmla="*/ 0 h 358"/>
              <a:gd name="T12" fmla="*/ 1979 w 1979"/>
              <a:gd name="T13" fmla="*/ 0 h 358"/>
              <a:gd name="T14" fmla="*/ 1979 w 1979"/>
              <a:gd name="T15" fmla="*/ 358 h 358"/>
              <a:gd name="T16" fmla="*/ 109 w 1979"/>
              <a:gd name="T17" fmla="*/ 358 h 358"/>
              <a:gd name="T18" fmla="*/ 109 w 1979"/>
              <a:gd name="T19" fmla="*/ 246 h 358"/>
              <a:gd name="connsiteX0" fmla="*/ 551 w 10000"/>
              <a:gd name="connsiteY0" fmla="*/ 7105 h 10233"/>
              <a:gd name="connsiteX1" fmla="*/ 379 w 10000"/>
              <a:gd name="connsiteY1" fmla="*/ 7328 h 10233"/>
              <a:gd name="connsiteX2" fmla="*/ 0 w 10000"/>
              <a:gd name="connsiteY2" fmla="*/ 5233 h 10233"/>
              <a:gd name="connsiteX3" fmla="*/ 379 w 10000"/>
              <a:gd name="connsiteY3" fmla="*/ 3138 h 10233"/>
              <a:gd name="connsiteX4" fmla="*/ 551 w 10000"/>
              <a:gd name="connsiteY4" fmla="*/ 3389 h 10233"/>
              <a:gd name="connsiteX5" fmla="*/ 551 w 10000"/>
              <a:gd name="connsiteY5" fmla="*/ 233 h 10233"/>
              <a:gd name="connsiteX6" fmla="*/ 7247 w 10000"/>
              <a:gd name="connsiteY6" fmla="*/ 233 h 10233"/>
              <a:gd name="connsiteX7" fmla="*/ 10000 w 10000"/>
              <a:gd name="connsiteY7" fmla="*/ 10233 h 10233"/>
              <a:gd name="connsiteX8" fmla="*/ 551 w 10000"/>
              <a:gd name="connsiteY8" fmla="*/ 10233 h 10233"/>
              <a:gd name="connsiteX9" fmla="*/ 551 w 10000"/>
              <a:gd name="connsiteY9" fmla="*/ 7105 h 10233"/>
              <a:gd name="connsiteX0" fmla="*/ 551 w 7755"/>
              <a:gd name="connsiteY0" fmla="*/ 7744 h 10872"/>
              <a:gd name="connsiteX1" fmla="*/ 379 w 7755"/>
              <a:gd name="connsiteY1" fmla="*/ 7967 h 10872"/>
              <a:gd name="connsiteX2" fmla="*/ 0 w 7755"/>
              <a:gd name="connsiteY2" fmla="*/ 5872 h 10872"/>
              <a:gd name="connsiteX3" fmla="*/ 379 w 7755"/>
              <a:gd name="connsiteY3" fmla="*/ 3777 h 10872"/>
              <a:gd name="connsiteX4" fmla="*/ 551 w 7755"/>
              <a:gd name="connsiteY4" fmla="*/ 4028 h 10872"/>
              <a:gd name="connsiteX5" fmla="*/ 551 w 7755"/>
              <a:gd name="connsiteY5" fmla="*/ 872 h 10872"/>
              <a:gd name="connsiteX6" fmla="*/ 7247 w 7755"/>
              <a:gd name="connsiteY6" fmla="*/ 872 h 10872"/>
              <a:gd name="connsiteX7" fmla="*/ 7283 w 7755"/>
              <a:gd name="connsiteY7" fmla="*/ 10872 h 10872"/>
              <a:gd name="connsiteX8" fmla="*/ 551 w 7755"/>
              <a:gd name="connsiteY8" fmla="*/ 10872 h 10872"/>
              <a:gd name="connsiteX9" fmla="*/ 551 w 7755"/>
              <a:gd name="connsiteY9" fmla="*/ 7744 h 10872"/>
              <a:gd name="connsiteX0" fmla="*/ 711 w 10000"/>
              <a:gd name="connsiteY0" fmla="*/ 7123 h 10000"/>
              <a:gd name="connsiteX1" fmla="*/ 489 w 10000"/>
              <a:gd name="connsiteY1" fmla="*/ 7328 h 10000"/>
              <a:gd name="connsiteX2" fmla="*/ 0 w 10000"/>
              <a:gd name="connsiteY2" fmla="*/ 5401 h 10000"/>
              <a:gd name="connsiteX3" fmla="*/ 489 w 10000"/>
              <a:gd name="connsiteY3" fmla="*/ 3474 h 10000"/>
              <a:gd name="connsiteX4" fmla="*/ 711 w 10000"/>
              <a:gd name="connsiteY4" fmla="*/ 3705 h 10000"/>
              <a:gd name="connsiteX5" fmla="*/ 711 w 10000"/>
              <a:gd name="connsiteY5" fmla="*/ 802 h 10000"/>
              <a:gd name="connsiteX6" fmla="*/ 9345 w 10000"/>
              <a:gd name="connsiteY6" fmla="*/ 802 h 10000"/>
              <a:gd name="connsiteX7" fmla="*/ 9391 w 10000"/>
              <a:gd name="connsiteY7" fmla="*/ 10000 h 10000"/>
              <a:gd name="connsiteX8" fmla="*/ 711 w 10000"/>
              <a:gd name="connsiteY8" fmla="*/ 10000 h 10000"/>
              <a:gd name="connsiteX9" fmla="*/ 711 w 10000"/>
              <a:gd name="connsiteY9" fmla="*/ 7123 h 10000"/>
              <a:gd name="connsiteX0" fmla="*/ 711 w 10000"/>
              <a:gd name="connsiteY0" fmla="*/ 6998 h 9875"/>
              <a:gd name="connsiteX1" fmla="*/ 489 w 10000"/>
              <a:gd name="connsiteY1" fmla="*/ 7203 h 9875"/>
              <a:gd name="connsiteX2" fmla="*/ 0 w 10000"/>
              <a:gd name="connsiteY2" fmla="*/ 5276 h 9875"/>
              <a:gd name="connsiteX3" fmla="*/ 489 w 10000"/>
              <a:gd name="connsiteY3" fmla="*/ 3349 h 9875"/>
              <a:gd name="connsiteX4" fmla="*/ 711 w 10000"/>
              <a:gd name="connsiteY4" fmla="*/ 3580 h 9875"/>
              <a:gd name="connsiteX5" fmla="*/ 711 w 10000"/>
              <a:gd name="connsiteY5" fmla="*/ 677 h 9875"/>
              <a:gd name="connsiteX6" fmla="*/ 9345 w 10000"/>
              <a:gd name="connsiteY6" fmla="*/ 677 h 9875"/>
              <a:gd name="connsiteX7" fmla="*/ 9391 w 10000"/>
              <a:gd name="connsiteY7" fmla="*/ 9875 h 9875"/>
              <a:gd name="connsiteX8" fmla="*/ 711 w 10000"/>
              <a:gd name="connsiteY8" fmla="*/ 9875 h 9875"/>
              <a:gd name="connsiteX9" fmla="*/ 711 w 10000"/>
              <a:gd name="connsiteY9" fmla="*/ 6998 h 9875"/>
              <a:gd name="connsiteX0" fmla="*/ 711 w 10000"/>
              <a:gd name="connsiteY0" fmla="*/ 6401 h 9314"/>
              <a:gd name="connsiteX1" fmla="*/ 489 w 10000"/>
              <a:gd name="connsiteY1" fmla="*/ 6608 h 9314"/>
              <a:gd name="connsiteX2" fmla="*/ 0 w 10000"/>
              <a:gd name="connsiteY2" fmla="*/ 4657 h 9314"/>
              <a:gd name="connsiteX3" fmla="*/ 489 w 10000"/>
              <a:gd name="connsiteY3" fmla="*/ 2705 h 9314"/>
              <a:gd name="connsiteX4" fmla="*/ 711 w 10000"/>
              <a:gd name="connsiteY4" fmla="*/ 2939 h 9314"/>
              <a:gd name="connsiteX5" fmla="*/ 711 w 10000"/>
              <a:gd name="connsiteY5" fmla="*/ 0 h 9314"/>
              <a:gd name="connsiteX6" fmla="*/ 9345 w 10000"/>
              <a:gd name="connsiteY6" fmla="*/ 0 h 9314"/>
              <a:gd name="connsiteX7" fmla="*/ 9391 w 10000"/>
              <a:gd name="connsiteY7" fmla="*/ 9314 h 9314"/>
              <a:gd name="connsiteX8" fmla="*/ 711 w 10000"/>
              <a:gd name="connsiteY8" fmla="*/ 9314 h 9314"/>
              <a:gd name="connsiteX9" fmla="*/ 711 w 10000"/>
              <a:gd name="connsiteY9" fmla="*/ 6401 h 9314"/>
              <a:gd name="connsiteX0" fmla="*/ 711 w 9391"/>
              <a:gd name="connsiteY0" fmla="*/ 6872 h 10000"/>
              <a:gd name="connsiteX1" fmla="*/ 489 w 9391"/>
              <a:gd name="connsiteY1" fmla="*/ 7095 h 10000"/>
              <a:gd name="connsiteX2" fmla="*/ 0 w 9391"/>
              <a:gd name="connsiteY2" fmla="*/ 5000 h 10000"/>
              <a:gd name="connsiteX3" fmla="*/ 489 w 9391"/>
              <a:gd name="connsiteY3" fmla="*/ 2904 h 10000"/>
              <a:gd name="connsiteX4" fmla="*/ 711 w 9391"/>
              <a:gd name="connsiteY4" fmla="*/ 3155 h 10000"/>
              <a:gd name="connsiteX5" fmla="*/ 711 w 9391"/>
              <a:gd name="connsiteY5" fmla="*/ 0 h 10000"/>
              <a:gd name="connsiteX6" fmla="*/ 9345 w 9391"/>
              <a:gd name="connsiteY6" fmla="*/ 0 h 10000"/>
              <a:gd name="connsiteX7" fmla="*/ 9391 w 9391"/>
              <a:gd name="connsiteY7" fmla="*/ 10000 h 10000"/>
              <a:gd name="connsiteX8" fmla="*/ 711 w 9391"/>
              <a:gd name="connsiteY8" fmla="*/ 10000 h 10000"/>
              <a:gd name="connsiteX9" fmla="*/ 711 w 9391"/>
              <a:gd name="connsiteY9" fmla="*/ 6872 h 10000"/>
              <a:gd name="connsiteX0" fmla="*/ 757 w 9951"/>
              <a:gd name="connsiteY0" fmla="*/ 6872 h 10000"/>
              <a:gd name="connsiteX1" fmla="*/ 521 w 9951"/>
              <a:gd name="connsiteY1" fmla="*/ 7095 h 10000"/>
              <a:gd name="connsiteX2" fmla="*/ 0 w 9951"/>
              <a:gd name="connsiteY2" fmla="*/ 5000 h 10000"/>
              <a:gd name="connsiteX3" fmla="*/ 521 w 9951"/>
              <a:gd name="connsiteY3" fmla="*/ 2904 h 10000"/>
              <a:gd name="connsiteX4" fmla="*/ 757 w 9951"/>
              <a:gd name="connsiteY4" fmla="*/ 3155 h 10000"/>
              <a:gd name="connsiteX5" fmla="*/ 757 w 9951"/>
              <a:gd name="connsiteY5" fmla="*/ 0 h 10000"/>
              <a:gd name="connsiteX6" fmla="*/ 9951 w 9951"/>
              <a:gd name="connsiteY6" fmla="*/ 0 h 10000"/>
              <a:gd name="connsiteX7" fmla="*/ 9938 w 9951"/>
              <a:gd name="connsiteY7" fmla="*/ 10000 h 10000"/>
              <a:gd name="connsiteX8" fmla="*/ 757 w 9951"/>
              <a:gd name="connsiteY8" fmla="*/ 10000 h 10000"/>
              <a:gd name="connsiteX9" fmla="*/ 757 w 9951"/>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 name="connsiteX0" fmla="*/ 761 w 10000"/>
              <a:gd name="connsiteY0" fmla="*/ 6872 h 10000"/>
              <a:gd name="connsiteX1" fmla="*/ 524 w 10000"/>
              <a:gd name="connsiteY1" fmla="*/ 7095 h 10000"/>
              <a:gd name="connsiteX2" fmla="*/ 0 w 10000"/>
              <a:gd name="connsiteY2" fmla="*/ 5000 h 10000"/>
              <a:gd name="connsiteX3" fmla="*/ 524 w 10000"/>
              <a:gd name="connsiteY3" fmla="*/ 2904 h 10000"/>
              <a:gd name="connsiteX4" fmla="*/ 761 w 10000"/>
              <a:gd name="connsiteY4" fmla="*/ 3155 h 10000"/>
              <a:gd name="connsiteX5" fmla="*/ 761 w 10000"/>
              <a:gd name="connsiteY5" fmla="*/ 0 h 10000"/>
              <a:gd name="connsiteX6" fmla="*/ 10000 w 10000"/>
              <a:gd name="connsiteY6" fmla="*/ 0 h 10000"/>
              <a:gd name="connsiteX7" fmla="*/ 9987 w 10000"/>
              <a:gd name="connsiteY7" fmla="*/ 10000 h 10000"/>
              <a:gd name="connsiteX8" fmla="*/ 761 w 10000"/>
              <a:gd name="connsiteY8" fmla="*/ 10000 h 10000"/>
              <a:gd name="connsiteX9" fmla="*/ 761 w 10000"/>
              <a:gd name="connsiteY9" fmla="*/ 6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1" y="6872"/>
                </a:moveTo>
                <a:cubicBezTo>
                  <a:pt x="690" y="7039"/>
                  <a:pt x="607" y="7095"/>
                  <a:pt x="524" y="7095"/>
                </a:cubicBezTo>
                <a:cubicBezTo>
                  <a:pt x="230" y="7095"/>
                  <a:pt x="0" y="6172"/>
                  <a:pt x="0" y="5000"/>
                </a:cubicBezTo>
                <a:cubicBezTo>
                  <a:pt x="0" y="3854"/>
                  <a:pt x="230" y="2904"/>
                  <a:pt x="524" y="2904"/>
                </a:cubicBezTo>
                <a:cubicBezTo>
                  <a:pt x="607" y="2904"/>
                  <a:pt x="690" y="2988"/>
                  <a:pt x="761" y="3155"/>
                </a:cubicBezTo>
                <a:cubicBezTo>
                  <a:pt x="761" y="0"/>
                  <a:pt x="753" y="1124"/>
                  <a:pt x="761" y="0"/>
                </a:cubicBezTo>
                <a:cubicBezTo>
                  <a:pt x="2338" y="21"/>
                  <a:pt x="8239" y="27"/>
                  <a:pt x="10000" y="0"/>
                </a:cubicBezTo>
                <a:cubicBezTo>
                  <a:pt x="9992" y="4406"/>
                  <a:pt x="9987" y="10000"/>
                  <a:pt x="9987" y="10000"/>
                </a:cubicBezTo>
                <a:lnTo>
                  <a:pt x="761" y="10000"/>
                </a:lnTo>
                <a:lnTo>
                  <a:pt x="761" y="6872"/>
                </a:lnTo>
                <a:close/>
              </a:path>
            </a:pathLst>
          </a:custGeom>
          <a:gradFill>
            <a:gsLst>
              <a:gs pos="0">
                <a:schemeClr val="tx1">
                  <a:lumMod val="80000"/>
                  <a:lumOff val="20000"/>
                </a:schemeClr>
              </a:gs>
              <a:gs pos="100000">
                <a:schemeClr val="tx1"/>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18"/>
          <p:cNvSpPr>
            <a:spLocks/>
          </p:cNvSpPr>
          <p:nvPr/>
        </p:nvSpPr>
        <p:spPr bwMode="auto">
          <a:xfrm>
            <a:off x="-7626" y="4464560"/>
            <a:ext cx="6056079" cy="8340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463 w 10706"/>
              <a:gd name="connsiteY0" fmla="*/ 202 h 10202"/>
              <a:gd name="connsiteX1" fmla="*/ 10000 w 10706"/>
              <a:gd name="connsiteY1" fmla="*/ 202 h 10202"/>
              <a:gd name="connsiteX2" fmla="*/ 10000 w 10706"/>
              <a:gd name="connsiteY2" fmla="*/ 2939 h 10202"/>
              <a:gd name="connsiteX3" fmla="*/ 9604 w 10706"/>
              <a:gd name="connsiteY3" fmla="*/ 5202 h 10202"/>
              <a:gd name="connsiteX4" fmla="*/ 10000 w 10706"/>
              <a:gd name="connsiteY4" fmla="*/ 7465 h 10202"/>
              <a:gd name="connsiteX5" fmla="*/ 10000 w 10706"/>
              <a:gd name="connsiteY5" fmla="*/ 10202 h 10202"/>
              <a:gd name="connsiteX6" fmla="*/ 0 w 10706"/>
              <a:gd name="connsiteY6" fmla="*/ 10202 h 10202"/>
              <a:gd name="connsiteX7" fmla="*/ 463 w 10706"/>
              <a:gd name="connsiteY7" fmla="*/ 202 h 10202"/>
              <a:gd name="connsiteX0" fmla="*/ 463 w 10001"/>
              <a:gd name="connsiteY0" fmla="*/ 202 h 10202"/>
              <a:gd name="connsiteX1" fmla="*/ 10000 w 10001"/>
              <a:gd name="connsiteY1" fmla="*/ 202 h 10202"/>
              <a:gd name="connsiteX2" fmla="*/ 10000 w 10001"/>
              <a:gd name="connsiteY2" fmla="*/ 2939 h 10202"/>
              <a:gd name="connsiteX3" fmla="*/ 9604 w 10001"/>
              <a:gd name="connsiteY3" fmla="*/ 5202 h 10202"/>
              <a:gd name="connsiteX4" fmla="*/ 10000 w 10001"/>
              <a:gd name="connsiteY4" fmla="*/ 7465 h 10202"/>
              <a:gd name="connsiteX5" fmla="*/ 10000 w 10001"/>
              <a:gd name="connsiteY5" fmla="*/ 10202 h 10202"/>
              <a:gd name="connsiteX6" fmla="*/ 0 w 10001"/>
              <a:gd name="connsiteY6" fmla="*/ 10202 h 10202"/>
              <a:gd name="connsiteX7" fmla="*/ 463 w 10001"/>
              <a:gd name="connsiteY7" fmla="*/ 202 h 10202"/>
              <a:gd name="connsiteX0" fmla="*/ 463 w 10001"/>
              <a:gd name="connsiteY0" fmla="*/ 0 h 10000"/>
              <a:gd name="connsiteX1" fmla="*/ 10000 w 10001"/>
              <a:gd name="connsiteY1" fmla="*/ 0 h 10000"/>
              <a:gd name="connsiteX2" fmla="*/ 10000 w 10001"/>
              <a:gd name="connsiteY2" fmla="*/ 2737 h 10000"/>
              <a:gd name="connsiteX3" fmla="*/ 9604 w 10001"/>
              <a:gd name="connsiteY3" fmla="*/ 5000 h 10000"/>
              <a:gd name="connsiteX4" fmla="*/ 10000 w 10001"/>
              <a:gd name="connsiteY4" fmla="*/ 7263 h 10000"/>
              <a:gd name="connsiteX5" fmla="*/ 10000 w 10001"/>
              <a:gd name="connsiteY5" fmla="*/ 10000 h 10000"/>
              <a:gd name="connsiteX6" fmla="*/ 0 w 10001"/>
              <a:gd name="connsiteY6" fmla="*/ 10000 h 10000"/>
              <a:gd name="connsiteX7" fmla="*/ 463 w 10001"/>
              <a:gd name="connsiteY7" fmla="*/ 0 h 10000"/>
              <a:gd name="connsiteX0" fmla="*/ 46 w 9584"/>
              <a:gd name="connsiteY0" fmla="*/ 0 h 10000"/>
              <a:gd name="connsiteX1" fmla="*/ 9583 w 9584"/>
              <a:gd name="connsiteY1" fmla="*/ 0 h 10000"/>
              <a:gd name="connsiteX2" fmla="*/ 9583 w 9584"/>
              <a:gd name="connsiteY2" fmla="*/ 2737 h 10000"/>
              <a:gd name="connsiteX3" fmla="*/ 9187 w 9584"/>
              <a:gd name="connsiteY3" fmla="*/ 5000 h 10000"/>
              <a:gd name="connsiteX4" fmla="*/ 9583 w 9584"/>
              <a:gd name="connsiteY4" fmla="*/ 7263 h 10000"/>
              <a:gd name="connsiteX5" fmla="*/ 9583 w 9584"/>
              <a:gd name="connsiteY5" fmla="*/ 10000 h 10000"/>
              <a:gd name="connsiteX6" fmla="*/ 39 w 9584"/>
              <a:gd name="connsiteY6" fmla="*/ 10000 h 10000"/>
              <a:gd name="connsiteX7" fmla="*/ 46 w 9584"/>
              <a:gd name="connsiteY7" fmla="*/ 0 h 10000"/>
              <a:gd name="connsiteX0" fmla="*/ 74 w 10026"/>
              <a:gd name="connsiteY0" fmla="*/ 0 h 10000"/>
              <a:gd name="connsiteX1" fmla="*/ 10025 w 10026"/>
              <a:gd name="connsiteY1" fmla="*/ 0 h 10000"/>
              <a:gd name="connsiteX2" fmla="*/ 10025 w 10026"/>
              <a:gd name="connsiteY2" fmla="*/ 2737 h 10000"/>
              <a:gd name="connsiteX3" fmla="*/ 9612 w 10026"/>
              <a:gd name="connsiteY3" fmla="*/ 5000 h 10000"/>
              <a:gd name="connsiteX4" fmla="*/ 10025 w 10026"/>
              <a:gd name="connsiteY4" fmla="*/ 7263 h 10000"/>
              <a:gd name="connsiteX5" fmla="*/ 10025 w 10026"/>
              <a:gd name="connsiteY5" fmla="*/ 10000 h 10000"/>
              <a:gd name="connsiteX6" fmla="*/ 67 w 10026"/>
              <a:gd name="connsiteY6" fmla="*/ 10000 h 10000"/>
              <a:gd name="connsiteX7" fmla="*/ 74 w 10026"/>
              <a:gd name="connsiteY7" fmla="*/ 0 h 10000"/>
              <a:gd name="connsiteX0" fmla="*/ 9 w 9961"/>
              <a:gd name="connsiteY0" fmla="*/ 0 h 10000"/>
              <a:gd name="connsiteX1" fmla="*/ 9960 w 9961"/>
              <a:gd name="connsiteY1" fmla="*/ 0 h 10000"/>
              <a:gd name="connsiteX2" fmla="*/ 9960 w 9961"/>
              <a:gd name="connsiteY2" fmla="*/ 2737 h 10000"/>
              <a:gd name="connsiteX3" fmla="*/ 9547 w 9961"/>
              <a:gd name="connsiteY3" fmla="*/ 5000 h 10000"/>
              <a:gd name="connsiteX4" fmla="*/ 9960 w 9961"/>
              <a:gd name="connsiteY4" fmla="*/ 7263 h 10000"/>
              <a:gd name="connsiteX5" fmla="*/ 9960 w 9961"/>
              <a:gd name="connsiteY5" fmla="*/ 10000 h 10000"/>
              <a:gd name="connsiteX6" fmla="*/ 2 w 9961"/>
              <a:gd name="connsiteY6" fmla="*/ 10000 h 10000"/>
              <a:gd name="connsiteX7" fmla="*/ 9 w 9961"/>
              <a:gd name="connsiteY7" fmla="*/ 0 h 10000"/>
              <a:gd name="connsiteX0" fmla="*/ 1 w 9992"/>
              <a:gd name="connsiteY0" fmla="*/ 0 h 10000"/>
              <a:gd name="connsiteX1" fmla="*/ 9991 w 9992"/>
              <a:gd name="connsiteY1" fmla="*/ 0 h 10000"/>
              <a:gd name="connsiteX2" fmla="*/ 9991 w 9992"/>
              <a:gd name="connsiteY2" fmla="*/ 2737 h 10000"/>
              <a:gd name="connsiteX3" fmla="*/ 9576 w 9992"/>
              <a:gd name="connsiteY3" fmla="*/ 5000 h 10000"/>
              <a:gd name="connsiteX4" fmla="*/ 9991 w 9992"/>
              <a:gd name="connsiteY4" fmla="*/ 7263 h 10000"/>
              <a:gd name="connsiteX5" fmla="*/ 9991 w 9992"/>
              <a:gd name="connsiteY5" fmla="*/ 10000 h 10000"/>
              <a:gd name="connsiteX6" fmla="*/ 9 w 9992"/>
              <a:gd name="connsiteY6" fmla="*/ 10000 h 10000"/>
              <a:gd name="connsiteX7" fmla="*/ 1 w 9992"/>
              <a:gd name="connsiteY7" fmla="*/ 0 h 10000"/>
              <a:gd name="connsiteX0" fmla="*/ 1 w 10000"/>
              <a:gd name="connsiteY0" fmla="*/ 0 h 10000"/>
              <a:gd name="connsiteX1" fmla="*/ 9999 w 10000"/>
              <a:gd name="connsiteY1" fmla="*/ 0 h 10000"/>
              <a:gd name="connsiteX2" fmla="*/ 9999 w 10000"/>
              <a:gd name="connsiteY2" fmla="*/ 2737 h 10000"/>
              <a:gd name="connsiteX3" fmla="*/ 9584 w 10000"/>
              <a:gd name="connsiteY3" fmla="*/ 5000 h 10000"/>
              <a:gd name="connsiteX4" fmla="*/ 9999 w 10000"/>
              <a:gd name="connsiteY4" fmla="*/ 7263 h 10000"/>
              <a:gd name="connsiteX5" fmla="*/ 9999 w 10000"/>
              <a:gd name="connsiteY5" fmla="*/ 10000 h 10000"/>
              <a:gd name="connsiteX6" fmla="*/ 9 w 10000"/>
              <a:gd name="connsiteY6" fmla="*/ 10000 h 10000"/>
              <a:gd name="connsiteX7" fmla="*/ 1 w 10000"/>
              <a:gd name="connsiteY7" fmla="*/ 0 h 10000"/>
              <a:gd name="connsiteX0" fmla="*/ 3 w 10002"/>
              <a:gd name="connsiteY0" fmla="*/ 0 h 10000"/>
              <a:gd name="connsiteX1" fmla="*/ 10001 w 10002"/>
              <a:gd name="connsiteY1" fmla="*/ 0 h 10000"/>
              <a:gd name="connsiteX2" fmla="*/ 10001 w 10002"/>
              <a:gd name="connsiteY2" fmla="*/ 2737 h 10000"/>
              <a:gd name="connsiteX3" fmla="*/ 9586 w 10002"/>
              <a:gd name="connsiteY3" fmla="*/ 5000 h 10000"/>
              <a:gd name="connsiteX4" fmla="*/ 10001 w 10002"/>
              <a:gd name="connsiteY4" fmla="*/ 7263 h 10000"/>
              <a:gd name="connsiteX5" fmla="*/ 10001 w 10002"/>
              <a:gd name="connsiteY5" fmla="*/ 10000 h 10000"/>
              <a:gd name="connsiteX6" fmla="*/ 3 w 10002"/>
              <a:gd name="connsiteY6" fmla="*/ 10000 h 10000"/>
              <a:gd name="connsiteX7" fmla="*/ 3 w 10002"/>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2" h="10000">
                <a:moveTo>
                  <a:pt x="3" y="0"/>
                </a:moveTo>
                <a:lnTo>
                  <a:pt x="10001" y="0"/>
                </a:lnTo>
                <a:cubicBezTo>
                  <a:pt x="10005" y="1117"/>
                  <a:pt x="10001" y="447"/>
                  <a:pt x="10001" y="2737"/>
                </a:cubicBezTo>
                <a:cubicBezTo>
                  <a:pt x="9786" y="2318"/>
                  <a:pt x="9586" y="3436"/>
                  <a:pt x="9586" y="5000"/>
                </a:cubicBezTo>
                <a:cubicBezTo>
                  <a:pt x="9586" y="6564"/>
                  <a:pt x="9789" y="7682"/>
                  <a:pt x="10001" y="7263"/>
                </a:cubicBezTo>
                <a:lnTo>
                  <a:pt x="10001" y="10000"/>
                </a:lnTo>
                <a:lnTo>
                  <a:pt x="3" y="10000"/>
                </a:lnTo>
                <a:cubicBezTo>
                  <a:pt x="-3" y="6006"/>
                  <a:pt x="1" y="3774"/>
                  <a:pt x="3" y="0"/>
                </a:cubicBezTo>
                <a:close/>
              </a:path>
            </a:pathLst>
          </a:custGeom>
          <a:gradFill>
            <a:gsLst>
              <a:gs pos="100000">
                <a:schemeClr val="accent6"/>
              </a:gs>
              <a:gs pos="0">
                <a:schemeClr val="accent6">
                  <a:lumMod val="5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19"/>
          <p:cNvSpPr>
            <a:spLocks/>
          </p:cNvSpPr>
          <p:nvPr/>
        </p:nvSpPr>
        <p:spPr bwMode="auto">
          <a:xfrm>
            <a:off x="5817685" y="4464561"/>
            <a:ext cx="3328309" cy="831268"/>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551 w 10000"/>
              <a:gd name="connsiteY0" fmla="*/ 7107 h 10216"/>
              <a:gd name="connsiteX1" fmla="*/ 379 w 10000"/>
              <a:gd name="connsiteY1" fmla="*/ 7331 h 10216"/>
              <a:gd name="connsiteX2" fmla="*/ 0 w 10000"/>
              <a:gd name="connsiteY2" fmla="*/ 5230 h 10216"/>
              <a:gd name="connsiteX3" fmla="*/ 379 w 10000"/>
              <a:gd name="connsiteY3" fmla="*/ 3129 h 10216"/>
              <a:gd name="connsiteX4" fmla="*/ 551 w 10000"/>
              <a:gd name="connsiteY4" fmla="*/ 3353 h 10216"/>
              <a:gd name="connsiteX5" fmla="*/ 551 w 10000"/>
              <a:gd name="connsiteY5" fmla="*/ 216 h 10216"/>
              <a:gd name="connsiteX6" fmla="*/ 7229 w 10000"/>
              <a:gd name="connsiteY6" fmla="*/ 266 h 10216"/>
              <a:gd name="connsiteX7" fmla="*/ 10000 w 10000"/>
              <a:gd name="connsiteY7" fmla="*/ 10216 h 10216"/>
              <a:gd name="connsiteX8" fmla="*/ 551 w 10000"/>
              <a:gd name="connsiteY8" fmla="*/ 10216 h 10216"/>
              <a:gd name="connsiteX9" fmla="*/ 551 w 10000"/>
              <a:gd name="connsiteY9" fmla="*/ 7107 h 10216"/>
              <a:gd name="connsiteX0" fmla="*/ 551 w 7735"/>
              <a:gd name="connsiteY0" fmla="*/ 7726 h 10835"/>
              <a:gd name="connsiteX1" fmla="*/ 379 w 7735"/>
              <a:gd name="connsiteY1" fmla="*/ 7950 h 10835"/>
              <a:gd name="connsiteX2" fmla="*/ 0 w 7735"/>
              <a:gd name="connsiteY2" fmla="*/ 5849 h 10835"/>
              <a:gd name="connsiteX3" fmla="*/ 379 w 7735"/>
              <a:gd name="connsiteY3" fmla="*/ 3748 h 10835"/>
              <a:gd name="connsiteX4" fmla="*/ 551 w 7735"/>
              <a:gd name="connsiteY4" fmla="*/ 3972 h 10835"/>
              <a:gd name="connsiteX5" fmla="*/ 551 w 7735"/>
              <a:gd name="connsiteY5" fmla="*/ 835 h 10835"/>
              <a:gd name="connsiteX6" fmla="*/ 7229 w 7735"/>
              <a:gd name="connsiteY6" fmla="*/ 885 h 10835"/>
              <a:gd name="connsiteX7" fmla="*/ 7265 w 7735"/>
              <a:gd name="connsiteY7" fmla="*/ 10835 h 10835"/>
              <a:gd name="connsiteX8" fmla="*/ 551 w 7735"/>
              <a:gd name="connsiteY8" fmla="*/ 10835 h 10835"/>
              <a:gd name="connsiteX9" fmla="*/ 551 w 7735"/>
              <a:gd name="connsiteY9" fmla="*/ 7726 h 10835"/>
              <a:gd name="connsiteX0" fmla="*/ 712 w 10001"/>
              <a:gd name="connsiteY0" fmla="*/ 7131 h 10000"/>
              <a:gd name="connsiteX1" fmla="*/ 490 w 10001"/>
              <a:gd name="connsiteY1" fmla="*/ 7337 h 10000"/>
              <a:gd name="connsiteX2" fmla="*/ 0 w 10001"/>
              <a:gd name="connsiteY2" fmla="*/ 5398 h 10000"/>
              <a:gd name="connsiteX3" fmla="*/ 490 w 10001"/>
              <a:gd name="connsiteY3" fmla="*/ 3459 h 10000"/>
              <a:gd name="connsiteX4" fmla="*/ 712 w 10001"/>
              <a:gd name="connsiteY4" fmla="*/ 3666 h 10000"/>
              <a:gd name="connsiteX5" fmla="*/ 712 w 10001"/>
              <a:gd name="connsiteY5" fmla="*/ 771 h 10000"/>
              <a:gd name="connsiteX6" fmla="*/ 9346 w 10001"/>
              <a:gd name="connsiteY6" fmla="*/ 817 h 10000"/>
              <a:gd name="connsiteX7" fmla="*/ 9392 w 10001"/>
              <a:gd name="connsiteY7" fmla="*/ 10000 h 10000"/>
              <a:gd name="connsiteX8" fmla="*/ 712 w 10001"/>
              <a:gd name="connsiteY8" fmla="*/ 10000 h 10000"/>
              <a:gd name="connsiteX9" fmla="*/ 712 w 10001"/>
              <a:gd name="connsiteY9" fmla="*/ 7131 h 10000"/>
              <a:gd name="connsiteX0" fmla="*/ 712 w 10001"/>
              <a:gd name="connsiteY0" fmla="*/ 7003 h 9872"/>
              <a:gd name="connsiteX1" fmla="*/ 490 w 10001"/>
              <a:gd name="connsiteY1" fmla="*/ 7209 h 9872"/>
              <a:gd name="connsiteX2" fmla="*/ 0 w 10001"/>
              <a:gd name="connsiteY2" fmla="*/ 5270 h 9872"/>
              <a:gd name="connsiteX3" fmla="*/ 490 w 10001"/>
              <a:gd name="connsiteY3" fmla="*/ 3331 h 9872"/>
              <a:gd name="connsiteX4" fmla="*/ 712 w 10001"/>
              <a:gd name="connsiteY4" fmla="*/ 3538 h 9872"/>
              <a:gd name="connsiteX5" fmla="*/ 712 w 10001"/>
              <a:gd name="connsiteY5" fmla="*/ 643 h 9872"/>
              <a:gd name="connsiteX6" fmla="*/ 9346 w 10001"/>
              <a:gd name="connsiteY6" fmla="*/ 689 h 9872"/>
              <a:gd name="connsiteX7" fmla="*/ 9392 w 10001"/>
              <a:gd name="connsiteY7" fmla="*/ 9872 h 9872"/>
              <a:gd name="connsiteX8" fmla="*/ 712 w 10001"/>
              <a:gd name="connsiteY8" fmla="*/ 9872 h 9872"/>
              <a:gd name="connsiteX9" fmla="*/ 712 w 10001"/>
              <a:gd name="connsiteY9" fmla="*/ 7003 h 9872"/>
              <a:gd name="connsiteX0" fmla="*/ 712 w 10000"/>
              <a:gd name="connsiteY0" fmla="*/ 6443 h 9349"/>
              <a:gd name="connsiteX1" fmla="*/ 490 w 10000"/>
              <a:gd name="connsiteY1" fmla="*/ 6651 h 9349"/>
              <a:gd name="connsiteX2" fmla="*/ 0 w 10000"/>
              <a:gd name="connsiteY2" fmla="*/ 4687 h 9349"/>
              <a:gd name="connsiteX3" fmla="*/ 490 w 10000"/>
              <a:gd name="connsiteY3" fmla="*/ 2723 h 9349"/>
              <a:gd name="connsiteX4" fmla="*/ 712 w 10000"/>
              <a:gd name="connsiteY4" fmla="*/ 2933 h 9349"/>
              <a:gd name="connsiteX5" fmla="*/ 712 w 10000"/>
              <a:gd name="connsiteY5" fmla="*/ 0 h 9349"/>
              <a:gd name="connsiteX6" fmla="*/ 9345 w 10000"/>
              <a:gd name="connsiteY6" fmla="*/ 47 h 9349"/>
              <a:gd name="connsiteX7" fmla="*/ 9391 w 10000"/>
              <a:gd name="connsiteY7" fmla="*/ 9349 h 9349"/>
              <a:gd name="connsiteX8" fmla="*/ 712 w 10000"/>
              <a:gd name="connsiteY8" fmla="*/ 9349 h 9349"/>
              <a:gd name="connsiteX9" fmla="*/ 712 w 10000"/>
              <a:gd name="connsiteY9" fmla="*/ 6443 h 9349"/>
              <a:gd name="connsiteX0" fmla="*/ 712 w 9391"/>
              <a:gd name="connsiteY0" fmla="*/ 6892 h 10000"/>
              <a:gd name="connsiteX1" fmla="*/ 490 w 9391"/>
              <a:gd name="connsiteY1" fmla="*/ 7114 h 10000"/>
              <a:gd name="connsiteX2" fmla="*/ 0 w 9391"/>
              <a:gd name="connsiteY2" fmla="*/ 5013 h 10000"/>
              <a:gd name="connsiteX3" fmla="*/ 490 w 9391"/>
              <a:gd name="connsiteY3" fmla="*/ 2913 h 10000"/>
              <a:gd name="connsiteX4" fmla="*/ 712 w 9391"/>
              <a:gd name="connsiteY4" fmla="*/ 3137 h 10000"/>
              <a:gd name="connsiteX5" fmla="*/ 712 w 9391"/>
              <a:gd name="connsiteY5" fmla="*/ 0 h 10000"/>
              <a:gd name="connsiteX6" fmla="*/ 9345 w 9391"/>
              <a:gd name="connsiteY6" fmla="*/ 50 h 10000"/>
              <a:gd name="connsiteX7" fmla="*/ 9391 w 9391"/>
              <a:gd name="connsiteY7" fmla="*/ 10000 h 10000"/>
              <a:gd name="connsiteX8" fmla="*/ 712 w 9391"/>
              <a:gd name="connsiteY8" fmla="*/ 10000 h 10000"/>
              <a:gd name="connsiteX9" fmla="*/ 712 w 9391"/>
              <a:gd name="connsiteY9" fmla="*/ 6892 h 10000"/>
              <a:gd name="connsiteX0" fmla="*/ 758 w 9951"/>
              <a:gd name="connsiteY0" fmla="*/ 6892 h 10000"/>
              <a:gd name="connsiteX1" fmla="*/ 522 w 9951"/>
              <a:gd name="connsiteY1" fmla="*/ 7114 h 10000"/>
              <a:gd name="connsiteX2" fmla="*/ 0 w 9951"/>
              <a:gd name="connsiteY2" fmla="*/ 5013 h 10000"/>
              <a:gd name="connsiteX3" fmla="*/ 522 w 9951"/>
              <a:gd name="connsiteY3" fmla="*/ 2913 h 10000"/>
              <a:gd name="connsiteX4" fmla="*/ 758 w 9951"/>
              <a:gd name="connsiteY4" fmla="*/ 3137 h 10000"/>
              <a:gd name="connsiteX5" fmla="*/ 758 w 9951"/>
              <a:gd name="connsiteY5" fmla="*/ 0 h 10000"/>
              <a:gd name="connsiteX6" fmla="*/ 9951 w 9951"/>
              <a:gd name="connsiteY6" fmla="*/ 50 h 10000"/>
              <a:gd name="connsiteX7" fmla="*/ 9938 w 9951"/>
              <a:gd name="connsiteY7" fmla="*/ 10000 h 10000"/>
              <a:gd name="connsiteX8" fmla="*/ 758 w 9951"/>
              <a:gd name="connsiteY8" fmla="*/ 10000 h 10000"/>
              <a:gd name="connsiteX9" fmla="*/ 758 w 995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5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5 h 10003"/>
              <a:gd name="connsiteX1" fmla="*/ 525 w 10000"/>
              <a:gd name="connsiteY1" fmla="*/ 7117 h 10003"/>
              <a:gd name="connsiteX2" fmla="*/ 0 w 10000"/>
              <a:gd name="connsiteY2" fmla="*/ 5016 h 10003"/>
              <a:gd name="connsiteX3" fmla="*/ 525 w 10000"/>
              <a:gd name="connsiteY3" fmla="*/ 2916 h 10003"/>
              <a:gd name="connsiteX4" fmla="*/ 762 w 10000"/>
              <a:gd name="connsiteY4" fmla="*/ 3140 h 10003"/>
              <a:gd name="connsiteX5" fmla="*/ 762 w 10000"/>
              <a:gd name="connsiteY5" fmla="*/ 3 h 10003"/>
              <a:gd name="connsiteX6" fmla="*/ 10000 w 10000"/>
              <a:gd name="connsiteY6" fmla="*/ 3 h 10003"/>
              <a:gd name="connsiteX7" fmla="*/ 9999 w 10000"/>
              <a:gd name="connsiteY7" fmla="*/ 10003 h 10003"/>
              <a:gd name="connsiteX8" fmla="*/ 762 w 10000"/>
              <a:gd name="connsiteY8" fmla="*/ 10003 h 10003"/>
              <a:gd name="connsiteX9" fmla="*/ 762 w 10000"/>
              <a:gd name="connsiteY9" fmla="*/ 6895 h 10003"/>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11"/>
              <a:gd name="connsiteY0" fmla="*/ 6892 h 10000"/>
              <a:gd name="connsiteX1" fmla="*/ 525 w 10011"/>
              <a:gd name="connsiteY1" fmla="*/ 7114 h 10000"/>
              <a:gd name="connsiteX2" fmla="*/ 0 w 10011"/>
              <a:gd name="connsiteY2" fmla="*/ 5013 h 10000"/>
              <a:gd name="connsiteX3" fmla="*/ 525 w 10011"/>
              <a:gd name="connsiteY3" fmla="*/ 2913 h 10000"/>
              <a:gd name="connsiteX4" fmla="*/ 762 w 10011"/>
              <a:gd name="connsiteY4" fmla="*/ 3137 h 10000"/>
              <a:gd name="connsiteX5" fmla="*/ 762 w 10011"/>
              <a:gd name="connsiteY5" fmla="*/ 0 h 10000"/>
              <a:gd name="connsiteX6" fmla="*/ 10000 w 10011"/>
              <a:gd name="connsiteY6" fmla="*/ 0 h 10000"/>
              <a:gd name="connsiteX7" fmla="*/ 10011 w 10011"/>
              <a:gd name="connsiteY7" fmla="*/ 10000 h 10000"/>
              <a:gd name="connsiteX8" fmla="*/ 762 w 10011"/>
              <a:gd name="connsiteY8" fmla="*/ 10000 h 10000"/>
              <a:gd name="connsiteX9" fmla="*/ 762 w 10011"/>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 name="connsiteX0" fmla="*/ 762 w 10000"/>
              <a:gd name="connsiteY0" fmla="*/ 6892 h 10000"/>
              <a:gd name="connsiteX1" fmla="*/ 525 w 10000"/>
              <a:gd name="connsiteY1" fmla="*/ 7114 h 10000"/>
              <a:gd name="connsiteX2" fmla="*/ 0 w 10000"/>
              <a:gd name="connsiteY2" fmla="*/ 5013 h 10000"/>
              <a:gd name="connsiteX3" fmla="*/ 525 w 10000"/>
              <a:gd name="connsiteY3" fmla="*/ 2913 h 10000"/>
              <a:gd name="connsiteX4" fmla="*/ 762 w 10000"/>
              <a:gd name="connsiteY4" fmla="*/ 3137 h 10000"/>
              <a:gd name="connsiteX5" fmla="*/ 762 w 10000"/>
              <a:gd name="connsiteY5" fmla="*/ 0 h 10000"/>
              <a:gd name="connsiteX6" fmla="*/ 10000 w 10000"/>
              <a:gd name="connsiteY6" fmla="*/ 0 h 10000"/>
              <a:gd name="connsiteX7" fmla="*/ 9999 w 10000"/>
              <a:gd name="connsiteY7" fmla="*/ 10000 h 10000"/>
              <a:gd name="connsiteX8" fmla="*/ 762 w 10000"/>
              <a:gd name="connsiteY8" fmla="*/ 10000 h 10000"/>
              <a:gd name="connsiteX9" fmla="*/ 762 w 10000"/>
              <a:gd name="connsiteY9" fmla="*/ 689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762" y="6892"/>
                </a:moveTo>
                <a:cubicBezTo>
                  <a:pt x="691" y="7031"/>
                  <a:pt x="609" y="7114"/>
                  <a:pt x="525" y="7114"/>
                </a:cubicBezTo>
                <a:cubicBezTo>
                  <a:pt x="231" y="7114"/>
                  <a:pt x="0" y="6162"/>
                  <a:pt x="0" y="5013"/>
                </a:cubicBezTo>
                <a:cubicBezTo>
                  <a:pt x="0" y="3867"/>
                  <a:pt x="231" y="2913"/>
                  <a:pt x="525" y="2913"/>
                </a:cubicBezTo>
                <a:cubicBezTo>
                  <a:pt x="609" y="2913"/>
                  <a:pt x="691" y="2997"/>
                  <a:pt x="762" y="3137"/>
                </a:cubicBezTo>
                <a:cubicBezTo>
                  <a:pt x="762" y="0"/>
                  <a:pt x="759" y="1064"/>
                  <a:pt x="762" y="0"/>
                </a:cubicBezTo>
                <a:lnTo>
                  <a:pt x="10000" y="0"/>
                </a:lnTo>
                <a:cubicBezTo>
                  <a:pt x="9999" y="4217"/>
                  <a:pt x="9999" y="10000"/>
                  <a:pt x="9999" y="10000"/>
                </a:cubicBezTo>
                <a:lnTo>
                  <a:pt x="762" y="10000"/>
                </a:lnTo>
                <a:lnTo>
                  <a:pt x="762" y="6892"/>
                </a:lnTo>
                <a:close/>
              </a:path>
            </a:pathLst>
          </a:custGeom>
          <a:gradFill>
            <a:gsLst>
              <a:gs pos="0">
                <a:schemeClr val="accent6"/>
              </a:gs>
              <a:gs pos="100000">
                <a:schemeClr val="accent6">
                  <a:lumMod val="5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TextBox 19"/>
          <p:cNvSpPr txBox="1"/>
          <p:nvPr/>
        </p:nvSpPr>
        <p:spPr>
          <a:xfrm>
            <a:off x="1488281" y="1292102"/>
            <a:ext cx="3612830" cy="646331"/>
          </a:xfrm>
          <a:prstGeom prst="rect">
            <a:avLst/>
          </a:prstGeom>
          <a:noFill/>
        </p:spPr>
        <p:txBody>
          <a:bodyPr wrap="square" rtlCol="0">
            <a:spAutoFit/>
          </a:bodyPr>
          <a:lstStyle/>
          <a:p>
            <a:pPr algn="r"/>
            <a:r>
              <a:rPr lang="en-US" sz="1200" b="1" dirty="0">
                <a:solidFill>
                  <a:schemeClr val="bg1"/>
                </a:solidFill>
              </a:rPr>
              <a:t>How do public high school choral conductors experience spirituality in choral rehearsals?</a:t>
            </a:r>
            <a:br>
              <a:rPr lang="en-US" sz="1200" b="1" dirty="0">
                <a:solidFill>
                  <a:schemeClr val="bg1"/>
                </a:solidFill>
              </a:rPr>
            </a:br>
            <a:endParaRPr lang="en-US" sz="1200" b="1" dirty="0">
              <a:solidFill>
                <a:schemeClr val="bg1"/>
              </a:solidFill>
            </a:endParaRPr>
          </a:p>
        </p:txBody>
      </p:sp>
      <p:sp>
        <p:nvSpPr>
          <p:cNvPr id="21" name="TextBox 20"/>
          <p:cNvSpPr txBox="1"/>
          <p:nvPr/>
        </p:nvSpPr>
        <p:spPr>
          <a:xfrm>
            <a:off x="1488281" y="2934991"/>
            <a:ext cx="3612830" cy="807913"/>
          </a:xfrm>
          <a:prstGeom prst="rect">
            <a:avLst/>
          </a:prstGeom>
          <a:noFill/>
        </p:spPr>
        <p:txBody>
          <a:bodyPr wrap="square" rtlCol="0">
            <a:spAutoFit/>
          </a:bodyPr>
          <a:lstStyle/>
          <a:p>
            <a:pPr algn="r"/>
            <a:r>
              <a:rPr lang="en-US" sz="1200" b="1" dirty="0"/>
              <a:t>To what extent should public high school choral conductors attempt to infuse spirituality into the choral music making process? </a:t>
            </a:r>
          </a:p>
          <a:p>
            <a:pPr algn="ctr"/>
            <a:endParaRPr lang="en-US" sz="1050" dirty="0"/>
          </a:p>
        </p:txBody>
      </p:sp>
      <p:sp>
        <p:nvSpPr>
          <p:cNvPr id="22" name="TextBox 21"/>
          <p:cNvSpPr txBox="1"/>
          <p:nvPr/>
        </p:nvSpPr>
        <p:spPr>
          <a:xfrm>
            <a:off x="1488281" y="2134268"/>
            <a:ext cx="3612830" cy="623248"/>
          </a:xfrm>
          <a:prstGeom prst="rect">
            <a:avLst/>
          </a:prstGeom>
          <a:noFill/>
        </p:spPr>
        <p:txBody>
          <a:bodyPr wrap="square" rtlCol="0">
            <a:spAutoFit/>
          </a:bodyPr>
          <a:lstStyle/>
          <a:p>
            <a:pPr algn="r"/>
            <a:r>
              <a:rPr lang="en-US" sz="1200" b="1" dirty="0">
                <a:solidFill>
                  <a:schemeClr val="bg1"/>
                </a:solidFill>
              </a:rPr>
              <a:t>How do public high school choral conductors experience spirituality in choral performances? </a:t>
            </a:r>
          </a:p>
          <a:p>
            <a:pPr algn="ctr"/>
            <a:endParaRPr lang="en-US" sz="1050" dirty="0"/>
          </a:p>
        </p:txBody>
      </p:sp>
      <p:sp>
        <p:nvSpPr>
          <p:cNvPr id="23" name="TextBox 22"/>
          <p:cNvSpPr txBox="1"/>
          <p:nvPr/>
        </p:nvSpPr>
        <p:spPr>
          <a:xfrm>
            <a:off x="1488281" y="3790738"/>
            <a:ext cx="3612830" cy="807913"/>
          </a:xfrm>
          <a:prstGeom prst="rect">
            <a:avLst/>
          </a:prstGeom>
          <a:noFill/>
        </p:spPr>
        <p:txBody>
          <a:bodyPr wrap="square" rtlCol="0">
            <a:spAutoFit/>
          </a:bodyPr>
          <a:lstStyle/>
          <a:p>
            <a:pPr algn="r"/>
            <a:r>
              <a:rPr lang="en-US" sz="1200" b="1" dirty="0">
                <a:solidFill>
                  <a:schemeClr val="bg1"/>
                </a:solidFill>
              </a:rPr>
              <a:t>How do public high school choral conductors infuse spirituality into the choral music making process?</a:t>
            </a:r>
            <a:br>
              <a:rPr lang="en-US" sz="1200" b="1" dirty="0">
                <a:solidFill>
                  <a:schemeClr val="bg1"/>
                </a:solidFill>
              </a:rPr>
            </a:br>
            <a:endParaRPr lang="en-US" sz="1200" b="1" dirty="0">
              <a:solidFill>
                <a:schemeClr val="bg1"/>
              </a:solidFill>
            </a:endParaRPr>
          </a:p>
          <a:p>
            <a:pPr algn="ctr"/>
            <a:endParaRPr lang="en-US" sz="1050" dirty="0"/>
          </a:p>
        </p:txBody>
      </p:sp>
      <p:sp>
        <p:nvSpPr>
          <p:cNvPr id="24" name="TextBox 23"/>
          <p:cNvSpPr txBox="1"/>
          <p:nvPr/>
        </p:nvSpPr>
        <p:spPr>
          <a:xfrm>
            <a:off x="771706" y="4583939"/>
            <a:ext cx="4322735" cy="807913"/>
          </a:xfrm>
          <a:prstGeom prst="rect">
            <a:avLst/>
          </a:prstGeom>
          <a:noFill/>
        </p:spPr>
        <p:txBody>
          <a:bodyPr wrap="square" rtlCol="0">
            <a:spAutoFit/>
          </a:bodyPr>
          <a:lstStyle/>
          <a:p>
            <a:pPr algn="r"/>
            <a:r>
              <a:rPr lang="en-US" sz="1200" b="1" dirty="0">
                <a:solidFill>
                  <a:schemeClr val="bg1"/>
                </a:solidFill>
              </a:rPr>
              <a:t>To what extent does the high school choral conductor’s gender play a role related to spirituality as experienced or infused by the conductor in the choral music making process? </a:t>
            </a:r>
          </a:p>
          <a:p>
            <a:pPr algn="ctr"/>
            <a:endParaRPr lang="en-US" sz="1050" dirty="0"/>
          </a:p>
        </p:txBody>
      </p:sp>
      <p:sp>
        <p:nvSpPr>
          <p:cNvPr id="25" name="TextBox 24"/>
          <p:cNvSpPr txBox="1"/>
          <p:nvPr/>
        </p:nvSpPr>
        <p:spPr>
          <a:xfrm>
            <a:off x="6865213" y="1325125"/>
            <a:ext cx="1363307" cy="507831"/>
          </a:xfrm>
          <a:prstGeom prst="rect">
            <a:avLst/>
          </a:prstGeom>
          <a:noFill/>
        </p:spPr>
        <p:txBody>
          <a:bodyPr wrap="square" rtlCol="0">
            <a:spAutoFit/>
          </a:bodyPr>
          <a:lstStyle/>
          <a:p>
            <a:pPr algn="ctr"/>
            <a:r>
              <a:rPr lang="en-US" sz="2700" b="1" dirty="0">
                <a:solidFill>
                  <a:schemeClr val="accent2">
                    <a:lumMod val="50000"/>
                  </a:schemeClr>
                </a:solidFill>
              </a:rPr>
              <a:t>1</a:t>
            </a:r>
            <a:endParaRPr lang="en-US" sz="2700" dirty="0">
              <a:solidFill>
                <a:schemeClr val="accent2">
                  <a:lumMod val="50000"/>
                </a:schemeClr>
              </a:solidFill>
            </a:endParaRPr>
          </a:p>
        </p:txBody>
      </p:sp>
      <p:sp>
        <p:nvSpPr>
          <p:cNvPr id="26" name="TextBox 25"/>
          <p:cNvSpPr txBox="1"/>
          <p:nvPr/>
        </p:nvSpPr>
        <p:spPr>
          <a:xfrm>
            <a:off x="6865213" y="2105727"/>
            <a:ext cx="1363307" cy="507831"/>
          </a:xfrm>
          <a:prstGeom prst="rect">
            <a:avLst/>
          </a:prstGeom>
          <a:noFill/>
        </p:spPr>
        <p:txBody>
          <a:bodyPr wrap="square" rtlCol="0">
            <a:spAutoFit/>
          </a:bodyPr>
          <a:lstStyle/>
          <a:p>
            <a:pPr algn="ctr"/>
            <a:r>
              <a:rPr lang="en-US" sz="2700" b="1" dirty="0">
                <a:solidFill>
                  <a:schemeClr val="tx2">
                    <a:lumMod val="75000"/>
                  </a:schemeClr>
                </a:solidFill>
              </a:rPr>
              <a:t>2</a:t>
            </a:r>
            <a:endParaRPr lang="en-US" sz="2700" dirty="0">
              <a:solidFill>
                <a:schemeClr val="tx2">
                  <a:lumMod val="75000"/>
                </a:schemeClr>
              </a:solidFill>
            </a:endParaRPr>
          </a:p>
        </p:txBody>
      </p:sp>
      <p:sp>
        <p:nvSpPr>
          <p:cNvPr id="27" name="TextBox 26"/>
          <p:cNvSpPr txBox="1"/>
          <p:nvPr/>
        </p:nvSpPr>
        <p:spPr>
          <a:xfrm>
            <a:off x="6846163" y="2940382"/>
            <a:ext cx="1363307" cy="507831"/>
          </a:xfrm>
          <a:prstGeom prst="rect">
            <a:avLst/>
          </a:prstGeom>
          <a:noFill/>
        </p:spPr>
        <p:txBody>
          <a:bodyPr wrap="square" rtlCol="0">
            <a:spAutoFit/>
          </a:bodyPr>
          <a:lstStyle/>
          <a:p>
            <a:pPr algn="ctr"/>
            <a:r>
              <a:rPr lang="en-US" sz="2700" b="1" dirty="0">
                <a:solidFill>
                  <a:schemeClr val="accent5">
                    <a:lumMod val="50000"/>
                  </a:schemeClr>
                </a:solidFill>
              </a:rPr>
              <a:t>3</a:t>
            </a:r>
            <a:endParaRPr lang="en-US" sz="2700" dirty="0">
              <a:solidFill>
                <a:schemeClr val="accent5">
                  <a:lumMod val="50000"/>
                </a:schemeClr>
              </a:solidFill>
            </a:endParaRPr>
          </a:p>
        </p:txBody>
      </p:sp>
      <p:sp>
        <p:nvSpPr>
          <p:cNvPr id="28" name="TextBox 27"/>
          <p:cNvSpPr txBox="1"/>
          <p:nvPr/>
        </p:nvSpPr>
        <p:spPr>
          <a:xfrm>
            <a:off x="6846163" y="3764829"/>
            <a:ext cx="1363307" cy="507831"/>
          </a:xfrm>
          <a:prstGeom prst="rect">
            <a:avLst/>
          </a:prstGeom>
          <a:noFill/>
        </p:spPr>
        <p:txBody>
          <a:bodyPr wrap="square" rtlCol="0">
            <a:spAutoFit/>
          </a:bodyPr>
          <a:lstStyle/>
          <a:p>
            <a:pPr algn="ctr"/>
            <a:r>
              <a:rPr lang="en-US" sz="2700" b="1" dirty="0">
                <a:solidFill>
                  <a:schemeClr val="bg1">
                    <a:lumMod val="50000"/>
                  </a:schemeClr>
                </a:solidFill>
              </a:rPr>
              <a:t>4</a:t>
            </a:r>
            <a:endParaRPr lang="en-US" sz="2700" dirty="0">
              <a:solidFill>
                <a:schemeClr val="bg1">
                  <a:lumMod val="50000"/>
                </a:schemeClr>
              </a:solidFill>
            </a:endParaRPr>
          </a:p>
        </p:txBody>
      </p:sp>
      <p:sp>
        <p:nvSpPr>
          <p:cNvPr id="29" name="TextBox 28"/>
          <p:cNvSpPr txBox="1"/>
          <p:nvPr/>
        </p:nvSpPr>
        <p:spPr>
          <a:xfrm>
            <a:off x="6846163" y="4604660"/>
            <a:ext cx="1363307" cy="507831"/>
          </a:xfrm>
          <a:prstGeom prst="rect">
            <a:avLst/>
          </a:prstGeom>
          <a:noFill/>
        </p:spPr>
        <p:txBody>
          <a:bodyPr wrap="square" rtlCol="0">
            <a:spAutoFit/>
          </a:bodyPr>
          <a:lstStyle/>
          <a:p>
            <a:pPr algn="ctr"/>
            <a:r>
              <a:rPr lang="en-US" sz="2700" b="1" dirty="0">
                <a:solidFill>
                  <a:schemeClr val="accent6">
                    <a:lumMod val="50000"/>
                  </a:schemeClr>
                </a:solidFill>
              </a:rPr>
              <a:t>5</a:t>
            </a:r>
            <a:endParaRPr lang="en-US" sz="2700" dirty="0">
              <a:solidFill>
                <a:schemeClr val="accent6">
                  <a:lumMod val="50000"/>
                </a:schemeClr>
              </a:solidFill>
            </a:endParaRPr>
          </a:p>
        </p:txBody>
      </p:sp>
      <p:sp>
        <p:nvSpPr>
          <p:cNvPr id="30" name="TextBox 29"/>
          <p:cNvSpPr txBox="1"/>
          <p:nvPr/>
        </p:nvSpPr>
        <p:spPr>
          <a:xfrm>
            <a:off x="0" y="306693"/>
            <a:ext cx="9143999" cy="830997"/>
          </a:xfrm>
          <a:prstGeom prst="rect">
            <a:avLst/>
          </a:prstGeom>
          <a:noFill/>
        </p:spPr>
        <p:txBody>
          <a:bodyPr wrap="square" rtlCol="0">
            <a:spAutoFit/>
          </a:bodyPr>
          <a:lstStyle/>
          <a:p>
            <a:pPr algn="ctr"/>
            <a:r>
              <a:rPr lang="en-US" sz="2400" b="1" dirty="0">
                <a:solidFill>
                  <a:schemeClr val="accent6"/>
                </a:solidFill>
              </a:rPr>
              <a:t>Research Question: </a:t>
            </a:r>
            <a:r>
              <a:rPr lang="en-US" sz="2400" b="1" dirty="0"/>
              <a:t>What does spirituality in the context of choral music making mean to public high school choral conductors? </a:t>
            </a:r>
          </a:p>
        </p:txBody>
      </p:sp>
    </p:spTree>
    <p:extLst>
      <p:ext uri="{BB962C8B-B14F-4D97-AF65-F5344CB8AC3E}">
        <p14:creationId xmlns:p14="http://schemas.microsoft.com/office/powerpoint/2010/main" val="23344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0-#ppt_w/2"/>
                                          </p:val>
                                        </p:tav>
                                        <p:tav tm="100000">
                                          <p:val>
                                            <p:strVal val="#ppt_x"/>
                                          </p:val>
                                        </p:tav>
                                      </p:tavLst>
                                    </p:anim>
                                    <p:anim calcmode="lin" valueType="num">
                                      <p:cBhvr additive="base">
                                        <p:cTn id="60" dur="5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0" grpId="0"/>
      <p:bldP spid="21" grpId="0"/>
      <p:bldP spid="22" grpId="0"/>
      <p:bldP spid="23" grpId="0"/>
      <p:bldP spid="24" grpId="0"/>
      <p:bldP spid="2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12"/>
          <p:cNvSpPr>
            <a:spLocks noChangeAspect="1"/>
          </p:cNvSpPr>
          <p:nvPr/>
        </p:nvSpPr>
        <p:spPr bwMode="auto">
          <a:xfrm>
            <a:off x="531558" y="6039658"/>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2" name="TextBox 31"/>
          <p:cNvSpPr txBox="1"/>
          <p:nvPr/>
        </p:nvSpPr>
        <p:spPr>
          <a:xfrm>
            <a:off x="300764" y="543113"/>
            <a:ext cx="4286474" cy="923330"/>
          </a:xfrm>
          <a:prstGeom prst="rect">
            <a:avLst/>
          </a:prstGeom>
          <a:noFill/>
        </p:spPr>
        <p:txBody>
          <a:bodyPr wrap="square" rtlCol="0">
            <a:spAutoFit/>
          </a:bodyPr>
          <a:lstStyle/>
          <a:p>
            <a:r>
              <a:rPr lang="en-US" sz="2700" b="1" dirty="0"/>
              <a:t>Method: </a:t>
            </a:r>
            <a:r>
              <a:rPr lang="en-US" sz="2700" b="1" dirty="0">
                <a:solidFill>
                  <a:schemeClr val="accent6"/>
                </a:solidFill>
              </a:rPr>
              <a:t>Phenomenology</a:t>
            </a:r>
          </a:p>
          <a:p>
            <a:r>
              <a:rPr lang="en-US" sz="2700" b="1" dirty="0"/>
              <a:t>Participants</a:t>
            </a:r>
            <a:endParaRPr lang="en-US" sz="2700" dirty="0"/>
          </a:p>
        </p:txBody>
      </p:sp>
      <p:sp>
        <p:nvSpPr>
          <p:cNvPr id="43" name="Freeform 12"/>
          <p:cNvSpPr>
            <a:spLocks noChangeAspect="1"/>
          </p:cNvSpPr>
          <p:nvPr/>
        </p:nvSpPr>
        <p:spPr bwMode="auto">
          <a:xfrm>
            <a:off x="3841624" y="3572282"/>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4" name="Freeform 13"/>
          <p:cNvSpPr>
            <a:spLocks noChangeAspect="1"/>
          </p:cNvSpPr>
          <p:nvPr/>
        </p:nvSpPr>
        <p:spPr bwMode="auto">
          <a:xfrm>
            <a:off x="4689918" y="3572159"/>
            <a:ext cx="4464587" cy="829060"/>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684 w 10133"/>
              <a:gd name="connsiteY0" fmla="*/ 7123 h 10232"/>
              <a:gd name="connsiteX1" fmla="*/ 512 w 10133"/>
              <a:gd name="connsiteY1" fmla="*/ 7347 h 10232"/>
              <a:gd name="connsiteX2" fmla="*/ 133 w 10133"/>
              <a:gd name="connsiteY2" fmla="*/ 5246 h 10232"/>
              <a:gd name="connsiteX3" fmla="*/ 512 w 10133"/>
              <a:gd name="connsiteY3" fmla="*/ 3145 h 10232"/>
              <a:gd name="connsiteX4" fmla="*/ 684 w 10133"/>
              <a:gd name="connsiteY4" fmla="*/ 3369 h 10232"/>
              <a:gd name="connsiteX5" fmla="*/ 684 w 10133"/>
              <a:gd name="connsiteY5" fmla="*/ 232 h 10232"/>
              <a:gd name="connsiteX6" fmla="*/ 9927 w 10133"/>
              <a:gd name="connsiteY6" fmla="*/ 232 h 10232"/>
              <a:gd name="connsiteX7" fmla="*/ 10133 w 10133"/>
              <a:gd name="connsiteY7" fmla="*/ 10232 h 10232"/>
              <a:gd name="connsiteX8" fmla="*/ 684 w 10133"/>
              <a:gd name="connsiteY8" fmla="*/ 10232 h 10232"/>
              <a:gd name="connsiteX9" fmla="*/ 684 w 10133"/>
              <a:gd name="connsiteY9" fmla="*/ 7123 h 10232"/>
              <a:gd name="connsiteX0" fmla="*/ 684 w 10604"/>
              <a:gd name="connsiteY0" fmla="*/ 7762 h 10871"/>
              <a:gd name="connsiteX1" fmla="*/ 512 w 10604"/>
              <a:gd name="connsiteY1" fmla="*/ 7986 h 10871"/>
              <a:gd name="connsiteX2" fmla="*/ 133 w 10604"/>
              <a:gd name="connsiteY2" fmla="*/ 5885 h 10871"/>
              <a:gd name="connsiteX3" fmla="*/ 512 w 10604"/>
              <a:gd name="connsiteY3" fmla="*/ 3784 h 10871"/>
              <a:gd name="connsiteX4" fmla="*/ 684 w 10604"/>
              <a:gd name="connsiteY4" fmla="*/ 4008 h 10871"/>
              <a:gd name="connsiteX5" fmla="*/ 684 w 10604"/>
              <a:gd name="connsiteY5" fmla="*/ 871 h 10871"/>
              <a:gd name="connsiteX6" fmla="*/ 9927 w 10604"/>
              <a:gd name="connsiteY6" fmla="*/ 871 h 10871"/>
              <a:gd name="connsiteX7" fmla="*/ 9904 w 10604"/>
              <a:gd name="connsiteY7" fmla="*/ 10871 h 10871"/>
              <a:gd name="connsiteX8" fmla="*/ 684 w 10604"/>
              <a:gd name="connsiteY8" fmla="*/ 10871 h 10871"/>
              <a:gd name="connsiteX9" fmla="*/ 684 w 10604"/>
              <a:gd name="connsiteY9" fmla="*/ 7762 h 10871"/>
              <a:gd name="connsiteX0" fmla="*/ 551 w 10471"/>
              <a:gd name="connsiteY0" fmla="*/ 7762 h 10871"/>
              <a:gd name="connsiteX1" fmla="*/ 379 w 10471"/>
              <a:gd name="connsiteY1" fmla="*/ 7986 h 10871"/>
              <a:gd name="connsiteX2" fmla="*/ 0 w 10471"/>
              <a:gd name="connsiteY2" fmla="*/ 5885 h 10871"/>
              <a:gd name="connsiteX3" fmla="*/ 379 w 10471"/>
              <a:gd name="connsiteY3" fmla="*/ 3784 h 10871"/>
              <a:gd name="connsiteX4" fmla="*/ 551 w 10471"/>
              <a:gd name="connsiteY4" fmla="*/ 4008 h 10871"/>
              <a:gd name="connsiteX5" fmla="*/ 551 w 10471"/>
              <a:gd name="connsiteY5" fmla="*/ 871 h 10871"/>
              <a:gd name="connsiteX6" fmla="*/ 9794 w 10471"/>
              <a:gd name="connsiteY6" fmla="*/ 871 h 10871"/>
              <a:gd name="connsiteX7" fmla="*/ 9771 w 10471"/>
              <a:gd name="connsiteY7" fmla="*/ 10871 h 10871"/>
              <a:gd name="connsiteX8" fmla="*/ 551 w 10471"/>
              <a:gd name="connsiteY8" fmla="*/ 10871 h 10871"/>
              <a:gd name="connsiteX9" fmla="*/ 551 w 10471"/>
              <a:gd name="connsiteY9" fmla="*/ 7762 h 10871"/>
              <a:gd name="connsiteX0" fmla="*/ 551 w 10471"/>
              <a:gd name="connsiteY0" fmla="*/ 7640 h 10749"/>
              <a:gd name="connsiteX1" fmla="*/ 379 w 10471"/>
              <a:gd name="connsiteY1" fmla="*/ 7864 h 10749"/>
              <a:gd name="connsiteX2" fmla="*/ 0 w 10471"/>
              <a:gd name="connsiteY2" fmla="*/ 5763 h 10749"/>
              <a:gd name="connsiteX3" fmla="*/ 379 w 10471"/>
              <a:gd name="connsiteY3" fmla="*/ 3662 h 10749"/>
              <a:gd name="connsiteX4" fmla="*/ 551 w 10471"/>
              <a:gd name="connsiteY4" fmla="*/ 3886 h 10749"/>
              <a:gd name="connsiteX5" fmla="*/ 551 w 10471"/>
              <a:gd name="connsiteY5" fmla="*/ 749 h 10749"/>
              <a:gd name="connsiteX6" fmla="*/ 9794 w 10471"/>
              <a:gd name="connsiteY6" fmla="*/ 749 h 10749"/>
              <a:gd name="connsiteX7" fmla="*/ 9771 w 10471"/>
              <a:gd name="connsiteY7" fmla="*/ 10749 h 10749"/>
              <a:gd name="connsiteX8" fmla="*/ 551 w 10471"/>
              <a:gd name="connsiteY8" fmla="*/ 10749 h 10749"/>
              <a:gd name="connsiteX9" fmla="*/ 551 w 10471"/>
              <a:gd name="connsiteY9" fmla="*/ 7640 h 10749"/>
              <a:gd name="connsiteX0" fmla="*/ 551 w 10471"/>
              <a:gd name="connsiteY0" fmla="*/ 6912 h 10021"/>
              <a:gd name="connsiteX1" fmla="*/ 379 w 10471"/>
              <a:gd name="connsiteY1" fmla="*/ 7136 h 10021"/>
              <a:gd name="connsiteX2" fmla="*/ 0 w 10471"/>
              <a:gd name="connsiteY2" fmla="*/ 5035 h 10021"/>
              <a:gd name="connsiteX3" fmla="*/ 379 w 10471"/>
              <a:gd name="connsiteY3" fmla="*/ 2934 h 10021"/>
              <a:gd name="connsiteX4" fmla="*/ 551 w 10471"/>
              <a:gd name="connsiteY4" fmla="*/ 3158 h 10021"/>
              <a:gd name="connsiteX5" fmla="*/ 551 w 10471"/>
              <a:gd name="connsiteY5" fmla="*/ 21 h 10021"/>
              <a:gd name="connsiteX6" fmla="*/ 9794 w 10471"/>
              <a:gd name="connsiteY6" fmla="*/ 21 h 10021"/>
              <a:gd name="connsiteX7" fmla="*/ 9771 w 10471"/>
              <a:gd name="connsiteY7" fmla="*/ 10021 h 10021"/>
              <a:gd name="connsiteX8" fmla="*/ 551 w 10471"/>
              <a:gd name="connsiteY8" fmla="*/ 10021 h 10021"/>
              <a:gd name="connsiteX9" fmla="*/ 551 w 10471"/>
              <a:gd name="connsiteY9" fmla="*/ 6912 h 10021"/>
              <a:gd name="connsiteX0" fmla="*/ 551 w 9794"/>
              <a:gd name="connsiteY0" fmla="*/ 6912 h 10021"/>
              <a:gd name="connsiteX1" fmla="*/ 379 w 9794"/>
              <a:gd name="connsiteY1" fmla="*/ 7136 h 10021"/>
              <a:gd name="connsiteX2" fmla="*/ 0 w 9794"/>
              <a:gd name="connsiteY2" fmla="*/ 5035 h 10021"/>
              <a:gd name="connsiteX3" fmla="*/ 379 w 9794"/>
              <a:gd name="connsiteY3" fmla="*/ 2934 h 10021"/>
              <a:gd name="connsiteX4" fmla="*/ 551 w 9794"/>
              <a:gd name="connsiteY4" fmla="*/ 3158 h 10021"/>
              <a:gd name="connsiteX5" fmla="*/ 551 w 9794"/>
              <a:gd name="connsiteY5" fmla="*/ 21 h 10021"/>
              <a:gd name="connsiteX6" fmla="*/ 9794 w 9794"/>
              <a:gd name="connsiteY6" fmla="*/ 21 h 10021"/>
              <a:gd name="connsiteX7" fmla="*/ 9771 w 9794"/>
              <a:gd name="connsiteY7" fmla="*/ 10021 h 10021"/>
              <a:gd name="connsiteX8" fmla="*/ 551 w 9794"/>
              <a:gd name="connsiteY8" fmla="*/ 10021 h 10021"/>
              <a:gd name="connsiteX9" fmla="*/ 551 w 9794"/>
              <a:gd name="connsiteY9" fmla="*/ 6912 h 10021"/>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11"/>
              <a:gd name="connsiteY0" fmla="*/ 6898 h 10000"/>
              <a:gd name="connsiteX1" fmla="*/ 387 w 10011"/>
              <a:gd name="connsiteY1" fmla="*/ 7121 h 10000"/>
              <a:gd name="connsiteX2" fmla="*/ 0 w 10011"/>
              <a:gd name="connsiteY2" fmla="*/ 5024 h 10000"/>
              <a:gd name="connsiteX3" fmla="*/ 387 w 10011"/>
              <a:gd name="connsiteY3" fmla="*/ 2928 h 10000"/>
              <a:gd name="connsiteX4" fmla="*/ 563 w 10011"/>
              <a:gd name="connsiteY4" fmla="*/ 3151 h 10000"/>
              <a:gd name="connsiteX5" fmla="*/ 563 w 10011"/>
              <a:gd name="connsiteY5" fmla="*/ 21 h 10000"/>
              <a:gd name="connsiteX6" fmla="*/ 10000 w 10011"/>
              <a:gd name="connsiteY6" fmla="*/ 21 h 10000"/>
              <a:gd name="connsiteX7" fmla="*/ 10011 w 10011"/>
              <a:gd name="connsiteY7" fmla="*/ 9864 h 10000"/>
              <a:gd name="connsiteX8" fmla="*/ 563 w 10011"/>
              <a:gd name="connsiteY8" fmla="*/ 10000 h 10000"/>
              <a:gd name="connsiteX9" fmla="*/ 563 w 10011"/>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94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77 w 10000"/>
              <a:gd name="connsiteY7" fmla="*/ 9909 h 10000"/>
              <a:gd name="connsiteX8" fmla="*/ 563 w 10000"/>
              <a:gd name="connsiteY8" fmla="*/ 10000 h 10000"/>
              <a:gd name="connsiteX9" fmla="*/ 563 w 10000"/>
              <a:gd name="connsiteY9" fmla="*/ 6898 h 10000"/>
              <a:gd name="connsiteX0" fmla="*/ 563 w 10000"/>
              <a:gd name="connsiteY0" fmla="*/ 6898 h 10000"/>
              <a:gd name="connsiteX1" fmla="*/ 387 w 10000"/>
              <a:gd name="connsiteY1" fmla="*/ 7121 h 10000"/>
              <a:gd name="connsiteX2" fmla="*/ 0 w 10000"/>
              <a:gd name="connsiteY2" fmla="*/ 5024 h 10000"/>
              <a:gd name="connsiteX3" fmla="*/ 387 w 10000"/>
              <a:gd name="connsiteY3" fmla="*/ 2928 h 10000"/>
              <a:gd name="connsiteX4" fmla="*/ 563 w 10000"/>
              <a:gd name="connsiteY4" fmla="*/ 3151 h 10000"/>
              <a:gd name="connsiteX5" fmla="*/ 563 w 10000"/>
              <a:gd name="connsiteY5" fmla="*/ 21 h 10000"/>
              <a:gd name="connsiteX6" fmla="*/ 10000 w 10000"/>
              <a:gd name="connsiteY6" fmla="*/ 21 h 10000"/>
              <a:gd name="connsiteX7" fmla="*/ 9985 w 10000"/>
              <a:gd name="connsiteY7" fmla="*/ 9864 h 10000"/>
              <a:gd name="connsiteX8" fmla="*/ 563 w 10000"/>
              <a:gd name="connsiteY8" fmla="*/ 10000 h 10000"/>
              <a:gd name="connsiteX9" fmla="*/ 563 w 10000"/>
              <a:gd name="connsiteY9" fmla="*/ 6898 h 10000"/>
              <a:gd name="connsiteX0" fmla="*/ 563 w 10000"/>
              <a:gd name="connsiteY0" fmla="*/ 6898 h 10045"/>
              <a:gd name="connsiteX1" fmla="*/ 387 w 10000"/>
              <a:gd name="connsiteY1" fmla="*/ 7121 h 10045"/>
              <a:gd name="connsiteX2" fmla="*/ 0 w 10000"/>
              <a:gd name="connsiteY2" fmla="*/ 5024 h 10045"/>
              <a:gd name="connsiteX3" fmla="*/ 387 w 10000"/>
              <a:gd name="connsiteY3" fmla="*/ 2928 h 10045"/>
              <a:gd name="connsiteX4" fmla="*/ 563 w 10000"/>
              <a:gd name="connsiteY4" fmla="*/ 3151 h 10045"/>
              <a:gd name="connsiteX5" fmla="*/ 563 w 10000"/>
              <a:gd name="connsiteY5" fmla="*/ 21 h 10045"/>
              <a:gd name="connsiteX6" fmla="*/ 10000 w 10000"/>
              <a:gd name="connsiteY6" fmla="*/ 21 h 10045"/>
              <a:gd name="connsiteX7" fmla="*/ 9993 w 10000"/>
              <a:gd name="connsiteY7" fmla="*/ 10045 h 10045"/>
              <a:gd name="connsiteX8" fmla="*/ 563 w 10000"/>
              <a:gd name="connsiteY8" fmla="*/ 10000 h 10045"/>
              <a:gd name="connsiteX9" fmla="*/ 563 w 10000"/>
              <a:gd name="connsiteY9" fmla="*/ 6898 h 10045"/>
              <a:gd name="connsiteX0" fmla="*/ 563 w 10001"/>
              <a:gd name="connsiteY0" fmla="*/ 6898 h 10045"/>
              <a:gd name="connsiteX1" fmla="*/ 387 w 10001"/>
              <a:gd name="connsiteY1" fmla="*/ 7121 h 10045"/>
              <a:gd name="connsiteX2" fmla="*/ 0 w 10001"/>
              <a:gd name="connsiteY2" fmla="*/ 5024 h 10045"/>
              <a:gd name="connsiteX3" fmla="*/ 387 w 10001"/>
              <a:gd name="connsiteY3" fmla="*/ 2928 h 10045"/>
              <a:gd name="connsiteX4" fmla="*/ 563 w 10001"/>
              <a:gd name="connsiteY4" fmla="*/ 3151 h 10045"/>
              <a:gd name="connsiteX5" fmla="*/ 563 w 10001"/>
              <a:gd name="connsiteY5" fmla="*/ 21 h 10045"/>
              <a:gd name="connsiteX6" fmla="*/ 10000 w 10001"/>
              <a:gd name="connsiteY6" fmla="*/ 21 h 10045"/>
              <a:gd name="connsiteX7" fmla="*/ 10001 w 10001"/>
              <a:gd name="connsiteY7" fmla="*/ 10045 h 10045"/>
              <a:gd name="connsiteX8" fmla="*/ 563 w 10001"/>
              <a:gd name="connsiteY8" fmla="*/ 10000 h 10045"/>
              <a:gd name="connsiteX9" fmla="*/ 563 w 10001"/>
              <a:gd name="connsiteY9" fmla="*/ 6898 h 10045"/>
              <a:gd name="connsiteX0" fmla="*/ 563 w 10001"/>
              <a:gd name="connsiteY0" fmla="*/ 6914 h 10061"/>
              <a:gd name="connsiteX1" fmla="*/ 387 w 10001"/>
              <a:gd name="connsiteY1" fmla="*/ 7137 h 10061"/>
              <a:gd name="connsiteX2" fmla="*/ 0 w 10001"/>
              <a:gd name="connsiteY2" fmla="*/ 5040 h 10061"/>
              <a:gd name="connsiteX3" fmla="*/ 387 w 10001"/>
              <a:gd name="connsiteY3" fmla="*/ 2944 h 10061"/>
              <a:gd name="connsiteX4" fmla="*/ 563 w 10001"/>
              <a:gd name="connsiteY4" fmla="*/ 3167 h 10061"/>
              <a:gd name="connsiteX5" fmla="*/ 563 w 10001"/>
              <a:gd name="connsiteY5" fmla="*/ 37 h 10061"/>
              <a:gd name="connsiteX6" fmla="*/ 10000 w 10001"/>
              <a:gd name="connsiteY6" fmla="*/ 8 h 10061"/>
              <a:gd name="connsiteX7" fmla="*/ 10001 w 10001"/>
              <a:gd name="connsiteY7" fmla="*/ 10061 h 10061"/>
              <a:gd name="connsiteX8" fmla="*/ 563 w 10001"/>
              <a:gd name="connsiteY8" fmla="*/ 10016 h 10061"/>
              <a:gd name="connsiteX9" fmla="*/ 563 w 10001"/>
              <a:gd name="connsiteY9" fmla="*/ 6914 h 10061"/>
              <a:gd name="connsiteX0" fmla="*/ 563 w 10001"/>
              <a:gd name="connsiteY0" fmla="*/ 6926 h 10073"/>
              <a:gd name="connsiteX1" fmla="*/ 387 w 10001"/>
              <a:gd name="connsiteY1" fmla="*/ 7149 h 10073"/>
              <a:gd name="connsiteX2" fmla="*/ 0 w 10001"/>
              <a:gd name="connsiteY2" fmla="*/ 5052 h 10073"/>
              <a:gd name="connsiteX3" fmla="*/ 387 w 10001"/>
              <a:gd name="connsiteY3" fmla="*/ 2956 h 10073"/>
              <a:gd name="connsiteX4" fmla="*/ 563 w 10001"/>
              <a:gd name="connsiteY4" fmla="*/ 3179 h 10073"/>
              <a:gd name="connsiteX5" fmla="*/ 563 w 10001"/>
              <a:gd name="connsiteY5" fmla="*/ 20 h 10073"/>
              <a:gd name="connsiteX6" fmla="*/ 10000 w 10001"/>
              <a:gd name="connsiteY6" fmla="*/ 20 h 10073"/>
              <a:gd name="connsiteX7" fmla="*/ 10001 w 10001"/>
              <a:gd name="connsiteY7" fmla="*/ 10073 h 10073"/>
              <a:gd name="connsiteX8" fmla="*/ 563 w 10001"/>
              <a:gd name="connsiteY8" fmla="*/ 10028 h 10073"/>
              <a:gd name="connsiteX9" fmla="*/ 563 w 10001"/>
              <a:gd name="connsiteY9" fmla="*/ 6926 h 10073"/>
              <a:gd name="connsiteX0" fmla="*/ 563 w 10001"/>
              <a:gd name="connsiteY0" fmla="*/ 6906 h 10053"/>
              <a:gd name="connsiteX1" fmla="*/ 387 w 10001"/>
              <a:gd name="connsiteY1" fmla="*/ 7129 h 10053"/>
              <a:gd name="connsiteX2" fmla="*/ 0 w 10001"/>
              <a:gd name="connsiteY2" fmla="*/ 5032 h 10053"/>
              <a:gd name="connsiteX3" fmla="*/ 387 w 10001"/>
              <a:gd name="connsiteY3" fmla="*/ 2936 h 10053"/>
              <a:gd name="connsiteX4" fmla="*/ 563 w 10001"/>
              <a:gd name="connsiteY4" fmla="*/ 3159 h 10053"/>
              <a:gd name="connsiteX5" fmla="*/ 563 w 10001"/>
              <a:gd name="connsiteY5" fmla="*/ 0 h 10053"/>
              <a:gd name="connsiteX6" fmla="*/ 10000 w 10001"/>
              <a:gd name="connsiteY6" fmla="*/ 0 h 10053"/>
              <a:gd name="connsiteX7" fmla="*/ 10001 w 10001"/>
              <a:gd name="connsiteY7" fmla="*/ 10053 h 10053"/>
              <a:gd name="connsiteX8" fmla="*/ 563 w 10001"/>
              <a:gd name="connsiteY8" fmla="*/ 10008 h 10053"/>
              <a:gd name="connsiteX9" fmla="*/ 563 w 10001"/>
              <a:gd name="connsiteY9" fmla="*/ 6906 h 1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 h="10053">
                <a:moveTo>
                  <a:pt x="563" y="6906"/>
                </a:moveTo>
                <a:cubicBezTo>
                  <a:pt x="511" y="7045"/>
                  <a:pt x="449" y="7129"/>
                  <a:pt x="387" y="7129"/>
                </a:cubicBezTo>
                <a:cubicBezTo>
                  <a:pt x="171" y="7129"/>
                  <a:pt x="0" y="6178"/>
                  <a:pt x="0" y="5032"/>
                </a:cubicBezTo>
                <a:cubicBezTo>
                  <a:pt x="0" y="3859"/>
                  <a:pt x="171" y="2936"/>
                  <a:pt x="387" y="2936"/>
                </a:cubicBezTo>
                <a:cubicBezTo>
                  <a:pt x="449" y="2936"/>
                  <a:pt x="511" y="3020"/>
                  <a:pt x="563" y="3159"/>
                </a:cubicBezTo>
                <a:cubicBezTo>
                  <a:pt x="563" y="29"/>
                  <a:pt x="566" y="1314"/>
                  <a:pt x="563" y="0"/>
                </a:cubicBezTo>
                <a:lnTo>
                  <a:pt x="10000" y="0"/>
                </a:lnTo>
                <a:cubicBezTo>
                  <a:pt x="9994" y="4526"/>
                  <a:pt x="10001" y="10053"/>
                  <a:pt x="10001" y="10053"/>
                </a:cubicBezTo>
                <a:lnTo>
                  <a:pt x="563" y="10008"/>
                </a:lnTo>
                <a:lnTo>
                  <a:pt x="563" y="6906"/>
                </a:lnTo>
                <a:close/>
              </a:path>
            </a:pathLst>
          </a:custGeom>
          <a:gradFill flip="none" rotWithShape="1">
            <a:gsLst>
              <a:gs pos="0">
                <a:schemeClr val="bg2">
                  <a:lumMod val="75000"/>
                </a:schemeClr>
              </a:gs>
              <a:gs pos="100000">
                <a:schemeClr val="tx1">
                  <a:lumMod val="65000"/>
                  <a:lumOff val="35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9" name="Freeform 12"/>
          <p:cNvSpPr>
            <a:spLocks noChangeAspect="1"/>
          </p:cNvSpPr>
          <p:nvPr/>
        </p:nvSpPr>
        <p:spPr bwMode="auto">
          <a:xfrm>
            <a:off x="2744799" y="4393569"/>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50" name="Freeform 13"/>
          <p:cNvSpPr>
            <a:spLocks noChangeAspect="1"/>
          </p:cNvSpPr>
          <p:nvPr/>
        </p:nvSpPr>
        <p:spPr bwMode="auto">
          <a:xfrm>
            <a:off x="3592996" y="4393929"/>
            <a:ext cx="5559922" cy="825586"/>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246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46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55"/>
              <a:gd name="connsiteY0" fmla="*/ 6918 h 10027"/>
              <a:gd name="connsiteX1" fmla="*/ 379 w 12255"/>
              <a:gd name="connsiteY1" fmla="*/ 7142 h 10027"/>
              <a:gd name="connsiteX2" fmla="*/ 0 w 12255"/>
              <a:gd name="connsiteY2" fmla="*/ 5041 h 10027"/>
              <a:gd name="connsiteX3" fmla="*/ 379 w 12255"/>
              <a:gd name="connsiteY3" fmla="*/ 2940 h 10027"/>
              <a:gd name="connsiteX4" fmla="*/ 551 w 12255"/>
              <a:gd name="connsiteY4" fmla="*/ 3164 h 10027"/>
              <a:gd name="connsiteX5" fmla="*/ 551 w 12255"/>
              <a:gd name="connsiteY5" fmla="*/ 27 h 10027"/>
              <a:gd name="connsiteX6" fmla="*/ 12230 w 12255"/>
              <a:gd name="connsiteY6" fmla="*/ 0 h 10027"/>
              <a:gd name="connsiteX7" fmla="*/ 12255 w 12255"/>
              <a:gd name="connsiteY7" fmla="*/ 10027 h 10027"/>
              <a:gd name="connsiteX8" fmla="*/ 551 w 12255"/>
              <a:gd name="connsiteY8" fmla="*/ 10027 h 10027"/>
              <a:gd name="connsiteX9" fmla="*/ 551 w 12255"/>
              <a:gd name="connsiteY9" fmla="*/ 6918 h 10027"/>
              <a:gd name="connsiteX0" fmla="*/ 551 w 12239"/>
              <a:gd name="connsiteY0" fmla="*/ 6918 h 10027"/>
              <a:gd name="connsiteX1" fmla="*/ 379 w 12239"/>
              <a:gd name="connsiteY1" fmla="*/ 7142 h 10027"/>
              <a:gd name="connsiteX2" fmla="*/ 0 w 12239"/>
              <a:gd name="connsiteY2" fmla="*/ 5041 h 10027"/>
              <a:gd name="connsiteX3" fmla="*/ 379 w 12239"/>
              <a:gd name="connsiteY3" fmla="*/ 2940 h 10027"/>
              <a:gd name="connsiteX4" fmla="*/ 551 w 12239"/>
              <a:gd name="connsiteY4" fmla="*/ 3164 h 10027"/>
              <a:gd name="connsiteX5" fmla="*/ 551 w 12239"/>
              <a:gd name="connsiteY5" fmla="*/ 27 h 10027"/>
              <a:gd name="connsiteX6" fmla="*/ 12230 w 12239"/>
              <a:gd name="connsiteY6" fmla="*/ 0 h 10027"/>
              <a:gd name="connsiteX7" fmla="*/ 12239 w 12239"/>
              <a:gd name="connsiteY7" fmla="*/ 10027 h 10027"/>
              <a:gd name="connsiteX8" fmla="*/ 551 w 12239"/>
              <a:gd name="connsiteY8" fmla="*/ 10027 h 10027"/>
              <a:gd name="connsiteX9" fmla="*/ 551 w 12239"/>
              <a:gd name="connsiteY9" fmla="*/ 6918 h 10027"/>
              <a:gd name="connsiteX0" fmla="*/ 551 w 12231"/>
              <a:gd name="connsiteY0" fmla="*/ 6918 h 10027"/>
              <a:gd name="connsiteX1" fmla="*/ 379 w 12231"/>
              <a:gd name="connsiteY1" fmla="*/ 7142 h 10027"/>
              <a:gd name="connsiteX2" fmla="*/ 0 w 12231"/>
              <a:gd name="connsiteY2" fmla="*/ 5041 h 10027"/>
              <a:gd name="connsiteX3" fmla="*/ 379 w 12231"/>
              <a:gd name="connsiteY3" fmla="*/ 2940 h 10027"/>
              <a:gd name="connsiteX4" fmla="*/ 551 w 12231"/>
              <a:gd name="connsiteY4" fmla="*/ 3164 h 10027"/>
              <a:gd name="connsiteX5" fmla="*/ 551 w 12231"/>
              <a:gd name="connsiteY5" fmla="*/ 27 h 10027"/>
              <a:gd name="connsiteX6" fmla="*/ 12230 w 12231"/>
              <a:gd name="connsiteY6" fmla="*/ 0 h 10027"/>
              <a:gd name="connsiteX7" fmla="*/ 12231 w 12231"/>
              <a:gd name="connsiteY7" fmla="*/ 10027 h 10027"/>
              <a:gd name="connsiteX8" fmla="*/ 551 w 12231"/>
              <a:gd name="connsiteY8" fmla="*/ 10027 h 10027"/>
              <a:gd name="connsiteX9" fmla="*/ 551 w 12231"/>
              <a:gd name="connsiteY9" fmla="*/ 6918 h 10027"/>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 name="connsiteX0" fmla="*/ 551 w 12231"/>
              <a:gd name="connsiteY0" fmla="*/ 6918 h 10059"/>
              <a:gd name="connsiteX1" fmla="*/ 379 w 12231"/>
              <a:gd name="connsiteY1" fmla="*/ 7142 h 10059"/>
              <a:gd name="connsiteX2" fmla="*/ 0 w 12231"/>
              <a:gd name="connsiteY2" fmla="*/ 5041 h 10059"/>
              <a:gd name="connsiteX3" fmla="*/ 379 w 12231"/>
              <a:gd name="connsiteY3" fmla="*/ 2940 h 10059"/>
              <a:gd name="connsiteX4" fmla="*/ 551 w 12231"/>
              <a:gd name="connsiteY4" fmla="*/ 3164 h 10059"/>
              <a:gd name="connsiteX5" fmla="*/ 551 w 12231"/>
              <a:gd name="connsiteY5" fmla="*/ 27 h 10059"/>
              <a:gd name="connsiteX6" fmla="*/ 12230 w 12231"/>
              <a:gd name="connsiteY6" fmla="*/ 0 h 10059"/>
              <a:gd name="connsiteX7" fmla="*/ 12231 w 12231"/>
              <a:gd name="connsiteY7" fmla="*/ 10059 h 10059"/>
              <a:gd name="connsiteX8" fmla="*/ 551 w 12231"/>
              <a:gd name="connsiteY8" fmla="*/ 10027 h 10059"/>
              <a:gd name="connsiteX9" fmla="*/ 551 w 12231"/>
              <a:gd name="connsiteY9" fmla="*/ 6918 h 1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1" h="10059">
                <a:moveTo>
                  <a:pt x="551" y="6918"/>
                </a:moveTo>
                <a:cubicBezTo>
                  <a:pt x="500" y="7058"/>
                  <a:pt x="440" y="7142"/>
                  <a:pt x="379" y="7142"/>
                </a:cubicBezTo>
                <a:cubicBezTo>
                  <a:pt x="167" y="7142"/>
                  <a:pt x="0" y="6189"/>
                  <a:pt x="0" y="5041"/>
                </a:cubicBezTo>
                <a:cubicBezTo>
                  <a:pt x="0" y="3865"/>
                  <a:pt x="167" y="2940"/>
                  <a:pt x="379" y="2940"/>
                </a:cubicBezTo>
                <a:cubicBezTo>
                  <a:pt x="440" y="2940"/>
                  <a:pt x="500" y="3024"/>
                  <a:pt x="551" y="3164"/>
                </a:cubicBezTo>
                <a:cubicBezTo>
                  <a:pt x="551" y="27"/>
                  <a:pt x="553" y="1417"/>
                  <a:pt x="551" y="27"/>
                </a:cubicBezTo>
                <a:lnTo>
                  <a:pt x="12230" y="0"/>
                </a:lnTo>
                <a:cubicBezTo>
                  <a:pt x="12226" y="5005"/>
                  <a:pt x="12231" y="10059"/>
                  <a:pt x="12231" y="10059"/>
                </a:cubicBezTo>
                <a:lnTo>
                  <a:pt x="551" y="10027"/>
                </a:lnTo>
                <a:lnTo>
                  <a:pt x="551" y="6918"/>
                </a:lnTo>
                <a:close/>
              </a:path>
            </a:pathLst>
          </a:custGeom>
          <a:gradFill flip="none" rotWithShape="1">
            <a:gsLst>
              <a:gs pos="0">
                <a:schemeClr val="accent5"/>
              </a:gs>
              <a:gs pos="100000">
                <a:schemeClr val="accent5">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67" name="Freeform 12"/>
          <p:cNvSpPr>
            <a:spLocks noChangeAspect="1"/>
          </p:cNvSpPr>
          <p:nvPr/>
        </p:nvSpPr>
        <p:spPr bwMode="auto">
          <a:xfrm>
            <a:off x="1635107" y="5221040"/>
            <a:ext cx="1075603" cy="822960"/>
          </a:xfrm>
          <a:custGeom>
            <a:avLst/>
            <a:gdLst>
              <a:gd name="T0" fmla="*/ 0 w 2728"/>
              <a:gd name="T1" fmla="*/ 0 h 358"/>
              <a:gd name="T2" fmla="*/ 2728 w 2728"/>
              <a:gd name="T3" fmla="*/ 0 h 358"/>
              <a:gd name="T4" fmla="*/ 2728 w 2728"/>
              <a:gd name="T5" fmla="*/ 98 h 358"/>
              <a:gd name="T6" fmla="*/ 2620 w 2728"/>
              <a:gd name="T7" fmla="*/ 179 h 358"/>
              <a:gd name="T8" fmla="*/ 2728 w 2728"/>
              <a:gd name="T9" fmla="*/ 260 h 358"/>
              <a:gd name="T10" fmla="*/ 2728 w 2728"/>
              <a:gd name="T11" fmla="*/ 358 h 358"/>
              <a:gd name="T12" fmla="*/ 0 w 2728"/>
              <a:gd name="T13" fmla="*/ 358 h 358"/>
              <a:gd name="T14" fmla="*/ 0 w 2728"/>
              <a:gd name="T15" fmla="*/ 0 h 358"/>
              <a:gd name="connsiteX0" fmla="*/ 5494 w 11243"/>
              <a:gd name="connsiteY0" fmla="*/ 202 h 10202"/>
              <a:gd name="connsiteX1" fmla="*/ 10000 w 11243"/>
              <a:gd name="connsiteY1" fmla="*/ 202 h 10202"/>
              <a:gd name="connsiteX2" fmla="*/ 10000 w 11243"/>
              <a:gd name="connsiteY2" fmla="*/ 2939 h 10202"/>
              <a:gd name="connsiteX3" fmla="*/ 9604 w 11243"/>
              <a:gd name="connsiteY3" fmla="*/ 5202 h 10202"/>
              <a:gd name="connsiteX4" fmla="*/ 10000 w 11243"/>
              <a:gd name="connsiteY4" fmla="*/ 7465 h 10202"/>
              <a:gd name="connsiteX5" fmla="*/ 10000 w 11243"/>
              <a:gd name="connsiteY5" fmla="*/ 10202 h 10202"/>
              <a:gd name="connsiteX6" fmla="*/ 0 w 11243"/>
              <a:gd name="connsiteY6" fmla="*/ 10202 h 10202"/>
              <a:gd name="connsiteX7" fmla="*/ 5494 w 11243"/>
              <a:gd name="connsiteY7" fmla="*/ 202 h 10202"/>
              <a:gd name="connsiteX0" fmla="*/ 5494 w 10333"/>
              <a:gd name="connsiteY0" fmla="*/ 202 h 10202"/>
              <a:gd name="connsiteX1" fmla="*/ 10000 w 10333"/>
              <a:gd name="connsiteY1" fmla="*/ 202 h 10202"/>
              <a:gd name="connsiteX2" fmla="*/ 10000 w 10333"/>
              <a:gd name="connsiteY2" fmla="*/ 2939 h 10202"/>
              <a:gd name="connsiteX3" fmla="*/ 9604 w 10333"/>
              <a:gd name="connsiteY3" fmla="*/ 5202 h 10202"/>
              <a:gd name="connsiteX4" fmla="*/ 10000 w 10333"/>
              <a:gd name="connsiteY4" fmla="*/ 7465 h 10202"/>
              <a:gd name="connsiteX5" fmla="*/ 10000 w 10333"/>
              <a:gd name="connsiteY5" fmla="*/ 10202 h 10202"/>
              <a:gd name="connsiteX6" fmla="*/ 0 w 10333"/>
              <a:gd name="connsiteY6" fmla="*/ 10202 h 10202"/>
              <a:gd name="connsiteX7" fmla="*/ 5494 w 10333"/>
              <a:gd name="connsiteY7" fmla="*/ 202 h 10202"/>
              <a:gd name="connsiteX0" fmla="*/ 263 w 5102"/>
              <a:gd name="connsiteY0" fmla="*/ 202 h 10202"/>
              <a:gd name="connsiteX1" fmla="*/ 4769 w 5102"/>
              <a:gd name="connsiteY1" fmla="*/ 202 h 10202"/>
              <a:gd name="connsiteX2" fmla="*/ 4769 w 5102"/>
              <a:gd name="connsiteY2" fmla="*/ 2939 h 10202"/>
              <a:gd name="connsiteX3" fmla="*/ 4373 w 5102"/>
              <a:gd name="connsiteY3" fmla="*/ 5202 h 10202"/>
              <a:gd name="connsiteX4" fmla="*/ 4769 w 5102"/>
              <a:gd name="connsiteY4" fmla="*/ 7465 h 10202"/>
              <a:gd name="connsiteX5" fmla="*/ 4769 w 5102"/>
              <a:gd name="connsiteY5" fmla="*/ 10202 h 10202"/>
              <a:gd name="connsiteX6" fmla="*/ 0 w 5102"/>
              <a:gd name="connsiteY6" fmla="*/ 10202 h 10202"/>
              <a:gd name="connsiteX7" fmla="*/ 263 w 5102"/>
              <a:gd name="connsiteY7" fmla="*/ 202 h 10202"/>
              <a:gd name="connsiteX0" fmla="*/ 515 w 10095"/>
              <a:gd name="connsiteY0" fmla="*/ 1 h 9803"/>
              <a:gd name="connsiteX1" fmla="*/ 9347 w 10095"/>
              <a:gd name="connsiteY1" fmla="*/ 1 h 9803"/>
              <a:gd name="connsiteX2" fmla="*/ 9347 w 10095"/>
              <a:gd name="connsiteY2" fmla="*/ 2684 h 9803"/>
              <a:gd name="connsiteX3" fmla="*/ 8571 w 10095"/>
              <a:gd name="connsiteY3" fmla="*/ 4902 h 9803"/>
              <a:gd name="connsiteX4" fmla="*/ 9347 w 10095"/>
              <a:gd name="connsiteY4" fmla="*/ 7120 h 9803"/>
              <a:gd name="connsiteX5" fmla="*/ 9347 w 10095"/>
              <a:gd name="connsiteY5" fmla="*/ 9803 h 9803"/>
              <a:gd name="connsiteX6" fmla="*/ 0 w 10095"/>
              <a:gd name="connsiteY6" fmla="*/ 9803 h 9803"/>
              <a:gd name="connsiteX7" fmla="*/ 515 w 10095"/>
              <a:gd name="connsiteY7" fmla="*/ 1 h 9803"/>
              <a:gd name="connsiteX0" fmla="*/ 510 w 9262"/>
              <a:gd name="connsiteY0" fmla="*/ 0 h 9999"/>
              <a:gd name="connsiteX1" fmla="*/ 9259 w 9262"/>
              <a:gd name="connsiteY1" fmla="*/ 0 h 9999"/>
              <a:gd name="connsiteX2" fmla="*/ 9259 w 9262"/>
              <a:gd name="connsiteY2" fmla="*/ 2737 h 9999"/>
              <a:gd name="connsiteX3" fmla="*/ 8490 w 9262"/>
              <a:gd name="connsiteY3" fmla="*/ 5000 h 9999"/>
              <a:gd name="connsiteX4" fmla="*/ 9259 w 9262"/>
              <a:gd name="connsiteY4" fmla="*/ 7262 h 9999"/>
              <a:gd name="connsiteX5" fmla="*/ 9259 w 9262"/>
              <a:gd name="connsiteY5" fmla="*/ 9999 h 9999"/>
              <a:gd name="connsiteX6" fmla="*/ 0 w 9262"/>
              <a:gd name="connsiteY6" fmla="*/ 9999 h 9999"/>
              <a:gd name="connsiteX7" fmla="*/ 510 w 9262"/>
              <a:gd name="connsiteY7" fmla="*/ 0 h 9999"/>
              <a:gd name="connsiteX0" fmla="*/ 5377 w 10000"/>
              <a:gd name="connsiteY0" fmla="*/ 0 h 10000"/>
              <a:gd name="connsiteX1" fmla="*/ 9997 w 10000"/>
              <a:gd name="connsiteY1" fmla="*/ 0 h 10000"/>
              <a:gd name="connsiteX2" fmla="*/ 9997 w 10000"/>
              <a:gd name="connsiteY2" fmla="*/ 2737 h 10000"/>
              <a:gd name="connsiteX3" fmla="*/ 9166 w 10000"/>
              <a:gd name="connsiteY3" fmla="*/ 5001 h 10000"/>
              <a:gd name="connsiteX4" fmla="*/ 9997 w 10000"/>
              <a:gd name="connsiteY4" fmla="*/ 7263 h 10000"/>
              <a:gd name="connsiteX5" fmla="*/ 9997 w 10000"/>
              <a:gd name="connsiteY5" fmla="*/ 10000 h 10000"/>
              <a:gd name="connsiteX6" fmla="*/ 0 w 10000"/>
              <a:gd name="connsiteY6" fmla="*/ 10000 h 10000"/>
              <a:gd name="connsiteX7" fmla="*/ 5377 w 10000"/>
              <a:gd name="connsiteY7" fmla="*/ 0 h 10000"/>
              <a:gd name="connsiteX0" fmla="*/ 85 w 4708"/>
              <a:gd name="connsiteY0" fmla="*/ 0 h 10051"/>
              <a:gd name="connsiteX1" fmla="*/ 4705 w 4708"/>
              <a:gd name="connsiteY1" fmla="*/ 0 h 10051"/>
              <a:gd name="connsiteX2" fmla="*/ 4705 w 4708"/>
              <a:gd name="connsiteY2" fmla="*/ 2737 h 10051"/>
              <a:gd name="connsiteX3" fmla="*/ 3874 w 4708"/>
              <a:gd name="connsiteY3" fmla="*/ 5001 h 10051"/>
              <a:gd name="connsiteX4" fmla="*/ 4705 w 4708"/>
              <a:gd name="connsiteY4" fmla="*/ 7263 h 10051"/>
              <a:gd name="connsiteX5" fmla="*/ 4705 w 4708"/>
              <a:gd name="connsiteY5" fmla="*/ 10000 h 10051"/>
              <a:gd name="connsiteX6" fmla="*/ 0 w 4708"/>
              <a:gd name="connsiteY6" fmla="*/ 10051 h 10051"/>
              <a:gd name="connsiteX7" fmla="*/ 85 w 4708"/>
              <a:gd name="connsiteY7" fmla="*/ 0 h 10051"/>
              <a:gd name="connsiteX0" fmla="*/ 15 w 9834"/>
              <a:gd name="connsiteY0" fmla="*/ 0 h 9970"/>
              <a:gd name="connsiteX1" fmla="*/ 9828 w 9834"/>
              <a:gd name="connsiteY1" fmla="*/ 0 h 9970"/>
              <a:gd name="connsiteX2" fmla="*/ 9828 w 9834"/>
              <a:gd name="connsiteY2" fmla="*/ 2723 h 9970"/>
              <a:gd name="connsiteX3" fmla="*/ 8063 w 9834"/>
              <a:gd name="connsiteY3" fmla="*/ 4976 h 9970"/>
              <a:gd name="connsiteX4" fmla="*/ 9828 w 9834"/>
              <a:gd name="connsiteY4" fmla="*/ 7226 h 9970"/>
              <a:gd name="connsiteX5" fmla="*/ 9828 w 9834"/>
              <a:gd name="connsiteY5" fmla="*/ 9949 h 9970"/>
              <a:gd name="connsiteX6" fmla="*/ 45 w 9834"/>
              <a:gd name="connsiteY6" fmla="*/ 9970 h 9970"/>
              <a:gd name="connsiteX7" fmla="*/ 15 w 9834"/>
              <a:gd name="connsiteY7" fmla="*/ 0 h 9970"/>
              <a:gd name="connsiteX0" fmla="*/ 20 w 10005"/>
              <a:gd name="connsiteY0" fmla="*/ 0 h 10000"/>
              <a:gd name="connsiteX1" fmla="*/ 9999 w 10005"/>
              <a:gd name="connsiteY1" fmla="*/ 0 h 10000"/>
              <a:gd name="connsiteX2" fmla="*/ 9999 w 10005"/>
              <a:gd name="connsiteY2" fmla="*/ 2731 h 10000"/>
              <a:gd name="connsiteX3" fmla="*/ 8204 w 10005"/>
              <a:gd name="connsiteY3" fmla="*/ 4991 h 10000"/>
              <a:gd name="connsiteX4" fmla="*/ 9999 w 10005"/>
              <a:gd name="connsiteY4" fmla="*/ 7248 h 10000"/>
              <a:gd name="connsiteX5" fmla="*/ 9999 w 10005"/>
              <a:gd name="connsiteY5" fmla="*/ 9979 h 10000"/>
              <a:gd name="connsiteX6" fmla="*/ 51 w 10005"/>
              <a:gd name="connsiteY6" fmla="*/ 10000 h 10000"/>
              <a:gd name="connsiteX7" fmla="*/ 20 w 10005"/>
              <a:gd name="connsiteY7" fmla="*/ 0 h 10000"/>
              <a:gd name="connsiteX0" fmla="*/ 1 w 9986"/>
              <a:gd name="connsiteY0" fmla="*/ 0 h 9979"/>
              <a:gd name="connsiteX1" fmla="*/ 9980 w 9986"/>
              <a:gd name="connsiteY1" fmla="*/ 0 h 9979"/>
              <a:gd name="connsiteX2" fmla="*/ 9980 w 9986"/>
              <a:gd name="connsiteY2" fmla="*/ 2731 h 9979"/>
              <a:gd name="connsiteX3" fmla="*/ 8185 w 9986"/>
              <a:gd name="connsiteY3" fmla="*/ 4991 h 9979"/>
              <a:gd name="connsiteX4" fmla="*/ 9980 w 9986"/>
              <a:gd name="connsiteY4" fmla="*/ 7248 h 9979"/>
              <a:gd name="connsiteX5" fmla="*/ 9980 w 9986"/>
              <a:gd name="connsiteY5" fmla="*/ 9979 h 9979"/>
              <a:gd name="connsiteX6" fmla="*/ 3739 w 9986"/>
              <a:gd name="connsiteY6" fmla="*/ 9970 h 9979"/>
              <a:gd name="connsiteX7" fmla="*/ 1 w 9986"/>
              <a:gd name="connsiteY7" fmla="*/ 0 h 9979"/>
              <a:gd name="connsiteX0" fmla="*/ 7 w 6563"/>
              <a:gd name="connsiteY0" fmla="*/ 0 h 10000"/>
              <a:gd name="connsiteX1" fmla="*/ 6557 w 6563"/>
              <a:gd name="connsiteY1" fmla="*/ 0 h 10000"/>
              <a:gd name="connsiteX2" fmla="*/ 6557 w 6563"/>
              <a:gd name="connsiteY2" fmla="*/ 2737 h 10000"/>
              <a:gd name="connsiteX3" fmla="*/ 4759 w 6563"/>
              <a:gd name="connsiteY3" fmla="*/ 5002 h 10000"/>
              <a:gd name="connsiteX4" fmla="*/ 6557 w 6563"/>
              <a:gd name="connsiteY4" fmla="*/ 7263 h 10000"/>
              <a:gd name="connsiteX5" fmla="*/ 6557 w 6563"/>
              <a:gd name="connsiteY5" fmla="*/ 10000 h 10000"/>
              <a:gd name="connsiteX6" fmla="*/ 307 w 6563"/>
              <a:gd name="connsiteY6" fmla="*/ 9991 h 10000"/>
              <a:gd name="connsiteX7" fmla="*/ 7 w 6563"/>
              <a:gd name="connsiteY7" fmla="*/ 0 h 10000"/>
              <a:gd name="connsiteX0" fmla="*/ 30 w 10019"/>
              <a:gd name="connsiteY0" fmla="*/ 0 h 10000"/>
              <a:gd name="connsiteX1" fmla="*/ 10010 w 10019"/>
              <a:gd name="connsiteY1" fmla="*/ 0 h 10000"/>
              <a:gd name="connsiteX2" fmla="*/ 10010 w 10019"/>
              <a:gd name="connsiteY2" fmla="*/ 2737 h 10000"/>
              <a:gd name="connsiteX3" fmla="*/ 7270 w 10019"/>
              <a:gd name="connsiteY3" fmla="*/ 5002 h 10000"/>
              <a:gd name="connsiteX4" fmla="*/ 10010 w 10019"/>
              <a:gd name="connsiteY4" fmla="*/ 7263 h 10000"/>
              <a:gd name="connsiteX5" fmla="*/ 10010 w 10019"/>
              <a:gd name="connsiteY5" fmla="*/ 10000 h 10000"/>
              <a:gd name="connsiteX6" fmla="*/ 77 w 10019"/>
              <a:gd name="connsiteY6" fmla="*/ 9991 h 10000"/>
              <a:gd name="connsiteX7" fmla="*/ 30 w 10019"/>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6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41 w 10030"/>
              <a:gd name="connsiteY0" fmla="*/ 0 h 10000"/>
              <a:gd name="connsiteX1" fmla="*/ 10021 w 10030"/>
              <a:gd name="connsiteY1" fmla="*/ 0 h 10000"/>
              <a:gd name="connsiteX2" fmla="*/ 10021 w 10030"/>
              <a:gd name="connsiteY2" fmla="*/ 2737 h 10000"/>
              <a:gd name="connsiteX3" fmla="*/ 7281 w 10030"/>
              <a:gd name="connsiteY3" fmla="*/ 5002 h 10000"/>
              <a:gd name="connsiteX4" fmla="*/ 10021 w 10030"/>
              <a:gd name="connsiteY4" fmla="*/ 7263 h 10000"/>
              <a:gd name="connsiteX5" fmla="*/ 10021 w 10030"/>
              <a:gd name="connsiteY5" fmla="*/ 10000 h 10000"/>
              <a:gd name="connsiteX6" fmla="*/ 33 w 10030"/>
              <a:gd name="connsiteY6" fmla="*/ 9931 h 10000"/>
              <a:gd name="connsiteX7" fmla="*/ 41 w 10030"/>
              <a:gd name="connsiteY7" fmla="*/ 0 h 10000"/>
              <a:gd name="connsiteX0" fmla="*/ 8 w 9997"/>
              <a:gd name="connsiteY0" fmla="*/ 0 h 10000"/>
              <a:gd name="connsiteX1" fmla="*/ 9988 w 9997"/>
              <a:gd name="connsiteY1" fmla="*/ 0 h 10000"/>
              <a:gd name="connsiteX2" fmla="*/ 9988 w 9997"/>
              <a:gd name="connsiteY2" fmla="*/ 2737 h 10000"/>
              <a:gd name="connsiteX3" fmla="*/ 7248 w 9997"/>
              <a:gd name="connsiteY3" fmla="*/ 5002 h 10000"/>
              <a:gd name="connsiteX4" fmla="*/ 9988 w 9997"/>
              <a:gd name="connsiteY4" fmla="*/ 7263 h 10000"/>
              <a:gd name="connsiteX5" fmla="*/ 9988 w 9997"/>
              <a:gd name="connsiteY5" fmla="*/ 10000 h 10000"/>
              <a:gd name="connsiteX6" fmla="*/ 0 w 9997"/>
              <a:gd name="connsiteY6" fmla="*/ 9931 h 10000"/>
              <a:gd name="connsiteX7" fmla="*/ 8 w 9997"/>
              <a:gd name="connsiteY7" fmla="*/ 0 h 10000"/>
              <a:gd name="connsiteX0" fmla="*/ 8 w 10000"/>
              <a:gd name="connsiteY0" fmla="*/ 0 h 10000"/>
              <a:gd name="connsiteX1" fmla="*/ 9991 w 10000"/>
              <a:gd name="connsiteY1" fmla="*/ 0 h 10000"/>
              <a:gd name="connsiteX2" fmla="*/ 9991 w 10000"/>
              <a:gd name="connsiteY2" fmla="*/ 2737 h 10000"/>
              <a:gd name="connsiteX3" fmla="*/ 7250 w 10000"/>
              <a:gd name="connsiteY3" fmla="*/ 5002 h 10000"/>
              <a:gd name="connsiteX4" fmla="*/ 9991 w 10000"/>
              <a:gd name="connsiteY4" fmla="*/ 7263 h 10000"/>
              <a:gd name="connsiteX5" fmla="*/ 9991 w 10000"/>
              <a:gd name="connsiteY5" fmla="*/ 10000 h 10000"/>
              <a:gd name="connsiteX6" fmla="*/ 0 w 10000"/>
              <a:gd name="connsiteY6" fmla="*/ 9931 h 10000"/>
              <a:gd name="connsiteX7" fmla="*/ 8 w 10000"/>
              <a:gd name="connsiteY7" fmla="*/ 0 h 10000"/>
              <a:gd name="connsiteX0" fmla="*/ 0 w 11860"/>
              <a:gd name="connsiteY0" fmla="*/ 0 h 10000"/>
              <a:gd name="connsiteX1" fmla="*/ 11851 w 11860"/>
              <a:gd name="connsiteY1" fmla="*/ 0 h 10000"/>
              <a:gd name="connsiteX2" fmla="*/ 11851 w 11860"/>
              <a:gd name="connsiteY2" fmla="*/ 2737 h 10000"/>
              <a:gd name="connsiteX3" fmla="*/ 9110 w 11860"/>
              <a:gd name="connsiteY3" fmla="*/ 5002 h 10000"/>
              <a:gd name="connsiteX4" fmla="*/ 11851 w 11860"/>
              <a:gd name="connsiteY4" fmla="*/ 7263 h 10000"/>
              <a:gd name="connsiteX5" fmla="*/ 11851 w 11860"/>
              <a:gd name="connsiteY5" fmla="*/ 10000 h 10000"/>
              <a:gd name="connsiteX6" fmla="*/ 1860 w 11860"/>
              <a:gd name="connsiteY6" fmla="*/ 9931 h 10000"/>
              <a:gd name="connsiteX7" fmla="*/ 0 w 11860"/>
              <a:gd name="connsiteY7" fmla="*/ 0 h 10000"/>
              <a:gd name="connsiteX0" fmla="*/ 36 w 11896"/>
              <a:gd name="connsiteY0" fmla="*/ 0 h 10000"/>
              <a:gd name="connsiteX1" fmla="*/ 11887 w 11896"/>
              <a:gd name="connsiteY1" fmla="*/ 0 h 10000"/>
              <a:gd name="connsiteX2" fmla="*/ 11887 w 11896"/>
              <a:gd name="connsiteY2" fmla="*/ 2737 h 10000"/>
              <a:gd name="connsiteX3" fmla="*/ 9146 w 11896"/>
              <a:gd name="connsiteY3" fmla="*/ 5002 h 10000"/>
              <a:gd name="connsiteX4" fmla="*/ 11887 w 11896"/>
              <a:gd name="connsiteY4" fmla="*/ 7263 h 10000"/>
              <a:gd name="connsiteX5" fmla="*/ 11887 w 11896"/>
              <a:gd name="connsiteY5" fmla="*/ 10000 h 10000"/>
              <a:gd name="connsiteX6" fmla="*/ 0 w 11896"/>
              <a:gd name="connsiteY6" fmla="*/ 9962 h 10000"/>
              <a:gd name="connsiteX7" fmla="*/ 36 w 11896"/>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62 h 10000"/>
              <a:gd name="connsiteX7" fmla="*/ 8 w 11868"/>
              <a:gd name="connsiteY7" fmla="*/ 0 h 10000"/>
              <a:gd name="connsiteX0" fmla="*/ 8 w 11868"/>
              <a:gd name="connsiteY0" fmla="*/ 0 h 10000"/>
              <a:gd name="connsiteX1" fmla="*/ 11859 w 11868"/>
              <a:gd name="connsiteY1" fmla="*/ 0 h 10000"/>
              <a:gd name="connsiteX2" fmla="*/ 11859 w 11868"/>
              <a:gd name="connsiteY2" fmla="*/ 2737 h 10000"/>
              <a:gd name="connsiteX3" fmla="*/ 9118 w 11868"/>
              <a:gd name="connsiteY3" fmla="*/ 5002 h 10000"/>
              <a:gd name="connsiteX4" fmla="*/ 11859 w 11868"/>
              <a:gd name="connsiteY4" fmla="*/ 7263 h 10000"/>
              <a:gd name="connsiteX5" fmla="*/ 11859 w 11868"/>
              <a:gd name="connsiteY5" fmla="*/ 10000 h 10000"/>
              <a:gd name="connsiteX6" fmla="*/ 0 w 11868"/>
              <a:gd name="connsiteY6" fmla="*/ 9993 h 10000"/>
              <a:gd name="connsiteX7" fmla="*/ 8 w 11868"/>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68" h="10000">
                <a:moveTo>
                  <a:pt x="8" y="0"/>
                </a:moveTo>
                <a:lnTo>
                  <a:pt x="11859" y="0"/>
                </a:lnTo>
                <a:cubicBezTo>
                  <a:pt x="11880" y="1480"/>
                  <a:pt x="11859" y="447"/>
                  <a:pt x="11859" y="2737"/>
                </a:cubicBezTo>
                <a:cubicBezTo>
                  <a:pt x="10445" y="2318"/>
                  <a:pt x="9118" y="3436"/>
                  <a:pt x="9118" y="5002"/>
                </a:cubicBezTo>
                <a:cubicBezTo>
                  <a:pt x="9118" y="6565"/>
                  <a:pt x="10465" y="7682"/>
                  <a:pt x="11859" y="7263"/>
                </a:cubicBezTo>
                <a:lnTo>
                  <a:pt x="11859" y="10000"/>
                </a:lnTo>
                <a:lnTo>
                  <a:pt x="0" y="9993"/>
                </a:lnTo>
                <a:cubicBezTo>
                  <a:pt x="9" y="6643"/>
                  <a:pt x="-3" y="3470"/>
                  <a:pt x="8" y="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8" name="Freeform 13"/>
          <p:cNvSpPr>
            <a:spLocks noChangeAspect="1"/>
          </p:cNvSpPr>
          <p:nvPr/>
        </p:nvSpPr>
        <p:spPr bwMode="auto">
          <a:xfrm>
            <a:off x="2486266" y="5218914"/>
            <a:ext cx="6667269" cy="820744"/>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653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4675"/>
              <a:gd name="connsiteY0" fmla="*/ 6918 h 10027"/>
              <a:gd name="connsiteX1" fmla="*/ 379 w 14675"/>
              <a:gd name="connsiteY1" fmla="*/ 7142 h 10027"/>
              <a:gd name="connsiteX2" fmla="*/ 0 w 14675"/>
              <a:gd name="connsiteY2" fmla="*/ 5041 h 10027"/>
              <a:gd name="connsiteX3" fmla="*/ 379 w 14675"/>
              <a:gd name="connsiteY3" fmla="*/ 2940 h 10027"/>
              <a:gd name="connsiteX4" fmla="*/ 551 w 14675"/>
              <a:gd name="connsiteY4" fmla="*/ 3164 h 10027"/>
              <a:gd name="connsiteX5" fmla="*/ 551 w 14675"/>
              <a:gd name="connsiteY5" fmla="*/ 27 h 10027"/>
              <a:gd name="connsiteX6" fmla="*/ 14653 w 14675"/>
              <a:gd name="connsiteY6" fmla="*/ 0 h 10027"/>
              <a:gd name="connsiteX7" fmla="*/ 14675 w 14675"/>
              <a:gd name="connsiteY7" fmla="*/ 9957 h 10027"/>
              <a:gd name="connsiteX8" fmla="*/ 551 w 14675"/>
              <a:gd name="connsiteY8" fmla="*/ 10027 h 10027"/>
              <a:gd name="connsiteX9" fmla="*/ 551 w 14675"/>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12 h 10027"/>
              <a:gd name="connsiteX8" fmla="*/ 551 w 14667"/>
              <a:gd name="connsiteY8" fmla="*/ 10027 h 10027"/>
              <a:gd name="connsiteX9" fmla="*/ 551 w 14667"/>
              <a:gd name="connsiteY9" fmla="*/ 6918 h 10027"/>
              <a:gd name="connsiteX0" fmla="*/ 551 w 14667"/>
              <a:gd name="connsiteY0" fmla="*/ 6918 h 10027"/>
              <a:gd name="connsiteX1" fmla="*/ 379 w 14667"/>
              <a:gd name="connsiteY1" fmla="*/ 7142 h 10027"/>
              <a:gd name="connsiteX2" fmla="*/ 0 w 14667"/>
              <a:gd name="connsiteY2" fmla="*/ 5041 h 10027"/>
              <a:gd name="connsiteX3" fmla="*/ 379 w 14667"/>
              <a:gd name="connsiteY3" fmla="*/ 2940 h 10027"/>
              <a:gd name="connsiteX4" fmla="*/ 551 w 14667"/>
              <a:gd name="connsiteY4" fmla="*/ 3164 h 10027"/>
              <a:gd name="connsiteX5" fmla="*/ 551 w 14667"/>
              <a:gd name="connsiteY5" fmla="*/ 27 h 10027"/>
              <a:gd name="connsiteX6" fmla="*/ 14653 w 14667"/>
              <a:gd name="connsiteY6" fmla="*/ 0 h 10027"/>
              <a:gd name="connsiteX7" fmla="*/ 14667 w 14667"/>
              <a:gd name="connsiteY7" fmla="*/ 9957 h 10027"/>
              <a:gd name="connsiteX8" fmla="*/ 551 w 14667"/>
              <a:gd name="connsiteY8" fmla="*/ 10027 h 10027"/>
              <a:gd name="connsiteX9" fmla="*/ 551 w 14667"/>
              <a:gd name="connsiteY9" fmla="*/ 6918 h 10027"/>
              <a:gd name="connsiteX0" fmla="*/ 551 w 14667"/>
              <a:gd name="connsiteY0" fmla="*/ 6891 h 10000"/>
              <a:gd name="connsiteX1" fmla="*/ 379 w 14667"/>
              <a:gd name="connsiteY1" fmla="*/ 7115 h 10000"/>
              <a:gd name="connsiteX2" fmla="*/ 0 w 14667"/>
              <a:gd name="connsiteY2" fmla="*/ 5014 h 10000"/>
              <a:gd name="connsiteX3" fmla="*/ 379 w 14667"/>
              <a:gd name="connsiteY3" fmla="*/ 2913 h 10000"/>
              <a:gd name="connsiteX4" fmla="*/ 551 w 14667"/>
              <a:gd name="connsiteY4" fmla="*/ 3137 h 10000"/>
              <a:gd name="connsiteX5" fmla="*/ 551 w 14667"/>
              <a:gd name="connsiteY5" fmla="*/ 0 h 10000"/>
              <a:gd name="connsiteX6" fmla="*/ 14661 w 14667"/>
              <a:gd name="connsiteY6" fmla="*/ 18 h 10000"/>
              <a:gd name="connsiteX7" fmla="*/ 14667 w 14667"/>
              <a:gd name="connsiteY7" fmla="*/ 9930 h 10000"/>
              <a:gd name="connsiteX8" fmla="*/ 551 w 14667"/>
              <a:gd name="connsiteY8" fmla="*/ 10000 h 10000"/>
              <a:gd name="connsiteX9" fmla="*/ 551 w 14667"/>
              <a:gd name="connsiteY9" fmla="*/ 6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7" h="10000">
                <a:moveTo>
                  <a:pt x="551" y="6891"/>
                </a:moveTo>
                <a:cubicBezTo>
                  <a:pt x="500" y="7031"/>
                  <a:pt x="440" y="7115"/>
                  <a:pt x="379" y="7115"/>
                </a:cubicBezTo>
                <a:cubicBezTo>
                  <a:pt x="167" y="7115"/>
                  <a:pt x="0" y="6162"/>
                  <a:pt x="0" y="5014"/>
                </a:cubicBezTo>
                <a:cubicBezTo>
                  <a:pt x="0" y="3838"/>
                  <a:pt x="167" y="2913"/>
                  <a:pt x="379" y="2913"/>
                </a:cubicBezTo>
                <a:cubicBezTo>
                  <a:pt x="440" y="2913"/>
                  <a:pt x="500" y="2997"/>
                  <a:pt x="551" y="3137"/>
                </a:cubicBezTo>
                <a:cubicBezTo>
                  <a:pt x="551" y="0"/>
                  <a:pt x="553" y="1390"/>
                  <a:pt x="551" y="0"/>
                </a:cubicBezTo>
                <a:lnTo>
                  <a:pt x="14661" y="18"/>
                </a:lnTo>
                <a:cubicBezTo>
                  <a:pt x="14657" y="5023"/>
                  <a:pt x="14667" y="9930"/>
                  <a:pt x="14667" y="9930"/>
                </a:cubicBezTo>
                <a:lnTo>
                  <a:pt x="551" y="10000"/>
                </a:lnTo>
                <a:lnTo>
                  <a:pt x="551" y="6891"/>
                </a:lnTo>
                <a:close/>
              </a:path>
            </a:pathLst>
          </a:custGeom>
          <a:gradFill flip="none" rotWithShape="1">
            <a:gsLst>
              <a:gs pos="0">
                <a:schemeClr val="tx1">
                  <a:lumMod val="75000"/>
                  <a:lumOff val="25000"/>
                </a:schemeClr>
              </a:gs>
              <a:gs pos="100000">
                <a:schemeClr val="tx1"/>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69" name="Freeform 13"/>
          <p:cNvSpPr>
            <a:spLocks noChangeAspect="1"/>
          </p:cNvSpPr>
          <p:nvPr/>
        </p:nvSpPr>
        <p:spPr bwMode="auto">
          <a:xfrm>
            <a:off x="1380932" y="6029851"/>
            <a:ext cx="7775895" cy="825891"/>
          </a:xfrm>
          <a:custGeom>
            <a:avLst/>
            <a:gdLst>
              <a:gd name="T0" fmla="*/ 109 w 1979"/>
              <a:gd name="T1" fmla="*/ 246 h 357"/>
              <a:gd name="T2" fmla="*/ 75 w 1979"/>
              <a:gd name="T3" fmla="*/ 254 h 357"/>
              <a:gd name="T4" fmla="*/ 0 w 1979"/>
              <a:gd name="T5" fmla="*/ 179 h 357"/>
              <a:gd name="T6" fmla="*/ 75 w 1979"/>
              <a:gd name="T7" fmla="*/ 104 h 357"/>
              <a:gd name="T8" fmla="*/ 109 w 1979"/>
              <a:gd name="T9" fmla="*/ 112 h 357"/>
              <a:gd name="T10" fmla="*/ 109 w 1979"/>
              <a:gd name="T11" fmla="*/ 0 h 357"/>
              <a:gd name="T12" fmla="*/ 1979 w 1979"/>
              <a:gd name="T13" fmla="*/ 0 h 357"/>
              <a:gd name="T14" fmla="*/ 1979 w 1979"/>
              <a:gd name="T15" fmla="*/ 357 h 357"/>
              <a:gd name="T16" fmla="*/ 109 w 1979"/>
              <a:gd name="T17" fmla="*/ 357 h 357"/>
              <a:gd name="T18" fmla="*/ 109 w 1979"/>
              <a:gd name="T19" fmla="*/ 246 h 357"/>
              <a:gd name="connsiteX0" fmla="*/ 876 w 12714"/>
              <a:gd name="connsiteY0" fmla="*/ 7079 h 10188"/>
              <a:gd name="connsiteX1" fmla="*/ 704 w 12714"/>
              <a:gd name="connsiteY1" fmla="*/ 7303 h 10188"/>
              <a:gd name="connsiteX2" fmla="*/ 325 w 12714"/>
              <a:gd name="connsiteY2" fmla="*/ 5202 h 10188"/>
              <a:gd name="connsiteX3" fmla="*/ 704 w 12714"/>
              <a:gd name="connsiteY3" fmla="*/ 3101 h 10188"/>
              <a:gd name="connsiteX4" fmla="*/ 876 w 12714"/>
              <a:gd name="connsiteY4" fmla="*/ 3325 h 10188"/>
              <a:gd name="connsiteX5" fmla="*/ 876 w 12714"/>
              <a:gd name="connsiteY5" fmla="*/ 188 h 10188"/>
              <a:gd name="connsiteX6" fmla="*/ 12714 w 12714"/>
              <a:gd name="connsiteY6" fmla="*/ 337 h 10188"/>
              <a:gd name="connsiteX7" fmla="*/ 10325 w 12714"/>
              <a:gd name="connsiteY7" fmla="*/ 10188 h 10188"/>
              <a:gd name="connsiteX8" fmla="*/ 876 w 12714"/>
              <a:gd name="connsiteY8" fmla="*/ 10188 h 10188"/>
              <a:gd name="connsiteX9" fmla="*/ 876 w 12714"/>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7079 h 10188"/>
              <a:gd name="connsiteX1" fmla="*/ 379 w 12389"/>
              <a:gd name="connsiteY1" fmla="*/ 7303 h 10188"/>
              <a:gd name="connsiteX2" fmla="*/ 0 w 12389"/>
              <a:gd name="connsiteY2" fmla="*/ 5202 h 10188"/>
              <a:gd name="connsiteX3" fmla="*/ 379 w 12389"/>
              <a:gd name="connsiteY3" fmla="*/ 3101 h 10188"/>
              <a:gd name="connsiteX4" fmla="*/ 551 w 12389"/>
              <a:gd name="connsiteY4" fmla="*/ 3325 h 10188"/>
              <a:gd name="connsiteX5" fmla="*/ 551 w 12389"/>
              <a:gd name="connsiteY5" fmla="*/ 188 h 10188"/>
              <a:gd name="connsiteX6" fmla="*/ 12389 w 12389"/>
              <a:gd name="connsiteY6" fmla="*/ 337 h 10188"/>
              <a:gd name="connsiteX7" fmla="*/ 10000 w 12389"/>
              <a:gd name="connsiteY7" fmla="*/ 10188 h 10188"/>
              <a:gd name="connsiteX8" fmla="*/ 551 w 12389"/>
              <a:gd name="connsiteY8" fmla="*/ 10188 h 10188"/>
              <a:gd name="connsiteX9" fmla="*/ 551 w 12389"/>
              <a:gd name="connsiteY9" fmla="*/ 7079 h 10188"/>
              <a:gd name="connsiteX0" fmla="*/ 551 w 12389"/>
              <a:gd name="connsiteY0" fmla="*/ 6891 h 10000"/>
              <a:gd name="connsiteX1" fmla="*/ 379 w 12389"/>
              <a:gd name="connsiteY1" fmla="*/ 7115 h 10000"/>
              <a:gd name="connsiteX2" fmla="*/ 0 w 12389"/>
              <a:gd name="connsiteY2" fmla="*/ 5014 h 10000"/>
              <a:gd name="connsiteX3" fmla="*/ 379 w 12389"/>
              <a:gd name="connsiteY3" fmla="*/ 2913 h 10000"/>
              <a:gd name="connsiteX4" fmla="*/ 551 w 12389"/>
              <a:gd name="connsiteY4" fmla="*/ 3137 h 10000"/>
              <a:gd name="connsiteX5" fmla="*/ 551 w 12389"/>
              <a:gd name="connsiteY5" fmla="*/ 0 h 10000"/>
              <a:gd name="connsiteX6" fmla="*/ 12389 w 12389"/>
              <a:gd name="connsiteY6" fmla="*/ 149 h 10000"/>
              <a:gd name="connsiteX7" fmla="*/ 10000 w 12389"/>
              <a:gd name="connsiteY7" fmla="*/ 10000 h 10000"/>
              <a:gd name="connsiteX8" fmla="*/ 551 w 12389"/>
              <a:gd name="connsiteY8" fmla="*/ 10000 h 10000"/>
              <a:gd name="connsiteX9" fmla="*/ 551 w 12389"/>
              <a:gd name="connsiteY9" fmla="*/ 6891 h 10000"/>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0000 w 12410"/>
              <a:gd name="connsiteY7" fmla="*/ 10027 h 10027"/>
              <a:gd name="connsiteX8" fmla="*/ 551 w 12410"/>
              <a:gd name="connsiteY8" fmla="*/ 10027 h 10027"/>
              <a:gd name="connsiteX9" fmla="*/ 551 w 12410"/>
              <a:gd name="connsiteY9" fmla="*/ 6918 h 10027"/>
              <a:gd name="connsiteX0" fmla="*/ 551 w 13261"/>
              <a:gd name="connsiteY0" fmla="*/ 7653 h 10762"/>
              <a:gd name="connsiteX1" fmla="*/ 379 w 13261"/>
              <a:gd name="connsiteY1" fmla="*/ 7877 h 10762"/>
              <a:gd name="connsiteX2" fmla="*/ 0 w 13261"/>
              <a:gd name="connsiteY2" fmla="*/ 5776 h 10762"/>
              <a:gd name="connsiteX3" fmla="*/ 379 w 13261"/>
              <a:gd name="connsiteY3" fmla="*/ 3675 h 10762"/>
              <a:gd name="connsiteX4" fmla="*/ 551 w 13261"/>
              <a:gd name="connsiteY4" fmla="*/ 3899 h 10762"/>
              <a:gd name="connsiteX5" fmla="*/ 551 w 13261"/>
              <a:gd name="connsiteY5" fmla="*/ 762 h 10762"/>
              <a:gd name="connsiteX6" fmla="*/ 12410 w 13261"/>
              <a:gd name="connsiteY6" fmla="*/ 735 h 10762"/>
              <a:gd name="connsiteX7" fmla="*/ 12327 w 13261"/>
              <a:gd name="connsiteY7" fmla="*/ 10762 h 10762"/>
              <a:gd name="connsiteX8" fmla="*/ 551 w 13261"/>
              <a:gd name="connsiteY8" fmla="*/ 10762 h 10762"/>
              <a:gd name="connsiteX9" fmla="*/ 551 w 13261"/>
              <a:gd name="connsiteY9" fmla="*/ 7653 h 10762"/>
              <a:gd name="connsiteX0" fmla="*/ 551 w 13261"/>
              <a:gd name="connsiteY0" fmla="*/ 6918 h 10027"/>
              <a:gd name="connsiteX1" fmla="*/ 379 w 13261"/>
              <a:gd name="connsiteY1" fmla="*/ 7142 h 10027"/>
              <a:gd name="connsiteX2" fmla="*/ 0 w 13261"/>
              <a:gd name="connsiteY2" fmla="*/ 5041 h 10027"/>
              <a:gd name="connsiteX3" fmla="*/ 379 w 13261"/>
              <a:gd name="connsiteY3" fmla="*/ 2940 h 10027"/>
              <a:gd name="connsiteX4" fmla="*/ 551 w 13261"/>
              <a:gd name="connsiteY4" fmla="*/ 3164 h 10027"/>
              <a:gd name="connsiteX5" fmla="*/ 551 w 13261"/>
              <a:gd name="connsiteY5" fmla="*/ 27 h 10027"/>
              <a:gd name="connsiteX6" fmla="*/ 12410 w 13261"/>
              <a:gd name="connsiteY6" fmla="*/ 0 h 10027"/>
              <a:gd name="connsiteX7" fmla="*/ 12327 w 13261"/>
              <a:gd name="connsiteY7" fmla="*/ 10027 h 10027"/>
              <a:gd name="connsiteX8" fmla="*/ 551 w 13261"/>
              <a:gd name="connsiteY8" fmla="*/ 10027 h 10027"/>
              <a:gd name="connsiteX9" fmla="*/ 551 w 13261"/>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27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359 w 12410"/>
              <a:gd name="connsiteY7" fmla="*/ 10027 h 10027"/>
              <a:gd name="connsiteX8" fmla="*/ 551 w 12410"/>
              <a:gd name="connsiteY8" fmla="*/ 10027 h 10027"/>
              <a:gd name="connsiteX9" fmla="*/ 551 w 12410"/>
              <a:gd name="connsiteY9" fmla="*/ 6918 h 10027"/>
              <a:gd name="connsiteX0" fmla="*/ 551 w 12410"/>
              <a:gd name="connsiteY0" fmla="*/ 6918 h 10027"/>
              <a:gd name="connsiteX1" fmla="*/ 379 w 12410"/>
              <a:gd name="connsiteY1" fmla="*/ 7142 h 10027"/>
              <a:gd name="connsiteX2" fmla="*/ 0 w 12410"/>
              <a:gd name="connsiteY2" fmla="*/ 5041 h 10027"/>
              <a:gd name="connsiteX3" fmla="*/ 379 w 12410"/>
              <a:gd name="connsiteY3" fmla="*/ 2940 h 10027"/>
              <a:gd name="connsiteX4" fmla="*/ 551 w 12410"/>
              <a:gd name="connsiteY4" fmla="*/ 3164 h 10027"/>
              <a:gd name="connsiteX5" fmla="*/ 551 w 12410"/>
              <a:gd name="connsiteY5" fmla="*/ 27 h 10027"/>
              <a:gd name="connsiteX6" fmla="*/ 12410 w 12410"/>
              <a:gd name="connsiteY6" fmla="*/ 0 h 10027"/>
              <a:gd name="connsiteX7" fmla="*/ 12401 w 12410"/>
              <a:gd name="connsiteY7" fmla="*/ 10027 h 10027"/>
              <a:gd name="connsiteX8" fmla="*/ 551 w 12410"/>
              <a:gd name="connsiteY8" fmla="*/ 10027 h 10027"/>
              <a:gd name="connsiteX9" fmla="*/ 551 w 12410"/>
              <a:gd name="connsiteY9" fmla="*/ 6918 h 10027"/>
              <a:gd name="connsiteX0" fmla="*/ 551 w 12422"/>
              <a:gd name="connsiteY0" fmla="*/ 6918 h 10027"/>
              <a:gd name="connsiteX1" fmla="*/ 379 w 12422"/>
              <a:gd name="connsiteY1" fmla="*/ 7142 h 10027"/>
              <a:gd name="connsiteX2" fmla="*/ 0 w 12422"/>
              <a:gd name="connsiteY2" fmla="*/ 5041 h 10027"/>
              <a:gd name="connsiteX3" fmla="*/ 379 w 12422"/>
              <a:gd name="connsiteY3" fmla="*/ 2940 h 10027"/>
              <a:gd name="connsiteX4" fmla="*/ 551 w 12422"/>
              <a:gd name="connsiteY4" fmla="*/ 3164 h 10027"/>
              <a:gd name="connsiteX5" fmla="*/ 551 w 12422"/>
              <a:gd name="connsiteY5" fmla="*/ 27 h 10027"/>
              <a:gd name="connsiteX6" fmla="*/ 12410 w 12422"/>
              <a:gd name="connsiteY6" fmla="*/ 0 h 10027"/>
              <a:gd name="connsiteX7" fmla="*/ 12422 w 12422"/>
              <a:gd name="connsiteY7" fmla="*/ 10027 h 10027"/>
              <a:gd name="connsiteX8" fmla="*/ 551 w 12422"/>
              <a:gd name="connsiteY8" fmla="*/ 10027 h 10027"/>
              <a:gd name="connsiteX9" fmla="*/ 551 w 12422"/>
              <a:gd name="connsiteY9" fmla="*/ 6918 h 10027"/>
              <a:gd name="connsiteX0" fmla="*/ 551 w 12411"/>
              <a:gd name="connsiteY0" fmla="*/ 6918 h 10027"/>
              <a:gd name="connsiteX1" fmla="*/ 379 w 12411"/>
              <a:gd name="connsiteY1" fmla="*/ 7142 h 10027"/>
              <a:gd name="connsiteX2" fmla="*/ 0 w 12411"/>
              <a:gd name="connsiteY2" fmla="*/ 5041 h 10027"/>
              <a:gd name="connsiteX3" fmla="*/ 379 w 12411"/>
              <a:gd name="connsiteY3" fmla="*/ 2940 h 10027"/>
              <a:gd name="connsiteX4" fmla="*/ 551 w 12411"/>
              <a:gd name="connsiteY4" fmla="*/ 3164 h 10027"/>
              <a:gd name="connsiteX5" fmla="*/ 551 w 12411"/>
              <a:gd name="connsiteY5" fmla="*/ 27 h 10027"/>
              <a:gd name="connsiteX6" fmla="*/ 12410 w 12411"/>
              <a:gd name="connsiteY6" fmla="*/ 0 h 10027"/>
              <a:gd name="connsiteX7" fmla="*/ 12411 w 12411"/>
              <a:gd name="connsiteY7" fmla="*/ 10027 h 10027"/>
              <a:gd name="connsiteX8" fmla="*/ 551 w 12411"/>
              <a:gd name="connsiteY8" fmla="*/ 10027 h 10027"/>
              <a:gd name="connsiteX9" fmla="*/ 551 w 12411"/>
              <a:gd name="connsiteY9" fmla="*/ 6918 h 10027"/>
              <a:gd name="connsiteX0" fmla="*/ 551 w 14809"/>
              <a:gd name="connsiteY0" fmla="*/ 6918 h 10027"/>
              <a:gd name="connsiteX1" fmla="*/ 379 w 14809"/>
              <a:gd name="connsiteY1" fmla="*/ 7142 h 10027"/>
              <a:gd name="connsiteX2" fmla="*/ 0 w 14809"/>
              <a:gd name="connsiteY2" fmla="*/ 5041 h 10027"/>
              <a:gd name="connsiteX3" fmla="*/ 379 w 14809"/>
              <a:gd name="connsiteY3" fmla="*/ 2940 h 10027"/>
              <a:gd name="connsiteX4" fmla="*/ 551 w 14809"/>
              <a:gd name="connsiteY4" fmla="*/ 3164 h 10027"/>
              <a:gd name="connsiteX5" fmla="*/ 551 w 14809"/>
              <a:gd name="connsiteY5" fmla="*/ 27 h 10027"/>
              <a:gd name="connsiteX6" fmla="*/ 14809 w 14809"/>
              <a:gd name="connsiteY6" fmla="*/ 0 h 10027"/>
              <a:gd name="connsiteX7" fmla="*/ 12411 w 14809"/>
              <a:gd name="connsiteY7" fmla="*/ 10027 h 10027"/>
              <a:gd name="connsiteX8" fmla="*/ 551 w 14809"/>
              <a:gd name="connsiteY8" fmla="*/ 10027 h 10027"/>
              <a:gd name="connsiteX9" fmla="*/ 551 w 14809"/>
              <a:gd name="connsiteY9" fmla="*/ 6918 h 10027"/>
              <a:gd name="connsiteX0" fmla="*/ 551 w 14815"/>
              <a:gd name="connsiteY0" fmla="*/ 6918 h 10027"/>
              <a:gd name="connsiteX1" fmla="*/ 379 w 14815"/>
              <a:gd name="connsiteY1" fmla="*/ 7142 h 10027"/>
              <a:gd name="connsiteX2" fmla="*/ 0 w 14815"/>
              <a:gd name="connsiteY2" fmla="*/ 5041 h 10027"/>
              <a:gd name="connsiteX3" fmla="*/ 379 w 14815"/>
              <a:gd name="connsiteY3" fmla="*/ 2940 h 10027"/>
              <a:gd name="connsiteX4" fmla="*/ 551 w 14815"/>
              <a:gd name="connsiteY4" fmla="*/ 3164 h 10027"/>
              <a:gd name="connsiteX5" fmla="*/ 551 w 14815"/>
              <a:gd name="connsiteY5" fmla="*/ 27 h 10027"/>
              <a:gd name="connsiteX6" fmla="*/ 14809 w 14815"/>
              <a:gd name="connsiteY6" fmla="*/ 0 h 10027"/>
              <a:gd name="connsiteX7" fmla="*/ 14815 w 14815"/>
              <a:gd name="connsiteY7" fmla="*/ 10002 h 10027"/>
              <a:gd name="connsiteX8" fmla="*/ 551 w 14815"/>
              <a:gd name="connsiteY8" fmla="*/ 10027 h 10027"/>
              <a:gd name="connsiteX9" fmla="*/ 551 w 14815"/>
              <a:gd name="connsiteY9" fmla="*/ 6918 h 10027"/>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4815 w 17244"/>
              <a:gd name="connsiteY7" fmla="*/ 10055 h 10080"/>
              <a:gd name="connsiteX8" fmla="*/ 551 w 17244"/>
              <a:gd name="connsiteY8" fmla="*/ 10080 h 10080"/>
              <a:gd name="connsiteX9" fmla="*/ 551 w 17244"/>
              <a:gd name="connsiteY9" fmla="*/ 6971 h 10080"/>
              <a:gd name="connsiteX0" fmla="*/ 551 w 17244"/>
              <a:gd name="connsiteY0" fmla="*/ 6971 h 10080"/>
              <a:gd name="connsiteX1" fmla="*/ 379 w 17244"/>
              <a:gd name="connsiteY1" fmla="*/ 7195 h 10080"/>
              <a:gd name="connsiteX2" fmla="*/ 0 w 17244"/>
              <a:gd name="connsiteY2" fmla="*/ 5094 h 10080"/>
              <a:gd name="connsiteX3" fmla="*/ 379 w 17244"/>
              <a:gd name="connsiteY3" fmla="*/ 2993 h 10080"/>
              <a:gd name="connsiteX4" fmla="*/ 551 w 17244"/>
              <a:gd name="connsiteY4" fmla="*/ 3217 h 10080"/>
              <a:gd name="connsiteX5" fmla="*/ 551 w 17244"/>
              <a:gd name="connsiteY5" fmla="*/ 80 h 10080"/>
              <a:gd name="connsiteX6" fmla="*/ 17244 w 17244"/>
              <a:gd name="connsiteY6" fmla="*/ 0 h 10080"/>
              <a:gd name="connsiteX7" fmla="*/ 17241 w 17244"/>
              <a:gd name="connsiteY7" fmla="*/ 10002 h 10080"/>
              <a:gd name="connsiteX8" fmla="*/ 551 w 17244"/>
              <a:gd name="connsiteY8" fmla="*/ 10080 h 10080"/>
              <a:gd name="connsiteX9" fmla="*/ 551 w 17244"/>
              <a:gd name="connsiteY9" fmla="*/ 6971 h 10080"/>
              <a:gd name="connsiteX0" fmla="*/ 551 w 17260"/>
              <a:gd name="connsiteY0" fmla="*/ 6971 h 10080"/>
              <a:gd name="connsiteX1" fmla="*/ 379 w 17260"/>
              <a:gd name="connsiteY1" fmla="*/ 7195 h 10080"/>
              <a:gd name="connsiteX2" fmla="*/ 0 w 17260"/>
              <a:gd name="connsiteY2" fmla="*/ 5094 h 10080"/>
              <a:gd name="connsiteX3" fmla="*/ 379 w 17260"/>
              <a:gd name="connsiteY3" fmla="*/ 2993 h 10080"/>
              <a:gd name="connsiteX4" fmla="*/ 551 w 17260"/>
              <a:gd name="connsiteY4" fmla="*/ 3217 h 10080"/>
              <a:gd name="connsiteX5" fmla="*/ 551 w 17260"/>
              <a:gd name="connsiteY5" fmla="*/ 80 h 10080"/>
              <a:gd name="connsiteX6" fmla="*/ 17244 w 17260"/>
              <a:gd name="connsiteY6" fmla="*/ 0 h 10080"/>
              <a:gd name="connsiteX7" fmla="*/ 17260 w 17260"/>
              <a:gd name="connsiteY7" fmla="*/ 10002 h 10080"/>
              <a:gd name="connsiteX8" fmla="*/ 551 w 17260"/>
              <a:gd name="connsiteY8" fmla="*/ 10080 h 10080"/>
              <a:gd name="connsiteX9" fmla="*/ 551 w 17260"/>
              <a:gd name="connsiteY9" fmla="*/ 6971 h 10080"/>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6971 h 10108"/>
              <a:gd name="connsiteX1" fmla="*/ 379 w 17250"/>
              <a:gd name="connsiteY1" fmla="*/ 7195 h 10108"/>
              <a:gd name="connsiteX2" fmla="*/ 0 w 17250"/>
              <a:gd name="connsiteY2" fmla="*/ 5094 h 10108"/>
              <a:gd name="connsiteX3" fmla="*/ 379 w 17250"/>
              <a:gd name="connsiteY3" fmla="*/ 2993 h 10108"/>
              <a:gd name="connsiteX4" fmla="*/ 551 w 17250"/>
              <a:gd name="connsiteY4" fmla="*/ 3217 h 10108"/>
              <a:gd name="connsiteX5" fmla="*/ 551 w 17250"/>
              <a:gd name="connsiteY5" fmla="*/ 80 h 10108"/>
              <a:gd name="connsiteX6" fmla="*/ 17244 w 17250"/>
              <a:gd name="connsiteY6" fmla="*/ 0 h 10108"/>
              <a:gd name="connsiteX7" fmla="*/ 17250 w 17250"/>
              <a:gd name="connsiteY7" fmla="*/ 10108 h 10108"/>
              <a:gd name="connsiteX8" fmla="*/ 551 w 17250"/>
              <a:gd name="connsiteY8" fmla="*/ 10080 h 10108"/>
              <a:gd name="connsiteX9" fmla="*/ 551 w 17250"/>
              <a:gd name="connsiteY9" fmla="*/ 6971 h 10108"/>
              <a:gd name="connsiteX0" fmla="*/ 551 w 17250"/>
              <a:gd name="connsiteY0" fmla="*/ 7035 h 10172"/>
              <a:gd name="connsiteX1" fmla="*/ 379 w 17250"/>
              <a:gd name="connsiteY1" fmla="*/ 7259 h 10172"/>
              <a:gd name="connsiteX2" fmla="*/ 0 w 17250"/>
              <a:gd name="connsiteY2" fmla="*/ 5158 h 10172"/>
              <a:gd name="connsiteX3" fmla="*/ 379 w 17250"/>
              <a:gd name="connsiteY3" fmla="*/ 3057 h 10172"/>
              <a:gd name="connsiteX4" fmla="*/ 551 w 17250"/>
              <a:gd name="connsiteY4" fmla="*/ 3281 h 10172"/>
              <a:gd name="connsiteX5" fmla="*/ 551 w 17250"/>
              <a:gd name="connsiteY5" fmla="*/ 144 h 10172"/>
              <a:gd name="connsiteX6" fmla="*/ 17244 w 17250"/>
              <a:gd name="connsiteY6" fmla="*/ 0 h 10172"/>
              <a:gd name="connsiteX7" fmla="*/ 17250 w 17250"/>
              <a:gd name="connsiteY7" fmla="*/ 10172 h 10172"/>
              <a:gd name="connsiteX8" fmla="*/ 551 w 17250"/>
              <a:gd name="connsiteY8" fmla="*/ 10144 h 10172"/>
              <a:gd name="connsiteX9" fmla="*/ 551 w 17250"/>
              <a:gd name="connsiteY9" fmla="*/ 7035 h 10172"/>
              <a:gd name="connsiteX0" fmla="*/ 551 w 17244"/>
              <a:gd name="connsiteY0" fmla="*/ 7035 h 10144"/>
              <a:gd name="connsiteX1" fmla="*/ 379 w 17244"/>
              <a:gd name="connsiteY1" fmla="*/ 7259 h 10144"/>
              <a:gd name="connsiteX2" fmla="*/ 0 w 17244"/>
              <a:gd name="connsiteY2" fmla="*/ 5158 h 10144"/>
              <a:gd name="connsiteX3" fmla="*/ 379 w 17244"/>
              <a:gd name="connsiteY3" fmla="*/ 3057 h 10144"/>
              <a:gd name="connsiteX4" fmla="*/ 551 w 17244"/>
              <a:gd name="connsiteY4" fmla="*/ 3281 h 10144"/>
              <a:gd name="connsiteX5" fmla="*/ 551 w 17244"/>
              <a:gd name="connsiteY5" fmla="*/ 144 h 10144"/>
              <a:gd name="connsiteX6" fmla="*/ 17244 w 17244"/>
              <a:gd name="connsiteY6" fmla="*/ 0 h 10144"/>
              <a:gd name="connsiteX7" fmla="*/ 17244 w 17244"/>
              <a:gd name="connsiteY7" fmla="*/ 10140 h 10144"/>
              <a:gd name="connsiteX8" fmla="*/ 551 w 17244"/>
              <a:gd name="connsiteY8" fmla="*/ 10144 h 10144"/>
              <a:gd name="connsiteX9" fmla="*/ 551 w 17244"/>
              <a:gd name="connsiteY9" fmla="*/ 7035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44" h="10144">
                <a:moveTo>
                  <a:pt x="551" y="7035"/>
                </a:moveTo>
                <a:cubicBezTo>
                  <a:pt x="500" y="7175"/>
                  <a:pt x="440" y="7259"/>
                  <a:pt x="379" y="7259"/>
                </a:cubicBezTo>
                <a:cubicBezTo>
                  <a:pt x="167" y="7259"/>
                  <a:pt x="0" y="6306"/>
                  <a:pt x="0" y="5158"/>
                </a:cubicBezTo>
                <a:cubicBezTo>
                  <a:pt x="0" y="3982"/>
                  <a:pt x="167" y="3057"/>
                  <a:pt x="379" y="3057"/>
                </a:cubicBezTo>
                <a:cubicBezTo>
                  <a:pt x="440" y="3057"/>
                  <a:pt x="500" y="3141"/>
                  <a:pt x="551" y="3281"/>
                </a:cubicBezTo>
                <a:cubicBezTo>
                  <a:pt x="551" y="144"/>
                  <a:pt x="553" y="1534"/>
                  <a:pt x="551" y="144"/>
                </a:cubicBezTo>
                <a:lnTo>
                  <a:pt x="17244" y="0"/>
                </a:lnTo>
                <a:cubicBezTo>
                  <a:pt x="17240" y="5005"/>
                  <a:pt x="17244" y="10140"/>
                  <a:pt x="17244" y="10140"/>
                </a:cubicBezTo>
                <a:lnTo>
                  <a:pt x="551" y="10144"/>
                </a:lnTo>
                <a:lnTo>
                  <a:pt x="551" y="7035"/>
                </a:lnTo>
                <a:close/>
              </a:path>
            </a:pathLst>
          </a:custGeom>
          <a:gradFill flip="none" rotWithShape="1">
            <a:gsLst>
              <a:gs pos="0">
                <a:schemeClr val="accent6"/>
              </a:gs>
              <a:gs pos="100000">
                <a:schemeClr val="accent6">
                  <a:lumMod val="50000"/>
                </a:schemeClr>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70" name="TextBox 69"/>
          <p:cNvSpPr txBox="1"/>
          <p:nvPr/>
        </p:nvSpPr>
        <p:spPr>
          <a:xfrm>
            <a:off x="499823" y="6077091"/>
            <a:ext cx="1107338" cy="692497"/>
          </a:xfrm>
          <a:prstGeom prst="rect">
            <a:avLst/>
          </a:prstGeom>
          <a:noFill/>
        </p:spPr>
        <p:txBody>
          <a:bodyPr wrap="square" rtlCol="0">
            <a:spAutoFit/>
          </a:bodyPr>
          <a:lstStyle/>
          <a:p>
            <a:pPr algn="ctr"/>
            <a:r>
              <a:rPr lang="en-US" sz="1500" b="1" dirty="0">
                <a:solidFill>
                  <a:schemeClr val="accent6">
                    <a:lumMod val="50000"/>
                  </a:schemeClr>
                </a:solidFill>
              </a:rPr>
              <a:t> </a:t>
            </a:r>
          </a:p>
          <a:p>
            <a:pPr algn="ctr"/>
            <a:r>
              <a:rPr lang="en-US" sz="2400" b="1" dirty="0">
                <a:solidFill>
                  <a:schemeClr val="accent6">
                    <a:lumMod val="50000"/>
                  </a:schemeClr>
                </a:solidFill>
              </a:rPr>
              <a:t>1</a:t>
            </a:r>
            <a:endParaRPr lang="en-US" sz="2400" dirty="0">
              <a:solidFill>
                <a:schemeClr val="accent6">
                  <a:lumMod val="50000"/>
                </a:schemeClr>
              </a:solidFill>
            </a:endParaRPr>
          </a:p>
        </p:txBody>
      </p:sp>
      <p:sp>
        <p:nvSpPr>
          <p:cNvPr id="71" name="TextBox 70"/>
          <p:cNvSpPr txBox="1"/>
          <p:nvPr/>
        </p:nvSpPr>
        <p:spPr>
          <a:xfrm>
            <a:off x="1619609" y="5239836"/>
            <a:ext cx="1107338" cy="692497"/>
          </a:xfrm>
          <a:prstGeom prst="rect">
            <a:avLst/>
          </a:prstGeom>
          <a:noFill/>
        </p:spPr>
        <p:txBody>
          <a:bodyPr wrap="square" rtlCol="0">
            <a:spAutoFit/>
          </a:bodyPr>
          <a:lstStyle/>
          <a:p>
            <a:pPr algn="ctr"/>
            <a:r>
              <a:rPr lang="en-US" sz="1500" b="1" dirty="0">
                <a:solidFill>
                  <a:schemeClr val="bg2"/>
                </a:solidFill>
              </a:rPr>
              <a:t> </a:t>
            </a:r>
          </a:p>
          <a:p>
            <a:pPr algn="ctr"/>
            <a:r>
              <a:rPr lang="en-US" sz="2400" b="1" dirty="0">
                <a:solidFill>
                  <a:schemeClr val="bg2"/>
                </a:solidFill>
              </a:rPr>
              <a:t>2</a:t>
            </a:r>
            <a:endParaRPr lang="en-US" sz="2400" dirty="0">
              <a:solidFill>
                <a:schemeClr val="bg2"/>
              </a:solidFill>
            </a:endParaRPr>
          </a:p>
        </p:txBody>
      </p:sp>
      <p:sp>
        <p:nvSpPr>
          <p:cNvPr id="72" name="TextBox 71"/>
          <p:cNvSpPr txBox="1"/>
          <p:nvPr/>
        </p:nvSpPr>
        <p:spPr>
          <a:xfrm>
            <a:off x="2739828" y="4408938"/>
            <a:ext cx="1107338" cy="692497"/>
          </a:xfrm>
          <a:prstGeom prst="rect">
            <a:avLst/>
          </a:prstGeom>
          <a:noFill/>
        </p:spPr>
        <p:txBody>
          <a:bodyPr wrap="square" rtlCol="0">
            <a:spAutoFit/>
          </a:bodyPr>
          <a:lstStyle/>
          <a:p>
            <a:pPr algn="ctr"/>
            <a:r>
              <a:rPr lang="en-US" sz="1500" b="1" dirty="0">
                <a:solidFill>
                  <a:schemeClr val="accent5">
                    <a:lumMod val="50000"/>
                  </a:schemeClr>
                </a:solidFill>
              </a:rPr>
              <a:t> </a:t>
            </a:r>
          </a:p>
          <a:p>
            <a:pPr algn="ctr"/>
            <a:r>
              <a:rPr lang="en-US" sz="2400" b="1" dirty="0">
                <a:solidFill>
                  <a:schemeClr val="accent5">
                    <a:lumMod val="50000"/>
                  </a:schemeClr>
                </a:solidFill>
              </a:rPr>
              <a:t>3</a:t>
            </a:r>
            <a:endParaRPr lang="en-US" sz="2400" dirty="0">
              <a:solidFill>
                <a:schemeClr val="accent5">
                  <a:lumMod val="50000"/>
                </a:schemeClr>
              </a:solidFill>
            </a:endParaRPr>
          </a:p>
        </p:txBody>
      </p:sp>
      <p:sp>
        <p:nvSpPr>
          <p:cNvPr id="73" name="TextBox 72"/>
          <p:cNvSpPr txBox="1"/>
          <p:nvPr/>
        </p:nvSpPr>
        <p:spPr>
          <a:xfrm>
            <a:off x="3800695" y="3592719"/>
            <a:ext cx="1107338" cy="692497"/>
          </a:xfrm>
          <a:prstGeom prst="rect">
            <a:avLst/>
          </a:prstGeom>
          <a:noFill/>
        </p:spPr>
        <p:txBody>
          <a:bodyPr wrap="square" rtlCol="0">
            <a:spAutoFit/>
          </a:bodyPr>
          <a:lstStyle/>
          <a:p>
            <a:pPr algn="ctr"/>
            <a:r>
              <a:rPr lang="en-US" sz="1500" b="1" dirty="0">
                <a:solidFill>
                  <a:schemeClr val="bg1">
                    <a:lumMod val="95000"/>
                  </a:schemeClr>
                </a:solidFill>
              </a:rPr>
              <a:t> </a:t>
            </a:r>
          </a:p>
          <a:p>
            <a:pPr algn="ctr"/>
            <a:r>
              <a:rPr lang="en-US" sz="2400" b="1" dirty="0">
                <a:solidFill>
                  <a:schemeClr val="bg1">
                    <a:lumMod val="95000"/>
                  </a:schemeClr>
                </a:solidFill>
              </a:rPr>
              <a:t>4</a:t>
            </a:r>
            <a:endParaRPr lang="en-US" sz="2400" dirty="0">
              <a:solidFill>
                <a:schemeClr val="bg1">
                  <a:lumMod val="95000"/>
                </a:schemeClr>
              </a:solidFill>
            </a:endParaRPr>
          </a:p>
        </p:txBody>
      </p:sp>
      <p:sp>
        <p:nvSpPr>
          <p:cNvPr id="74" name="TextBox 73"/>
          <p:cNvSpPr txBox="1"/>
          <p:nvPr/>
        </p:nvSpPr>
        <p:spPr>
          <a:xfrm>
            <a:off x="3967597" y="4463178"/>
            <a:ext cx="5253217" cy="469359"/>
          </a:xfrm>
          <a:prstGeom prst="rect">
            <a:avLst/>
          </a:prstGeom>
          <a:noFill/>
        </p:spPr>
        <p:txBody>
          <a:bodyPr wrap="square" rtlCol="0">
            <a:spAutoFit/>
          </a:bodyPr>
          <a:lstStyle/>
          <a:p>
            <a:r>
              <a:rPr lang="en-US" sz="1400" b="1" dirty="0"/>
              <a:t>Taught for at least 5 years</a:t>
            </a:r>
          </a:p>
          <a:p>
            <a:endParaRPr lang="en-US" sz="1050" dirty="0"/>
          </a:p>
        </p:txBody>
      </p:sp>
      <p:sp>
        <p:nvSpPr>
          <p:cNvPr id="75" name="TextBox 74"/>
          <p:cNvSpPr txBox="1"/>
          <p:nvPr/>
        </p:nvSpPr>
        <p:spPr>
          <a:xfrm>
            <a:off x="5053448" y="3640247"/>
            <a:ext cx="4167365" cy="738664"/>
          </a:xfrm>
          <a:prstGeom prst="rect">
            <a:avLst/>
          </a:prstGeom>
          <a:noFill/>
        </p:spPr>
        <p:txBody>
          <a:bodyPr wrap="square" rtlCol="0">
            <a:spAutoFit/>
          </a:bodyPr>
          <a:lstStyle/>
          <a:p>
            <a:r>
              <a:rPr lang="en-US" sz="1400" b="1" dirty="0">
                <a:solidFill>
                  <a:schemeClr val="bg1"/>
                </a:solidFill>
              </a:rPr>
              <a:t>Experienced spirituality in choral rehearsal or performance</a:t>
            </a:r>
          </a:p>
          <a:p>
            <a:endParaRPr lang="en-US" sz="1400" dirty="0"/>
          </a:p>
        </p:txBody>
      </p:sp>
      <p:sp>
        <p:nvSpPr>
          <p:cNvPr id="76" name="TextBox 75"/>
          <p:cNvSpPr txBox="1"/>
          <p:nvPr/>
        </p:nvSpPr>
        <p:spPr>
          <a:xfrm>
            <a:off x="2833906" y="5276422"/>
            <a:ext cx="6348768" cy="477054"/>
          </a:xfrm>
          <a:prstGeom prst="rect">
            <a:avLst/>
          </a:prstGeom>
          <a:noFill/>
        </p:spPr>
        <p:txBody>
          <a:bodyPr wrap="square" rtlCol="0">
            <a:spAutoFit/>
          </a:bodyPr>
          <a:lstStyle/>
          <a:p>
            <a:r>
              <a:rPr lang="en-US" sz="1400" b="1" dirty="0">
                <a:solidFill>
                  <a:schemeClr val="bg1"/>
                </a:solidFill>
              </a:rPr>
              <a:t>Member of the American Choral Directors Association</a:t>
            </a:r>
          </a:p>
          <a:p>
            <a:pPr algn="ctr"/>
            <a:endParaRPr lang="en-US" sz="1100" dirty="0"/>
          </a:p>
        </p:txBody>
      </p:sp>
      <p:sp>
        <p:nvSpPr>
          <p:cNvPr id="77" name="TextBox 76"/>
          <p:cNvSpPr txBox="1"/>
          <p:nvPr/>
        </p:nvSpPr>
        <p:spPr>
          <a:xfrm>
            <a:off x="1730356" y="6116988"/>
            <a:ext cx="7289819" cy="477054"/>
          </a:xfrm>
          <a:prstGeom prst="rect">
            <a:avLst/>
          </a:prstGeom>
          <a:noFill/>
        </p:spPr>
        <p:txBody>
          <a:bodyPr wrap="square" rtlCol="0">
            <a:spAutoFit/>
          </a:bodyPr>
          <a:lstStyle/>
          <a:p>
            <a:r>
              <a:rPr lang="en-US" sz="1400" b="1" dirty="0">
                <a:solidFill>
                  <a:schemeClr val="bg1"/>
                </a:solidFill>
              </a:rPr>
              <a:t>Public High School Choral Director – 4 male/4 female</a:t>
            </a:r>
          </a:p>
          <a:p>
            <a:pPr algn="ctr"/>
            <a:endParaRPr lang="en-US" sz="1100" dirty="0"/>
          </a:p>
        </p:txBody>
      </p:sp>
      <p:grpSp>
        <p:nvGrpSpPr>
          <p:cNvPr id="79" name="Group 4"/>
          <p:cNvGrpSpPr>
            <a:grpSpLocks noChangeAspect="1"/>
          </p:cNvGrpSpPr>
          <p:nvPr/>
        </p:nvGrpSpPr>
        <p:grpSpPr bwMode="auto">
          <a:xfrm>
            <a:off x="768740" y="4287773"/>
            <a:ext cx="692942" cy="1737360"/>
            <a:chOff x="864" y="542"/>
            <a:chExt cx="1453" cy="3643"/>
          </a:xfrm>
        </p:grpSpPr>
        <p:sp>
          <p:nvSpPr>
            <p:cNvPr id="80"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1"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3"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4"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85" name="Group 4"/>
          <p:cNvGrpSpPr>
            <a:grpSpLocks noChangeAspect="1"/>
          </p:cNvGrpSpPr>
          <p:nvPr/>
        </p:nvGrpSpPr>
        <p:grpSpPr bwMode="auto">
          <a:xfrm>
            <a:off x="4038988" y="1783115"/>
            <a:ext cx="839457" cy="1828800"/>
            <a:chOff x="2938" y="225"/>
            <a:chExt cx="1809" cy="3941"/>
          </a:xfrm>
        </p:grpSpPr>
        <p:sp>
          <p:nvSpPr>
            <p:cNvPr id="86" name="AutoShape 3"/>
            <p:cNvSpPr>
              <a:spLocks noChangeAspect="1" noChangeArrowheads="1" noTextEdit="1"/>
            </p:cNvSpPr>
            <p:nvPr/>
          </p:nvSpPr>
          <p:spPr bwMode="auto">
            <a:xfrm>
              <a:off x="2983" y="275"/>
              <a:ext cx="1714"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7" name="Oval 86"/>
            <p:cNvSpPr>
              <a:spLocks noChangeArrowheads="1"/>
            </p:cNvSpPr>
            <p:nvPr/>
          </p:nvSpPr>
          <p:spPr bwMode="auto">
            <a:xfrm>
              <a:off x="3775" y="675"/>
              <a:ext cx="614" cy="61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8" name="Freeform 6"/>
            <p:cNvSpPr>
              <a:spLocks/>
            </p:cNvSpPr>
            <p:nvPr/>
          </p:nvSpPr>
          <p:spPr bwMode="auto">
            <a:xfrm>
              <a:off x="3606" y="1376"/>
              <a:ext cx="406" cy="830"/>
            </a:xfrm>
            <a:custGeom>
              <a:avLst/>
              <a:gdLst>
                <a:gd name="T0" fmla="*/ 141 w 171"/>
                <a:gd name="T1" fmla="*/ 0 h 351"/>
                <a:gd name="T2" fmla="*/ 171 w 171"/>
                <a:gd name="T3" fmla="*/ 44 h 351"/>
                <a:gd name="T4" fmla="*/ 137 w 171"/>
                <a:gd name="T5" fmla="*/ 63 h 351"/>
                <a:gd name="T6" fmla="*/ 98 w 171"/>
                <a:gd name="T7" fmla="*/ 299 h 351"/>
                <a:gd name="T8" fmla="*/ 39 w 171"/>
                <a:gd name="T9" fmla="*/ 347 h 351"/>
                <a:gd name="T10" fmla="*/ 24 w 171"/>
                <a:gd name="T11" fmla="*/ 335 h 351"/>
                <a:gd name="T12" fmla="*/ 0 w 171"/>
                <a:gd name="T13" fmla="*/ 271 h 351"/>
                <a:gd name="T14" fmla="*/ 99 w 171"/>
                <a:gd name="T15" fmla="*/ 63 h 351"/>
                <a:gd name="T16" fmla="*/ 94 w 171"/>
                <a:gd name="T17" fmla="*/ 19 h 351"/>
                <a:gd name="T18" fmla="*/ 141 w 171"/>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351">
                  <a:moveTo>
                    <a:pt x="141" y="0"/>
                  </a:moveTo>
                  <a:cubicBezTo>
                    <a:pt x="147" y="10"/>
                    <a:pt x="156" y="26"/>
                    <a:pt x="171" y="44"/>
                  </a:cubicBezTo>
                  <a:cubicBezTo>
                    <a:pt x="161" y="48"/>
                    <a:pt x="143" y="61"/>
                    <a:pt x="137" y="63"/>
                  </a:cubicBezTo>
                  <a:cubicBezTo>
                    <a:pt x="134" y="75"/>
                    <a:pt x="98" y="251"/>
                    <a:pt x="98" y="299"/>
                  </a:cubicBezTo>
                  <a:cubicBezTo>
                    <a:pt x="98" y="299"/>
                    <a:pt x="44" y="343"/>
                    <a:pt x="39" y="347"/>
                  </a:cubicBezTo>
                  <a:cubicBezTo>
                    <a:pt x="34" y="351"/>
                    <a:pt x="29" y="347"/>
                    <a:pt x="24" y="335"/>
                  </a:cubicBezTo>
                  <a:cubicBezTo>
                    <a:pt x="20" y="323"/>
                    <a:pt x="0" y="282"/>
                    <a:pt x="0" y="271"/>
                  </a:cubicBezTo>
                  <a:cubicBezTo>
                    <a:pt x="14" y="242"/>
                    <a:pt x="81" y="93"/>
                    <a:pt x="99" y="63"/>
                  </a:cubicBezTo>
                  <a:cubicBezTo>
                    <a:pt x="102" y="36"/>
                    <a:pt x="97" y="35"/>
                    <a:pt x="94" y="19"/>
                  </a:cubicBezTo>
                  <a:cubicBezTo>
                    <a:pt x="123" y="9"/>
                    <a:pt x="127" y="6"/>
                    <a:pt x="141"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9" name="Freeform 7"/>
            <p:cNvSpPr>
              <a:spLocks/>
            </p:cNvSpPr>
            <p:nvPr/>
          </p:nvSpPr>
          <p:spPr bwMode="auto">
            <a:xfrm>
              <a:off x="2938" y="225"/>
              <a:ext cx="1809" cy="3941"/>
            </a:xfrm>
            <a:custGeom>
              <a:avLst/>
              <a:gdLst>
                <a:gd name="T0" fmla="*/ 160 w 763"/>
                <a:gd name="T1" fmla="*/ 121 h 1665"/>
                <a:gd name="T2" fmla="*/ 283 w 763"/>
                <a:gd name="T3" fmla="*/ 363 h 1665"/>
                <a:gd name="T4" fmla="*/ 365 w 763"/>
                <a:gd name="T5" fmla="*/ 430 h 1665"/>
                <a:gd name="T6" fmla="*/ 364 w 763"/>
                <a:gd name="T7" fmla="*/ 449 h 1665"/>
                <a:gd name="T8" fmla="*/ 317 w 763"/>
                <a:gd name="T9" fmla="*/ 592 h 1665"/>
                <a:gd name="T10" fmla="*/ 303 w 763"/>
                <a:gd name="T11" fmla="*/ 716 h 1665"/>
                <a:gd name="T12" fmla="*/ 315 w 763"/>
                <a:gd name="T13" fmla="*/ 817 h 1665"/>
                <a:gd name="T14" fmla="*/ 364 w 763"/>
                <a:gd name="T15" fmla="*/ 780 h 1665"/>
                <a:gd name="T16" fmla="*/ 427 w 763"/>
                <a:gd name="T17" fmla="*/ 676 h 1665"/>
                <a:gd name="T18" fmla="*/ 488 w 763"/>
                <a:gd name="T19" fmla="*/ 512 h 1665"/>
                <a:gd name="T20" fmla="*/ 506 w 763"/>
                <a:gd name="T21" fmla="*/ 492 h 1665"/>
                <a:gd name="T22" fmla="*/ 591 w 763"/>
                <a:gd name="T23" fmla="*/ 560 h 1665"/>
                <a:gd name="T24" fmla="*/ 737 w 763"/>
                <a:gd name="T25" fmla="*/ 898 h 1665"/>
                <a:gd name="T26" fmla="*/ 639 w 763"/>
                <a:gd name="T27" fmla="*/ 935 h 1665"/>
                <a:gd name="T28" fmla="*/ 537 w 763"/>
                <a:gd name="T29" fmla="*/ 728 h 1665"/>
                <a:gd name="T30" fmla="*/ 497 w 763"/>
                <a:gd name="T31" fmla="*/ 708 h 1665"/>
                <a:gd name="T32" fmla="*/ 529 w 763"/>
                <a:gd name="T33" fmla="*/ 954 h 1665"/>
                <a:gd name="T34" fmla="*/ 522 w 763"/>
                <a:gd name="T35" fmla="*/ 974 h 1665"/>
                <a:gd name="T36" fmla="*/ 496 w 763"/>
                <a:gd name="T37" fmla="*/ 991 h 1665"/>
                <a:gd name="T38" fmla="*/ 500 w 763"/>
                <a:gd name="T39" fmla="*/ 1015 h 1665"/>
                <a:gd name="T40" fmla="*/ 635 w 763"/>
                <a:gd name="T41" fmla="*/ 1524 h 1665"/>
                <a:gd name="T42" fmla="*/ 498 w 763"/>
                <a:gd name="T43" fmla="*/ 1559 h 1665"/>
                <a:gd name="T44" fmla="*/ 351 w 763"/>
                <a:gd name="T45" fmla="*/ 1080 h 1665"/>
                <a:gd name="T46" fmla="*/ 299 w 763"/>
                <a:gd name="T47" fmla="*/ 1096 h 1665"/>
                <a:gd name="T48" fmla="*/ 159 w 763"/>
                <a:gd name="T49" fmla="*/ 1566 h 1665"/>
                <a:gd name="T50" fmla="*/ 22 w 763"/>
                <a:gd name="T51" fmla="*/ 1518 h 1665"/>
                <a:gd name="T52" fmla="*/ 162 w 763"/>
                <a:gd name="T53" fmla="*/ 978 h 1665"/>
                <a:gd name="T54" fmla="*/ 143 w 763"/>
                <a:gd name="T55" fmla="*/ 952 h 1665"/>
                <a:gd name="T56" fmla="*/ 146 w 763"/>
                <a:gd name="T57" fmla="*/ 922 h 1665"/>
                <a:gd name="T58" fmla="*/ 208 w 763"/>
                <a:gd name="T59" fmla="*/ 609 h 1665"/>
                <a:gd name="T60" fmla="*/ 142 w 763"/>
                <a:gd name="T61" fmla="*/ 369 h 1665"/>
                <a:gd name="T62" fmla="*/ 57 w 763"/>
                <a:gd name="T63" fmla="*/ 158 h 1665"/>
                <a:gd name="T64" fmla="*/ 57 w 763"/>
                <a:gd name="T65" fmla="*/ 25 h 1665"/>
                <a:gd name="T66" fmla="*/ 160 w 763"/>
                <a:gd name="T67" fmla="*/ 121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3" h="1665">
                  <a:moveTo>
                    <a:pt x="160" y="121"/>
                  </a:moveTo>
                  <a:cubicBezTo>
                    <a:pt x="180" y="159"/>
                    <a:pt x="259" y="337"/>
                    <a:pt x="283" y="363"/>
                  </a:cubicBezTo>
                  <a:cubicBezTo>
                    <a:pt x="283" y="363"/>
                    <a:pt x="357" y="422"/>
                    <a:pt x="365" y="430"/>
                  </a:cubicBezTo>
                  <a:cubicBezTo>
                    <a:pt x="373" y="438"/>
                    <a:pt x="370" y="442"/>
                    <a:pt x="364" y="449"/>
                  </a:cubicBezTo>
                  <a:cubicBezTo>
                    <a:pt x="359" y="456"/>
                    <a:pt x="325" y="556"/>
                    <a:pt x="317" y="592"/>
                  </a:cubicBezTo>
                  <a:cubicBezTo>
                    <a:pt x="306" y="647"/>
                    <a:pt x="303" y="682"/>
                    <a:pt x="303" y="716"/>
                  </a:cubicBezTo>
                  <a:cubicBezTo>
                    <a:pt x="302" y="782"/>
                    <a:pt x="298" y="813"/>
                    <a:pt x="315" y="817"/>
                  </a:cubicBezTo>
                  <a:cubicBezTo>
                    <a:pt x="334" y="823"/>
                    <a:pt x="347" y="801"/>
                    <a:pt x="364" y="780"/>
                  </a:cubicBezTo>
                  <a:cubicBezTo>
                    <a:pt x="390" y="746"/>
                    <a:pt x="401" y="724"/>
                    <a:pt x="427" y="676"/>
                  </a:cubicBezTo>
                  <a:cubicBezTo>
                    <a:pt x="445" y="642"/>
                    <a:pt x="483" y="534"/>
                    <a:pt x="488" y="512"/>
                  </a:cubicBezTo>
                  <a:cubicBezTo>
                    <a:pt x="493" y="490"/>
                    <a:pt x="494" y="477"/>
                    <a:pt x="506" y="492"/>
                  </a:cubicBezTo>
                  <a:cubicBezTo>
                    <a:pt x="532" y="525"/>
                    <a:pt x="565" y="529"/>
                    <a:pt x="591" y="560"/>
                  </a:cubicBezTo>
                  <a:cubicBezTo>
                    <a:pt x="649" y="629"/>
                    <a:pt x="721" y="852"/>
                    <a:pt x="737" y="898"/>
                  </a:cubicBezTo>
                  <a:cubicBezTo>
                    <a:pt x="763" y="975"/>
                    <a:pt x="675" y="1001"/>
                    <a:pt x="639" y="935"/>
                  </a:cubicBezTo>
                  <a:cubicBezTo>
                    <a:pt x="582" y="828"/>
                    <a:pt x="549" y="753"/>
                    <a:pt x="537" y="728"/>
                  </a:cubicBezTo>
                  <a:cubicBezTo>
                    <a:pt x="526" y="704"/>
                    <a:pt x="501" y="682"/>
                    <a:pt x="497" y="708"/>
                  </a:cubicBezTo>
                  <a:cubicBezTo>
                    <a:pt x="494" y="735"/>
                    <a:pt x="489" y="870"/>
                    <a:pt x="529" y="954"/>
                  </a:cubicBezTo>
                  <a:cubicBezTo>
                    <a:pt x="535" y="967"/>
                    <a:pt x="532" y="970"/>
                    <a:pt x="522" y="974"/>
                  </a:cubicBezTo>
                  <a:cubicBezTo>
                    <a:pt x="513" y="978"/>
                    <a:pt x="500" y="988"/>
                    <a:pt x="496" y="991"/>
                  </a:cubicBezTo>
                  <a:cubicBezTo>
                    <a:pt x="492" y="993"/>
                    <a:pt x="497" y="1002"/>
                    <a:pt x="500" y="1015"/>
                  </a:cubicBezTo>
                  <a:cubicBezTo>
                    <a:pt x="503" y="1029"/>
                    <a:pt x="566" y="1320"/>
                    <a:pt x="635" y="1524"/>
                  </a:cubicBezTo>
                  <a:cubicBezTo>
                    <a:pt x="662" y="1603"/>
                    <a:pt x="535" y="1665"/>
                    <a:pt x="498" y="1559"/>
                  </a:cubicBezTo>
                  <a:cubicBezTo>
                    <a:pt x="498" y="1559"/>
                    <a:pt x="362" y="1098"/>
                    <a:pt x="351" y="1080"/>
                  </a:cubicBezTo>
                  <a:cubicBezTo>
                    <a:pt x="341" y="1062"/>
                    <a:pt x="316" y="1059"/>
                    <a:pt x="299" y="1096"/>
                  </a:cubicBezTo>
                  <a:cubicBezTo>
                    <a:pt x="283" y="1134"/>
                    <a:pt x="172" y="1523"/>
                    <a:pt x="159" y="1566"/>
                  </a:cubicBezTo>
                  <a:cubicBezTo>
                    <a:pt x="137" y="1644"/>
                    <a:pt x="0" y="1629"/>
                    <a:pt x="22" y="1518"/>
                  </a:cubicBezTo>
                  <a:cubicBezTo>
                    <a:pt x="45" y="1402"/>
                    <a:pt x="138" y="1124"/>
                    <a:pt x="162" y="978"/>
                  </a:cubicBezTo>
                  <a:cubicBezTo>
                    <a:pt x="164" y="968"/>
                    <a:pt x="149" y="958"/>
                    <a:pt x="143" y="952"/>
                  </a:cubicBezTo>
                  <a:cubicBezTo>
                    <a:pt x="138" y="946"/>
                    <a:pt x="142" y="942"/>
                    <a:pt x="146" y="922"/>
                  </a:cubicBezTo>
                  <a:cubicBezTo>
                    <a:pt x="150" y="903"/>
                    <a:pt x="214" y="730"/>
                    <a:pt x="208" y="609"/>
                  </a:cubicBezTo>
                  <a:cubicBezTo>
                    <a:pt x="204" y="524"/>
                    <a:pt x="161" y="431"/>
                    <a:pt x="142" y="369"/>
                  </a:cubicBezTo>
                  <a:cubicBezTo>
                    <a:pt x="122" y="308"/>
                    <a:pt x="66" y="189"/>
                    <a:pt x="57" y="158"/>
                  </a:cubicBezTo>
                  <a:cubicBezTo>
                    <a:pt x="49" y="127"/>
                    <a:pt x="11" y="46"/>
                    <a:pt x="57" y="25"/>
                  </a:cubicBezTo>
                  <a:cubicBezTo>
                    <a:pt x="111" y="0"/>
                    <a:pt x="140" y="83"/>
                    <a:pt x="160" y="1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0" name="Freeform 8"/>
            <p:cNvSpPr>
              <a:spLocks/>
            </p:cNvSpPr>
            <p:nvPr/>
          </p:nvSpPr>
          <p:spPr bwMode="auto">
            <a:xfrm>
              <a:off x="3716" y="1342"/>
              <a:ext cx="372" cy="237"/>
            </a:xfrm>
            <a:custGeom>
              <a:avLst/>
              <a:gdLst>
                <a:gd name="T0" fmla="*/ 6 w 157"/>
                <a:gd name="T1" fmla="*/ 34 h 100"/>
                <a:gd name="T2" fmla="*/ 99 w 157"/>
                <a:gd name="T3" fmla="*/ 0 h 100"/>
                <a:gd name="T4" fmla="*/ 157 w 157"/>
                <a:gd name="T5" fmla="*/ 84 h 100"/>
                <a:gd name="T6" fmla="*/ 148 w 157"/>
                <a:gd name="T7" fmla="*/ 100 h 100"/>
                <a:gd name="T8" fmla="*/ 94 w 157"/>
                <a:gd name="T9" fmla="*/ 18 h 100"/>
                <a:gd name="T10" fmla="*/ 0 w 157"/>
                <a:gd name="T11" fmla="*/ 49 h 100"/>
                <a:gd name="T12" fmla="*/ 6 w 157"/>
                <a:gd name="T13" fmla="*/ 34 h 100"/>
              </a:gdLst>
              <a:ahLst/>
              <a:cxnLst>
                <a:cxn ang="0">
                  <a:pos x="T0" y="T1"/>
                </a:cxn>
                <a:cxn ang="0">
                  <a:pos x="T2" y="T3"/>
                </a:cxn>
                <a:cxn ang="0">
                  <a:pos x="T4" y="T5"/>
                </a:cxn>
                <a:cxn ang="0">
                  <a:pos x="T6" y="T7"/>
                </a:cxn>
                <a:cxn ang="0">
                  <a:pos x="T8" y="T9"/>
                </a:cxn>
                <a:cxn ang="0">
                  <a:pos x="T10" y="T11"/>
                </a:cxn>
                <a:cxn ang="0">
                  <a:pos x="T12" y="T13"/>
                </a:cxn>
              </a:cxnLst>
              <a:rect l="0" t="0" r="r" b="b"/>
              <a:pathLst>
                <a:path w="157" h="100">
                  <a:moveTo>
                    <a:pt x="6" y="34"/>
                  </a:moveTo>
                  <a:cubicBezTo>
                    <a:pt x="69" y="23"/>
                    <a:pt x="93" y="2"/>
                    <a:pt x="99" y="0"/>
                  </a:cubicBezTo>
                  <a:cubicBezTo>
                    <a:pt x="110" y="18"/>
                    <a:pt x="121" y="52"/>
                    <a:pt x="157" y="84"/>
                  </a:cubicBezTo>
                  <a:cubicBezTo>
                    <a:pt x="156" y="91"/>
                    <a:pt x="153" y="92"/>
                    <a:pt x="148" y="100"/>
                  </a:cubicBezTo>
                  <a:cubicBezTo>
                    <a:pt x="139" y="86"/>
                    <a:pt x="102" y="44"/>
                    <a:pt x="94" y="18"/>
                  </a:cubicBezTo>
                  <a:cubicBezTo>
                    <a:pt x="66" y="40"/>
                    <a:pt x="7" y="49"/>
                    <a:pt x="0" y="49"/>
                  </a:cubicBezTo>
                  <a:cubicBezTo>
                    <a:pt x="4" y="40"/>
                    <a:pt x="6" y="34"/>
                    <a:pt x="6"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1" name="Group 4"/>
          <p:cNvGrpSpPr>
            <a:grpSpLocks noChangeAspect="1"/>
          </p:cNvGrpSpPr>
          <p:nvPr/>
        </p:nvGrpSpPr>
        <p:grpSpPr bwMode="auto">
          <a:xfrm>
            <a:off x="1824631" y="3467845"/>
            <a:ext cx="692942" cy="1737360"/>
            <a:chOff x="864" y="542"/>
            <a:chExt cx="1453" cy="3643"/>
          </a:xfrm>
        </p:grpSpPr>
        <p:sp>
          <p:nvSpPr>
            <p:cNvPr id="92"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3"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4"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5"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6"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7" name="Group 4"/>
          <p:cNvGrpSpPr>
            <a:grpSpLocks noChangeAspect="1"/>
          </p:cNvGrpSpPr>
          <p:nvPr/>
        </p:nvGrpSpPr>
        <p:grpSpPr bwMode="auto">
          <a:xfrm>
            <a:off x="2947567" y="2645141"/>
            <a:ext cx="692942" cy="1737360"/>
            <a:chOff x="864" y="542"/>
            <a:chExt cx="1453" cy="3643"/>
          </a:xfrm>
        </p:grpSpPr>
        <p:sp>
          <p:nvSpPr>
            <p:cNvPr id="98" name="AutoShape 3"/>
            <p:cNvSpPr>
              <a:spLocks noChangeAspect="1" noChangeArrowheads="1" noTextEdit="1"/>
            </p:cNvSpPr>
            <p:nvPr/>
          </p:nvSpPr>
          <p:spPr bwMode="auto">
            <a:xfrm>
              <a:off x="864" y="542"/>
              <a:ext cx="1453" cy="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9" name="Freeform 5"/>
            <p:cNvSpPr>
              <a:spLocks/>
            </p:cNvSpPr>
            <p:nvPr/>
          </p:nvSpPr>
          <p:spPr bwMode="auto">
            <a:xfrm>
              <a:off x="1187" y="507"/>
              <a:ext cx="719" cy="717"/>
            </a:xfrm>
            <a:custGeom>
              <a:avLst/>
              <a:gdLst>
                <a:gd name="T0" fmla="*/ 281 w 303"/>
                <a:gd name="T1" fmla="*/ 112 h 303"/>
                <a:gd name="T2" fmla="*/ 191 w 303"/>
                <a:gd name="T3" fmla="*/ 281 h 303"/>
                <a:gd name="T4" fmla="*/ 22 w 303"/>
                <a:gd name="T5" fmla="*/ 192 h 303"/>
                <a:gd name="T6" fmla="*/ 112 w 303"/>
                <a:gd name="T7" fmla="*/ 22 h 303"/>
                <a:gd name="T8" fmla="*/ 281 w 303"/>
                <a:gd name="T9" fmla="*/ 112 h 303"/>
              </a:gdLst>
              <a:ahLst/>
              <a:cxnLst>
                <a:cxn ang="0">
                  <a:pos x="T0" y="T1"/>
                </a:cxn>
                <a:cxn ang="0">
                  <a:pos x="T2" y="T3"/>
                </a:cxn>
                <a:cxn ang="0">
                  <a:pos x="T4" y="T5"/>
                </a:cxn>
                <a:cxn ang="0">
                  <a:pos x="T6" y="T7"/>
                </a:cxn>
                <a:cxn ang="0">
                  <a:pos x="T8" y="T9"/>
                </a:cxn>
              </a:cxnLst>
              <a:rect l="0" t="0" r="r" b="b"/>
              <a:pathLst>
                <a:path w="303" h="303">
                  <a:moveTo>
                    <a:pt x="281" y="112"/>
                  </a:moveTo>
                  <a:cubicBezTo>
                    <a:pt x="303" y="184"/>
                    <a:pt x="263" y="259"/>
                    <a:pt x="191" y="281"/>
                  </a:cubicBezTo>
                  <a:cubicBezTo>
                    <a:pt x="120" y="303"/>
                    <a:pt x="44" y="263"/>
                    <a:pt x="22" y="192"/>
                  </a:cubicBezTo>
                  <a:cubicBezTo>
                    <a:pt x="0" y="120"/>
                    <a:pt x="40" y="44"/>
                    <a:pt x="112" y="22"/>
                  </a:cubicBezTo>
                  <a:cubicBezTo>
                    <a:pt x="183" y="0"/>
                    <a:pt x="259" y="41"/>
                    <a:pt x="281" y="1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Freeform 6"/>
            <p:cNvSpPr>
              <a:spLocks/>
            </p:cNvSpPr>
            <p:nvPr/>
          </p:nvSpPr>
          <p:spPr bwMode="auto">
            <a:xfrm>
              <a:off x="1431" y="1292"/>
              <a:ext cx="254" cy="909"/>
            </a:xfrm>
            <a:custGeom>
              <a:avLst/>
              <a:gdLst>
                <a:gd name="T0" fmla="*/ 58 w 107"/>
                <a:gd name="T1" fmla="*/ 0 h 384"/>
                <a:gd name="T2" fmla="*/ 102 w 107"/>
                <a:gd name="T3" fmla="*/ 35 h 384"/>
                <a:gd name="T4" fmla="*/ 73 w 107"/>
                <a:gd name="T5" fmla="*/ 64 h 384"/>
                <a:gd name="T6" fmla="*/ 107 w 107"/>
                <a:gd name="T7" fmla="*/ 312 h 384"/>
                <a:gd name="T8" fmla="*/ 62 w 107"/>
                <a:gd name="T9" fmla="*/ 378 h 384"/>
                <a:gd name="T10" fmla="*/ 44 w 107"/>
                <a:gd name="T11" fmla="*/ 370 h 384"/>
                <a:gd name="T12" fmla="*/ 0 w 107"/>
                <a:gd name="T13" fmla="*/ 314 h 384"/>
                <a:gd name="T14" fmla="*/ 36 w 107"/>
                <a:gd name="T15" fmla="*/ 76 h 384"/>
                <a:gd name="T16" fmla="*/ 17 w 107"/>
                <a:gd name="T17" fmla="*/ 33 h 384"/>
                <a:gd name="T18" fmla="*/ 58 w 107"/>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84">
                  <a:moveTo>
                    <a:pt x="58" y="0"/>
                  </a:moveTo>
                  <a:cubicBezTo>
                    <a:pt x="67" y="9"/>
                    <a:pt x="80" y="21"/>
                    <a:pt x="102" y="35"/>
                  </a:cubicBezTo>
                  <a:cubicBezTo>
                    <a:pt x="93" y="42"/>
                    <a:pt x="79" y="60"/>
                    <a:pt x="73" y="64"/>
                  </a:cubicBezTo>
                  <a:cubicBezTo>
                    <a:pt x="74" y="77"/>
                    <a:pt x="93" y="264"/>
                    <a:pt x="107" y="312"/>
                  </a:cubicBezTo>
                  <a:cubicBezTo>
                    <a:pt x="107" y="312"/>
                    <a:pt x="66" y="372"/>
                    <a:pt x="62" y="378"/>
                  </a:cubicBezTo>
                  <a:cubicBezTo>
                    <a:pt x="59" y="384"/>
                    <a:pt x="52" y="381"/>
                    <a:pt x="44" y="370"/>
                  </a:cubicBezTo>
                  <a:cubicBezTo>
                    <a:pt x="36" y="360"/>
                    <a:pt x="4" y="324"/>
                    <a:pt x="0" y="314"/>
                  </a:cubicBezTo>
                  <a:cubicBezTo>
                    <a:pt x="5" y="281"/>
                    <a:pt x="27" y="112"/>
                    <a:pt x="36" y="76"/>
                  </a:cubicBezTo>
                  <a:cubicBezTo>
                    <a:pt x="31" y="48"/>
                    <a:pt x="25" y="48"/>
                    <a:pt x="17" y="33"/>
                  </a:cubicBezTo>
                  <a:cubicBezTo>
                    <a:pt x="43" y="14"/>
                    <a:pt x="46" y="11"/>
                    <a:pt x="5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1" name="Freeform 7"/>
            <p:cNvSpPr>
              <a:spLocks/>
            </p:cNvSpPr>
            <p:nvPr/>
          </p:nvSpPr>
          <p:spPr bwMode="auto">
            <a:xfrm>
              <a:off x="838" y="1219"/>
              <a:ext cx="1519" cy="3049"/>
            </a:xfrm>
            <a:custGeom>
              <a:avLst/>
              <a:gdLst>
                <a:gd name="T0" fmla="*/ 12 w 640"/>
                <a:gd name="T1" fmla="*/ 470 h 1288"/>
                <a:gd name="T2" fmla="*/ 114 w 640"/>
                <a:gd name="T3" fmla="*/ 47 h 1288"/>
                <a:gd name="T4" fmla="*/ 230 w 640"/>
                <a:gd name="T5" fmla="*/ 6 h 1288"/>
                <a:gd name="T6" fmla="*/ 235 w 640"/>
                <a:gd name="T7" fmla="*/ 25 h 1288"/>
                <a:gd name="T8" fmla="*/ 235 w 640"/>
                <a:gd name="T9" fmla="*/ 170 h 1288"/>
                <a:gd name="T10" fmla="*/ 259 w 640"/>
                <a:gd name="T11" fmla="*/ 297 h 1288"/>
                <a:gd name="T12" fmla="*/ 302 w 640"/>
                <a:gd name="T13" fmla="*/ 395 h 1288"/>
                <a:gd name="T14" fmla="*/ 339 w 640"/>
                <a:gd name="T15" fmla="*/ 342 h 1288"/>
                <a:gd name="T16" fmla="*/ 370 w 640"/>
                <a:gd name="T17" fmla="*/ 219 h 1288"/>
                <a:gd name="T18" fmla="*/ 381 w 640"/>
                <a:gd name="T19" fmla="*/ 38 h 1288"/>
                <a:gd name="T20" fmla="*/ 393 w 640"/>
                <a:gd name="T21" fmla="*/ 12 h 1288"/>
                <a:gd name="T22" fmla="*/ 503 w 640"/>
                <a:gd name="T23" fmla="*/ 70 h 1288"/>
                <a:gd name="T24" fmla="*/ 621 w 640"/>
                <a:gd name="T25" fmla="*/ 471 h 1288"/>
                <a:gd name="T26" fmla="*/ 521 w 640"/>
                <a:gd name="T27" fmla="*/ 497 h 1288"/>
                <a:gd name="T28" fmla="*/ 450 w 640"/>
                <a:gd name="T29" fmla="*/ 198 h 1288"/>
                <a:gd name="T30" fmla="*/ 448 w 640"/>
                <a:gd name="T31" fmla="*/ 229 h 1288"/>
                <a:gd name="T32" fmla="*/ 504 w 640"/>
                <a:gd name="T33" fmla="*/ 531 h 1288"/>
                <a:gd name="T34" fmla="*/ 502 w 640"/>
                <a:gd name="T35" fmla="*/ 557 h 1288"/>
                <a:gd name="T36" fmla="*/ 493 w 640"/>
                <a:gd name="T37" fmla="*/ 572 h 1288"/>
                <a:gd name="T38" fmla="*/ 491 w 640"/>
                <a:gd name="T39" fmla="*/ 625 h 1288"/>
                <a:gd name="T40" fmla="*/ 508 w 640"/>
                <a:gd name="T41" fmla="*/ 1167 h 1288"/>
                <a:gd name="T42" fmla="*/ 360 w 640"/>
                <a:gd name="T43" fmla="*/ 1170 h 1288"/>
                <a:gd name="T44" fmla="*/ 325 w 640"/>
                <a:gd name="T45" fmla="*/ 648 h 1288"/>
                <a:gd name="T46" fmla="*/ 305 w 640"/>
                <a:gd name="T47" fmla="*/ 664 h 1288"/>
                <a:gd name="T48" fmla="*/ 291 w 640"/>
                <a:gd name="T49" fmla="*/ 1183 h 1288"/>
                <a:gd name="T50" fmla="*/ 139 w 640"/>
                <a:gd name="T51" fmla="*/ 1170 h 1288"/>
                <a:gd name="T52" fmla="*/ 139 w 640"/>
                <a:gd name="T53" fmla="*/ 592 h 1288"/>
                <a:gd name="T54" fmla="*/ 131 w 640"/>
                <a:gd name="T55" fmla="*/ 556 h 1288"/>
                <a:gd name="T56" fmla="*/ 123 w 640"/>
                <a:gd name="T57" fmla="*/ 521 h 1288"/>
                <a:gd name="T58" fmla="*/ 169 w 640"/>
                <a:gd name="T59" fmla="*/ 230 h 1288"/>
                <a:gd name="T60" fmla="*/ 167 w 640"/>
                <a:gd name="T61" fmla="*/ 204 h 1288"/>
                <a:gd name="T62" fmla="*/ 110 w 640"/>
                <a:gd name="T63" fmla="*/ 487 h 1288"/>
                <a:gd name="T64" fmla="*/ 12 w 640"/>
                <a:gd name="T65" fmla="*/ 47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288">
                  <a:moveTo>
                    <a:pt x="12" y="470"/>
                  </a:moveTo>
                  <a:cubicBezTo>
                    <a:pt x="26" y="376"/>
                    <a:pt x="65" y="72"/>
                    <a:pt x="114" y="47"/>
                  </a:cubicBezTo>
                  <a:cubicBezTo>
                    <a:pt x="146" y="32"/>
                    <a:pt x="219" y="1"/>
                    <a:pt x="230" y="6"/>
                  </a:cubicBezTo>
                  <a:cubicBezTo>
                    <a:pt x="240" y="12"/>
                    <a:pt x="238" y="16"/>
                    <a:pt x="235" y="25"/>
                  </a:cubicBezTo>
                  <a:cubicBezTo>
                    <a:pt x="231" y="34"/>
                    <a:pt x="231" y="131"/>
                    <a:pt x="235" y="170"/>
                  </a:cubicBezTo>
                  <a:cubicBezTo>
                    <a:pt x="241" y="228"/>
                    <a:pt x="249" y="263"/>
                    <a:pt x="259" y="297"/>
                  </a:cubicBezTo>
                  <a:cubicBezTo>
                    <a:pt x="278" y="364"/>
                    <a:pt x="284" y="395"/>
                    <a:pt x="302" y="395"/>
                  </a:cubicBezTo>
                  <a:cubicBezTo>
                    <a:pt x="323" y="395"/>
                    <a:pt x="329" y="369"/>
                    <a:pt x="339" y="342"/>
                  </a:cubicBezTo>
                  <a:cubicBezTo>
                    <a:pt x="355" y="301"/>
                    <a:pt x="359" y="275"/>
                    <a:pt x="370" y="219"/>
                  </a:cubicBezTo>
                  <a:cubicBezTo>
                    <a:pt x="378" y="180"/>
                    <a:pt x="383" y="61"/>
                    <a:pt x="381" y="38"/>
                  </a:cubicBezTo>
                  <a:cubicBezTo>
                    <a:pt x="379" y="14"/>
                    <a:pt x="376" y="0"/>
                    <a:pt x="393" y="12"/>
                  </a:cubicBezTo>
                  <a:cubicBezTo>
                    <a:pt x="429" y="37"/>
                    <a:pt x="479" y="35"/>
                    <a:pt x="503" y="70"/>
                  </a:cubicBezTo>
                  <a:cubicBezTo>
                    <a:pt x="556" y="147"/>
                    <a:pt x="609" y="421"/>
                    <a:pt x="621" y="471"/>
                  </a:cubicBezTo>
                  <a:cubicBezTo>
                    <a:pt x="640" y="554"/>
                    <a:pt x="542" y="572"/>
                    <a:pt x="521" y="497"/>
                  </a:cubicBezTo>
                  <a:cubicBezTo>
                    <a:pt x="488" y="377"/>
                    <a:pt x="469" y="219"/>
                    <a:pt x="450" y="198"/>
                  </a:cubicBezTo>
                  <a:cubicBezTo>
                    <a:pt x="431" y="177"/>
                    <a:pt x="443" y="201"/>
                    <a:pt x="448" y="229"/>
                  </a:cubicBezTo>
                  <a:cubicBezTo>
                    <a:pt x="453" y="256"/>
                    <a:pt x="471" y="438"/>
                    <a:pt x="504" y="531"/>
                  </a:cubicBezTo>
                  <a:cubicBezTo>
                    <a:pt x="509" y="546"/>
                    <a:pt x="512" y="553"/>
                    <a:pt x="502" y="557"/>
                  </a:cubicBezTo>
                  <a:cubicBezTo>
                    <a:pt x="492" y="561"/>
                    <a:pt x="497" y="569"/>
                    <a:pt x="493" y="572"/>
                  </a:cubicBezTo>
                  <a:cubicBezTo>
                    <a:pt x="489" y="574"/>
                    <a:pt x="493" y="610"/>
                    <a:pt x="491" y="625"/>
                  </a:cubicBezTo>
                  <a:cubicBezTo>
                    <a:pt x="490" y="639"/>
                    <a:pt x="486" y="943"/>
                    <a:pt x="508" y="1167"/>
                  </a:cubicBezTo>
                  <a:cubicBezTo>
                    <a:pt x="516" y="1254"/>
                    <a:pt x="372" y="1287"/>
                    <a:pt x="360" y="1170"/>
                  </a:cubicBezTo>
                  <a:cubicBezTo>
                    <a:pt x="360" y="1170"/>
                    <a:pt x="332" y="669"/>
                    <a:pt x="325" y="648"/>
                  </a:cubicBezTo>
                  <a:cubicBezTo>
                    <a:pt x="319" y="627"/>
                    <a:pt x="312" y="622"/>
                    <a:pt x="305" y="664"/>
                  </a:cubicBezTo>
                  <a:cubicBezTo>
                    <a:pt x="298" y="707"/>
                    <a:pt x="292" y="1136"/>
                    <a:pt x="291" y="1183"/>
                  </a:cubicBezTo>
                  <a:cubicBezTo>
                    <a:pt x="288" y="1268"/>
                    <a:pt x="146" y="1288"/>
                    <a:pt x="139" y="1170"/>
                  </a:cubicBezTo>
                  <a:cubicBezTo>
                    <a:pt x="132" y="1046"/>
                    <a:pt x="153" y="747"/>
                    <a:pt x="139" y="592"/>
                  </a:cubicBezTo>
                  <a:cubicBezTo>
                    <a:pt x="138" y="582"/>
                    <a:pt x="137" y="562"/>
                    <a:pt x="131" y="556"/>
                  </a:cubicBezTo>
                  <a:cubicBezTo>
                    <a:pt x="125" y="550"/>
                    <a:pt x="119" y="541"/>
                    <a:pt x="123" y="521"/>
                  </a:cubicBezTo>
                  <a:cubicBezTo>
                    <a:pt x="127" y="501"/>
                    <a:pt x="161" y="357"/>
                    <a:pt x="169" y="230"/>
                  </a:cubicBezTo>
                  <a:cubicBezTo>
                    <a:pt x="171" y="203"/>
                    <a:pt x="188" y="182"/>
                    <a:pt x="167" y="204"/>
                  </a:cubicBezTo>
                  <a:cubicBezTo>
                    <a:pt x="146" y="226"/>
                    <a:pt x="120" y="434"/>
                    <a:pt x="110" y="487"/>
                  </a:cubicBezTo>
                  <a:cubicBezTo>
                    <a:pt x="96" y="569"/>
                    <a:pt x="0" y="549"/>
                    <a:pt x="12"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8"/>
            <p:cNvSpPr>
              <a:spLocks/>
            </p:cNvSpPr>
            <p:nvPr/>
          </p:nvSpPr>
          <p:spPr bwMode="auto">
            <a:xfrm>
              <a:off x="1370" y="1257"/>
              <a:ext cx="398" cy="199"/>
            </a:xfrm>
            <a:custGeom>
              <a:avLst/>
              <a:gdLst>
                <a:gd name="T0" fmla="*/ 2 w 168"/>
                <a:gd name="T1" fmla="*/ 63 h 84"/>
                <a:gd name="T2" fmla="*/ 84 w 168"/>
                <a:gd name="T3" fmla="*/ 0 h 84"/>
                <a:gd name="T4" fmla="*/ 167 w 168"/>
                <a:gd name="T5" fmla="*/ 66 h 84"/>
                <a:gd name="T6" fmla="*/ 164 w 168"/>
                <a:gd name="T7" fmla="*/ 84 h 84"/>
                <a:gd name="T8" fmla="*/ 84 w 168"/>
                <a:gd name="T9" fmla="*/ 20 h 84"/>
                <a:gd name="T10" fmla="*/ 0 w 168"/>
                <a:gd name="T11" fmla="*/ 79 h 84"/>
                <a:gd name="T12" fmla="*/ 2 w 168"/>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68" h="84">
                  <a:moveTo>
                    <a:pt x="2" y="63"/>
                  </a:moveTo>
                  <a:cubicBezTo>
                    <a:pt x="61" y="32"/>
                    <a:pt x="79" y="4"/>
                    <a:pt x="84" y="0"/>
                  </a:cubicBezTo>
                  <a:cubicBezTo>
                    <a:pt x="101" y="15"/>
                    <a:pt x="122" y="45"/>
                    <a:pt x="167" y="66"/>
                  </a:cubicBezTo>
                  <a:cubicBezTo>
                    <a:pt x="168" y="73"/>
                    <a:pt x="166" y="76"/>
                    <a:pt x="164" y="84"/>
                  </a:cubicBezTo>
                  <a:cubicBezTo>
                    <a:pt x="150" y="74"/>
                    <a:pt x="100" y="43"/>
                    <a:pt x="84" y="20"/>
                  </a:cubicBezTo>
                  <a:cubicBezTo>
                    <a:pt x="63" y="50"/>
                    <a:pt x="7" y="77"/>
                    <a:pt x="0" y="79"/>
                  </a:cubicBezTo>
                  <a:cubicBezTo>
                    <a:pt x="2" y="69"/>
                    <a:pt x="2" y="63"/>
                    <a:pt x="2"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7153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2" presetClass="entr" presetSubtype="2" fill="hold" grpId="0" nodeType="withEffect">
                                  <p:stCondLst>
                                    <p:cond delay="800"/>
                                  </p:stCondLst>
                                  <p:childTnLst>
                                    <p:set>
                                      <p:cBhvr>
                                        <p:cTn id="9" dur="1" fill="hold">
                                          <p:stCondLst>
                                            <p:cond delay="0"/>
                                          </p:stCondLst>
                                        </p:cTn>
                                        <p:tgtEl>
                                          <p:spTgt spid="69"/>
                                        </p:tgtEl>
                                        <p:attrNameLst>
                                          <p:attrName>style.visibility</p:attrName>
                                        </p:attrNameLst>
                                      </p:cBhvr>
                                      <p:to>
                                        <p:strVal val="visible"/>
                                      </p:to>
                                    </p:set>
                                    <p:anim calcmode="lin" valueType="num">
                                      <p:cBhvr additive="base">
                                        <p:cTn id="10" dur="500" fill="hold"/>
                                        <p:tgtEl>
                                          <p:spTgt spid="69"/>
                                        </p:tgtEl>
                                        <p:attrNameLst>
                                          <p:attrName>ppt_x</p:attrName>
                                        </p:attrNameLst>
                                      </p:cBhvr>
                                      <p:tavLst>
                                        <p:tav tm="0">
                                          <p:val>
                                            <p:strVal val="1+#ppt_w/2"/>
                                          </p:val>
                                        </p:tav>
                                        <p:tav tm="100000">
                                          <p:val>
                                            <p:strVal val="#ppt_x"/>
                                          </p:val>
                                        </p:tav>
                                      </p:tavLst>
                                    </p:anim>
                                    <p:anim calcmode="lin" valueType="num">
                                      <p:cBhvr additive="base">
                                        <p:cTn id="11" dur="500" fill="hold"/>
                                        <p:tgtEl>
                                          <p:spTgt spid="6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800"/>
                                  </p:stCondLst>
                                  <p:childTnLst>
                                    <p:set>
                                      <p:cBhvr>
                                        <p:cTn id="13" dur="1" fill="hold">
                                          <p:stCondLst>
                                            <p:cond delay="0"/>
                                          </p:stCondLst>
                                        </p:cTn>
                                        <p:tgtEl>
                                          <p:spTgt spid="77"/>
                                        </p:tgtEl>
                                        <p:attrNameLst>
                                          <p:attrName>style.visibility</p:attrName>
                                        </p:attrNameLst>
                                      </p:cBhvr>
                                      <p:to>
                                        <p:strVal val="visible"/>
                                      </p:to>
                                    </p:set>
                                    <p:anim calcmode="lin" valueType="num">
                                      <p:cBhvr additive="base">
                                        <p:cTn id="14" dur="500" fill="hold"/>
                                        <p:tgtEl>
                                          <p:spTgt spid="77"/>
                                        </p:tgtEl>
                                        <p:attrNameLst>
                                          <p:attrName>ppt_x</p:attrName>
                                        </p:attrNameLst>
                                      </p:cBhvr>
                                      <p:tavLst>
                                        <p:tav tm="0">
                                          <p:val>
                                            <p:strVal val="1+#ppt_w/2"/>
                                          </p:val>
                                        </p:tav>
                                        <p:tav tm="100000">
                                          <p:val>
                                            <p:strVal val="#ppt_x"/>
                                          </p:val>
                                        </p:tav>
                                      </p:tavLst>
                                    </p:anim>
                                    <p:anim calcmode="lin" valueType="num">
                                      <p:cBhvr additive="base">
                                        <p:cTn id="15" dur="500" fill="hold"/>
                                        <p:tgtEl>
                                          <p:spTgt spid="77"/>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40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grpId="0" nodeType="withEffect">
                                  <p:stCondLst>
                                    <p:cond delay="140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2" presetClass="entr" presetSubtype="2" fill="hold" grpId="0" nodeType="withEffect">
                                  <p:stCondLst>
                                    <p:cond delay="190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1+#ppt_w/2"/>
                                          </p:val>
                                        </p:tav>
                                        <p:tav tm="100000">
                                          <p:val>
                                            <p:strVal val="#ppt_x"/>
                                          </p:val>
                                        </p:tav>
                                      </p:tavLst>
                                    </p:anim>
                                    <p:anim calcmode="lin" valueType="num">
                                      <p:cBhvr additive="base">
                                        <p:cTn id="25" dur="500" fill="hold"/>
                                        <p:tgtEl>
                                          <p:spTgt spid="6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90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1+#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250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par>
                                <p:cTn id="36" presetID="2" presetClass="entr" presetSubtype="2" fill="hold" grpId="0" nodeType="withEffect">
                                  <p:stCondLst>
                                    <p:cond delay="300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1+#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0"/>
                                  </p:stCondLs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 fill="hold"/>
                                        <p:tgtEl>
                                          <p:spTgt spid="74"/>
                                        </p:tgtEl>
                                        <p:attrNameLst>
                                          <p:attrName>ppt_x</p:attrName>
                                        </p:attrNameLst>
                                      </p:cBhvr>
                                      <p:tavLst>
                                        <p:tav tm="0">
                                          <p:val>
                                            <p:strVal val="1+#ppt_w/2"/>
                                          </p:val>
                                        </p:tav>
                                        <p:tav tm="100000">
                                          <p:val>
                                            <p:strVal val="#ppt_x"/>
                                          </p:val>
                                        </p:tav>
                                      </p:tavLst>
                                    </p:anim>
                                    <p:anim calcmode="lin" valueType="num">
                                      <p:cBhvr additive="base">
                                        <p:cTn id="43" dur="500" fill="hold"/>
                                        <p:tgtEl>
                                          <p:spTgt spid="74"/>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36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360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2" presetClass="entr" presetSubtype="2" fill="hold" grpId="0" nodeType="withEffect">
                                  <p:stCondLst>
                                    <p:cond delay="410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410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fill="hold"/>
                                        <p:tgtEl>
                                          <p:spTgt spid="75"/>
                                        </p:tgtEl>
                                        <p:attrNameLst>
                                          <p:attrName>ppt_x</p:attrName>
                                        </p:attrNameLst>
                                      </p:cBhvr>
                                      <p:tavLst>
                                        <p:tav tm="0">
                                          <p:val>
                                            <p:strVal val="1+#ppt_w/2"/>
                                          </p:val>
                                        </p:tav>
                                        <p:tav tm="100000">
                                          <p:val>
                                            <p:strVal val="#ppt_x"/>
                                          </p:val>
                                        </p:tav>
                                      </p:tavLst>
                                    </p:anim>
                                    <p:anim calcmode="lin" valueType="num">
                                      <p:cBhvr additive="base">
                                        <p:cTn id="57" dur="500" fill="hold"/>
                                        <p:tgtEl>
                                          <p:spTgt spid="75"/>
                                        </p:tgtEl>
                                        <p:attrNameLst>
                                          <p:attrName>ppt_y</p:attrName>
                                        </p:attrNameLst>
                                      </p:cBhvr>
                                      <p:tavLst>
                                        <p:tav tm="0">
                                          <p:val>
                                            <p:strVal val="#ppt_y"/>
                                          </p:val>
                                        </p:tav>
                                        <p:tav tm="100000">
                                          <p:val>
                                            <p:strVal val="#ppt_y"/>
                                          </p:val>
                                        </p:tav>
                                      </p:tavLst>
                                    </p:anim>
                                  </p:childTnLst>
                                </p:cTn>
                              </p:par>
                              <p:par>
                                <p:cTn id="58" presetID="10" presetClass="entr" presetSubtype="0" fill="hold" grpId="0" nodeType="withEffect">
                                  <p:stCondLst>
                                    <p:cond delay="30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childTnLst>
                                </p:cTn>
                              </p:par>
                              <p:par>
                                <p:cTn id="61" presetID="10" presetClass="entr" presetSubtype="0" fill="hold" nodeType="withEffect">
                                  <p:stCondLst>
                                    <p:cond delay="30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10" presetClass="entr" presetSubtype="0" fill="hold" nodeType="withEffect">
                                  <p:stCondLst>
                                    <p:cond delay="140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250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500"/>
                                        <p:tgtEl>
                                          <p:spTgt spid="97"/>
                                        </p:tgtEl>
                                      </p:cBhvr>
                                    </p:animEffect>
                                  </p:childTnLst>
                                </p:cTn>
                              </p:par>
                              <p:par>
                                <p:cTn id="70" presetID="10" presetClass="entr" presetSubtype="0" fill="hold" nodeType="withEffect">
                                  <p:stCondLst>
                                    <p:cond delay="360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43" grpId="0" animBg="1"/>
      <p:bldP spid="44" grpId="0" animBg="1"/>
      <p:bldP spid="49" grpId="0" animBg="1"/>
      <p:bldP spid="50" grpId="0" animBg="1"/>
      <p:bldP spid="67" grpId="0" animBg="1"/>
      <p:bldP spid="68" grpId="0" animBg="1"/>
      <p:bldP spid="69" grpId="0" animBg="1"/>
      <p:bldP spid="70" grpId="0"/>
      <p:bldP spid="71" grpId="0"/>
      <p:bldP spid="72" grpId="0"/>
      <p:bldP spid="73" grpId="0"/>
      <p:bldP spid="74" grpId="0"/>
      <p:bldP spid="75" grpId="0"/>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1"/>
            <a:ext cx="3679031" cy="1498838"/>
          </a:xfrm>
          <a:prstGeom prst="rect">
            <a:avLst/>
          </a:prstGeom>
          <a:gradFill>
            <a:gsLst>
              <a:gs pos="0">
                <a:schemeClr val="bg2"/>
              </a:gs>
              <a:gs pos="100000">
                <a:schemeClr val="bg2">
                  <a:lumMod val="75000"/>
                </a:schemeClr>
              </a:gs>
            </a:gsLst>
            <a:lin ang="5400000" scaled="0"/>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3679031" y="1"/>
            <a:ext cx="1835943" cy="1498838"/>
          </a:xfrm>
          <a:prstGeom prst="rect">
            <a:avLst/>
          </a:prstGeom>
          <a:gradFill flip="none" rotWithShape="1">
            <a:gsLst>
              <a:gs pos="0">
                <a:schemeClr val="accent5"/>
              </a:gs>
              <a:gs pos="100000">
                <a:schemeClr val="accent5">
                  <a:lumMod val="75000"/>
                </a:schemeClr>
              </a:gs>
            </a:gsLst>
            <a:lin ang="5400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5514973" y="1"/>
            <a:ext cx="3629027" cy="1498838"/>
          </a:xfrm>
          <a:prstGeom prst="rect">
            <a:avLst/>
          </a:prstGeom>
          <a:gradFill>
            <a:gsLst>
              <a:gs pos="0">
                <a:schemeClr val="tx1">
                  <a:lumMod val="65000"/>
                  <a:lumOff val="35000"/>
                </a:schemeClr>
              </a:gs>
              <a:gs pos="100000">
                <a:schemeClr val="tx1">
                  <a:lumMod val="75000"/>
                  <a:lumOff val="25000"/>
                </a:schemeClr>
              </a:gs>
            </a:gsLst>
            <a:lin ang="5400000" scaled="0"/>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Freeform 22">
            <a:hlinkClick r:id="rId2" action="ppaction://hlinksldjump"/>
          </p:cNvPr>
          <p:cNvSpPr>
            <a:spLocks/>
          </p:cNvSpPr>
          <p:nvPr/>
        </p:nvSpPr>
        <p:spPr bwMode="auto">
          <a:xfrm rot="5400000">
            <a:off x="1875203" y="972065"/>
            <a:ext cx="1758723" cy="1104199"/>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bg1">
              <a:lumMod val="85000"/>
            </a:schemeClr>
          </a:solidFill>
          <a:ln w="25400">
            <a:noFill/>
          </a:ln>
          <a:effectLst>
            <a:reflection blurRad="6350" stA="35000" endPos="320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vert270" wrap="square" lIns="68580" tIns="34290" rIns="68580" bIns="34290" numCol="1" anchor="ctr" anchorCtr="1" compatLnSpc="1">
            <a:prstTxWarp prst="textNoShape">
              <a:avLst/>
            </a:prstTxWarp>
          </a:bodyPr>
          <a:lstStyle/>
          <a:p>
            <a:r>
              <a:rPr lang="en-US" sz="2700" dirty="0">
                <a:solidFill>
                  <a:schemeClr val="tx1">
                    <a:lumMod val="65000"/>
                    <a:lumOff val="35000"/>
                  </a:schemeClr>
                </a:solidFill>
              </a:rPr>
              <a:t> </a:t>
            </a:r>
          </a:p>
        </p:txBody>
      </p:sp>
      <p:sp>
        <p:nvSpPr>
          <p:cNvPr id="37" name="Freeform 22">
            <a:hlinkClick r:id="rId3" action="ppaction://hlinksldjump"/>
          </p:cNvPr>
          <p:cNvSpPr>
            <a:spLocks/>
          </p:cNvSpPr>
          <p:nvPr/>
        </p:nvSpPr>
        <p:spPr bwMode="auto">
          <a:xfrm>
            <a:off x="3730352" y="972065"/>
            <a:ext cx="1758723" cy="1104198"/>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5"/>
          </a:solidFill>
          <a:ln w="25400">
            <a:noFill/>
          </a:ln>
          <a:effectLst>
            <a:reflection blurRad="6350" stA="22000" endPos="55500" dist="1778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39" name="Freeform 22">
            <a:hlinkClick r:id="rId2" action="ppaction://hlinksldjump"/>
          </p:cNvPr>
          <p:cNvSpPr>
            <a:spLocks/>
          </p:cNvSpPr>
          <p:nvPr/>
        </p:nvSpPr>
        <p:spPr bwMode="auto">
          <a:xfrm rot="5400000">
            <a:off x="5542818" y="972066"/>
            <a:ext cx="1758723" cy="1104199"/>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tx1">
              <a:lumMod val="65000"/>
              <a:lumOff val="35000"/>
            </a:schemeClr>
          </a:solidFill>
          <a:ln w="25400">
            <a:noFill/>
          </a:ln>
          <a:effectLst>
            <a:reflection blurRad="6350" stA="12000" endPos="320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vert270" wrap="square" lIns="68580" tIns="34290" rIns="68580" bIns="34290" numCol="1" anchor="ctr" anchorCtr="1" compatLnSpc="1">
            <a:prstTxWarp prst="textNoShape">
              <a:avLst/>
            </a:prstTxWarp>
          </a:bodyPr>
          <a:lstStyle/>
          <a:p>
            <a:r>
              <a:rPr lang="en-US" sz="2700" dirty="0">
                <a:solidFill>
                  <a:schemeClr val="tx1">
                    <a:lumMod val="65000"/>
                    <a:lumOff val="35000"/>
                  </a:schemeClr>
                </a:solidFill>
              </a:rPr>
              <a:t> </a:t>
            </a:r>
          </a:p>
        </p:txBody>
      </p:sp>
      <p:sp>
        <p:nvSpPr>
          <p:cNvPr id="41" name="TextBox 40"/>
          <p:cNvSpPr txBox="1"/>
          <p:nvPr/>
        </p:nvSpPr>
        <p:spPr>
          <a:xfrm>
            <a:off x="2079406" y="2727454"/>
            <a:ext cx="1363307" cy="369332"/>
          </a:xfrm>
          <a:prstGeom prst="rect">
            <a:avLst/>
          </a:prstGeom>
          <a:noFill/>
        </p:spPr>
        <p:txBody>
          <a:bodyPr wrap="square" rtlCol="0">
            <a:spAutoFit/>
          </a:bodyPr>
          <a:lstStyle/>
          <a:p>
            <a:pPr algn="ctr"/>
            <a:r>
              <a:rPr lang="en-US" b="1" dirty="0"/>
              <a:t>Recruitment</a:t>
            </a:r>
            <a:endParaRPr lang="en-US" dirty="0"/>
          </a:p>
        </p:txBody>
      </p:sp>
      <p:sp>
        <p:nvSpPr>
          <p:cNvPr id="42" name="TextBox 41"/>
          <p:cNvSpPr txBox="1"/>
          <p:nvPr/>
        </p:nvSpPr>
        <p:spPr>
          <a:xfrm>
            <a:off x="3928060" y="2727454"/>
            <a:ext cx="1363307" cy="369332"/>
          </a:xfrm>
          <a:prstGeom prst="rect">
            <a:avLst/>
          </a:prstGeom>
          <a:noFill/>
        </p:spPr>
        <p:txBody>
          <a:bodyPr wrap="square" rtlCol="0">
            <a:spAutoFit/>
          </a:bodyPr>
          <a:lstStyle/>
          <a:p>
            <a:pPr algn="ctr"/>
            <a:r>
              <a:rPr lang="en-US" b="1" dirty="0"/>
              <a:t>Interview</a:t>
            </a:r>
            <a:endParaRPr lang="en-US" sz="2100" dirty="0"/>
          </a:p>
        </p:txBody>
      </p:sp>
      <p:sp>
        <p:nvSpPr>
          <p:cNvPr id="43" name="TextBox 42"/>
          <p:cNvSpPr txBox="1"/>
          <p:nvPr/>
        </p:nvSpPr>
        <p:spPr>
          <a:xfrm>
            <a:off x="5740526" y="2727454"/>
            <a:ext cx="1363307" cy="369332"/>
          </a:xfrm>
          <a:prstGeom prst="rect">
            <a:avLst/>
          </a:prstGeom>
          <a:noFill/>
        </p:spPr>
        <p:txBody>
          <a:bodyPr wrap="square" rtlCol="0">
            <a:spAutoFit/>
          </a:bodyPr>
          <a:lstStyle/>
          <a:p>
            <a:pPr algn="ctr"/>
            <a:r>
              <a:rPr lang="en-US" b="1" dirty="0"/>
              <a:t>Analysis</a:t>
            </a:r>
            <a:endParaRPr lang="en-US" dirty="0"/>
          </a:p>
        </p:txBody>
      </p:sp>
      <p:cxnSp>
        <p:nvCxnSpPr>
          <p:cNvPr id="64" name="Straight Connector 63"/>
          <p:cNvCxnSpPr/>
          <p:nvPr/>
        </p:nvCxnSpPr>
        <p:spPr>
          <a:xfrm>
            <a:off x="2156441" y="3124717"/>
            <a:ext cx="1160966"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15612" y="3129084"/>
            <a:ext cx="116096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34401" y="3124717"/>
            <a:ext cx="116096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027450" y="3294307"/>
            <a:ext cx="1578150" cy="2123658"/>
          </a:xfrm>
          <a:prstGeom prst="rect">
            <a:avLst/>
          </a:prstGeom>
          <a:noFill/>
        </p:spPr>
        <p:txBody>
          <a:bodyPr wrap="square" rtlCol="0">
            <a:spAutoFit/>
          </a:bodyPr>
          <a:lstStyle/>
          <a:p>
            <a:pPr marL="171450" indent="-171450">
              <a:buFont typeface="Arial" panose="020B0604020202020204" pitchFamily="34" charset="0"/>
              <a:buChar char="•"/>
            </a:pPr>
            <a:r>
              <a:rPr lang="en-US" sz="1200" b="1" dirty="0"/>
              <a:t>ACDA Facebook Page </a:t>
            </a:r>
            <a:r>
              <a:rPr lang="en-US" sz="1200" dirty="0"/>
              <a:t>(14,000 members from the 21,000 total membership)</a:t>
            </a:r>
          </a:p>
          <a:p>
            <a:pPr marL="171450" indent="-171450">
              <a:buFont typeface="Arial" panose="020B0604020202020204" pitchFamily="34" charset="0"/>
              <a:buChar char="•"/>
            </a:pPr>
            <a:r>
              <a:rPr lang="en-US" sz="1200" b="1" dirty="0"/>
              <a:t>Demographic Survey </a:t>
            </a:r>
            <a:r>
              <a:rPr lang="en-US" sz="1200" dirty="0"/>
              <a:t>(Google Forms)</a:t>
            </a:r>
          </a:p>
          <a:p>
            <a:pPr marL="171450" indent="-171450">
              <a:buFont typeface="Arial" panose="020B0604020202020204" pitchFamily="34" charset="0"/>
              <a:buChar char="•"/>
            </a:pPr>
            <a:r>
              <a:rPr lang="en-US" sz="1200" b="1" dirty="0"/>
              <a:t>MO ACDA Facebook Page</a:t>
            </a:r>
            <a:endParaRPr lang="en-US" sz="1200" dirty="0"/>
          </a:p>
          <a:p>
            <a:pPr algn="ctr"/>
            <a:endParaRPr lang="en-US" sz="1200" dirty="0"/>
          </a:p>
        </p:txBody>
      </p:sp>
      <p:sp>
        <p:nvSpPr>
          <p:cNvPr id="72" name="TextBox 71"/>
          <p:cNvSpPr txBox="1"/>
          <p:nvPr/>
        </p:nvSpPr>
        <p:spPr>
          <a:xfrm>
            <a:off x="3852310" y="3294306"/>
            <a:ext cx="1578150" cy="830997"/>
          </a:xfrm>
          <a:prstGeom prst="rect">
            <a:avLst/>
          </a:prstGeom>
          <a:noFill/>
        </p:spPr>
        <p:txBody>
          <a:bodyPr wrap="square" rtlCol="0">
            <a:spAutoFit/>
          </a:bodyPr>
          <a:lstStyle/>
          <a:p>
            <a:pPr marL="171450" indent="-171450">
              <a:buFont typeface="Arial" panose="020B0604020202020204" pitchFamily="34" charset="0"/>
              <a:buChar char="•"/>
            </a:pPr>
            <a:r>
              <a:rPr lang="en-US" sz="1200" b="1" dirty="0"/>
              <a:t>Face-to-Face</a:t>
            </a:r>
          </a:p>
          <a:p>
            <a:pPr marL="171450" indent="-171450">
              <a:buFont typeface="Arial" panose="020B0604020202020204" pitchFamily="34" charset="0"/>
              <a:buChar char="•"/>
            </a:pPr>
            <a:r>
              <a:rPr lang="en-US" sz="1200" b="1" dirty="0"/>
              <a:t>Zoom</a:t>
            </a:r>
          </a:p>
          <a:p>
            <a:pPr marL="171450" indent="-171450">
              <a:buFont typeface="Arial" panose="020B0604020202020204" pitchFamily="34" charset="0"/>
              <a:buChar char="•"/>
            </a:pPr>
            <a:r>
              <a:rPr lang="en-US" sz="1200" b="1" dirty="0"/>
              <a:t>Interview Guide</a:t>
            </a:r>
            <a:endParaRPr lang="en-US" sz="1200" dirty="0"/>
          </a:p>
          <a:p>
            <a:pPr algn="ctr"/>
            <a:endParaRPr lang="en-US" sz="1200" dirty="0"/>
          </a:p>
        </p:txBody>
      </p:sp>
      <p:sp>
        <p:nvSpPr>
          <p:cNvPr id="73" name="TextBox 72"/>
          <p:cNvSpPr txBox="1"/>
          <p:nvPr/>
        </p:nvSpPr>
        <p:spPr>
          <a:xfrm>
            <a:off x="5643870" y="3294305"/>
            <a:ext cx="1578150" cy="1938992"/>
          </a:xfrm>
          <a:prstGeom prst="rect">
            <a:avLst/>
          </a:prstGeom>
          <a:noFill/>
        </p:spPr>
        <p:txBody>
          <a:bodyPr wrap="square" rtlCol="0">
            <a:spAutoFit/>
          </a:bodyPr>
          <a:lstStyle/>
          <a:p>
            <a:pPr marL="171450" indent="-171450">
              <a:buFont typeface="Arial" panose="020B0604020202020204" pitchFamily="34" charset="0"/>
              <a:buChar char="•"/>
            </a:pPr>
            <a:r>
              <a:rPr lang="en-US" sz="1200" b="1" dirty="0"/>
              <a:t>Transcription</a:t>
            </a:r>
          </a:p>
          <a:p>
            <a:pPr marL="171450" indent="-171450">
              <a:buFont typeface="Arial" panose="020B0604020202020204" pitchFamily="34" charset="0"/>
              <a:buChar char="•"/>
            </a:pPr>
            <a:r>
              <a:rPr lang="en-US" sz="1200" b="1" dirty="0"/>
              <a:t>Coding</a:t>
            </a:r>
          </a:p>
          <a:p>
            <a:pPr marL="171450" indent="-171450">
              <a:buFont typeface="Arial" panose="020B0604020202020204" pitchFamily="34" charset="0"/>
              <a:buChar char="•"/>
            </a:pPr>
            <a:r>
              <a:rPr lang="en-US" sz="1200" b="1" dirty="0"/>
              <a:t>Simultaneous Data Collection</a:t>
            </a:r>
          </a:p>
          <a:p>
            <a:pPr marL="171450" indent="-171450">
              <a:buFont typeface="Arial" panose="020B0604020202020204" pitchFamily="34" charset="0"/>
              <a:buChar char="•"/>
            </a:pPr>
            <a:r>
              <a:rPr lang="en-US" sz="1200" b="1" dirty="0"/>
              <a:t>Expert Panel</a:t>
            </a:r>
          </a:p>
          <a:p>
            <a:pPr marL="171450" indent="-171450">
              <a:buFont typeface="Arial" panose="020B0604020202020204" pitchFamily="34" charset="0"/>
              <a:buChar char="•"/>
            </a:pPr>
            <a:r>
              <a:rPr lang="en-US" sz="1200" b="1" dirty="0"/>
              <a:t>Peer Checking</a:t>
            </a:r>
          </a:p>
          <a:p>
            <a:pPr marL="171450" indent="-171450">
              <a:buFont typeface="Arial" panose="020B0604020202020204" pitchFamily="34" charset="0"/>
              <a:buChar char="•"/>
            </a:pPr>
            <a:r>
              <a:rPr lang="en-US" sz="1200" b="1" dirty="0"/>
              <a:t>Member Checking</a:t>
            </a:r>
          </a:p>
          <a:p>
            <a:pPr marL="171450" indent="-171450">
              <a:buFont typeface="Arial" panose="020B0604020202020204" pitchFamily="34" charset="0"/>
              <a:buChar char="•"/>
            </a:pPr>
            <a:r>
              <a:rPr lang="en-US" sz="1200" b="1" dirty="0"/>
              <a:t>Thick, rich description</a:t>
            </a:r>
            <a:endParaRPr lang="en-US" sz="1200" dirty="0"/>
          </a:p>
          <a:p>
            <a:pPr algn="ctr"/>
            <a:endParaRPr lang="en-US" sz="1200" dirty="0"/>
          </a:p>
        </p:txBody>
      </p:sp>
    </p:spTree>
    <p:extLst>
      <p:ext uri="{BB962C8B-B14F-4D97-AF65-F5344CB8AC3E}">
        <p14:creationId xmlns:p14="http://schemas.microsoft.com/office/powerpoint/2010/main" val="23468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7" grpId="0" animBg="1"/>
      <p:bldP spid="39" grpId="0" animBg="1"/>
      <p:bldP spid="41" grpId="0"/>
      <p:bldP spid="42" grpId="0"/>
      <p:bldP spid="43"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0"/>
          <p:cNvSpPr>
            <a:spLocks/>
          </p:cNvSpPr>
          <p:nvPr/>
        </p:nvSpPr>
        <p:spPr bwMode="auto">
          <a:xfrm>
            <a:off x="-1919" y="-1806"/>
            <a:ext cx="4949862" cy="887566"/>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926 w 10672"/>
              <a:gd name="connsiteY0" fmla="*/ 201 h 10201"/>
              <a:gd name="connsiteX1" fmla="*/ 10000 w 10672"/>
              <a:gd name="connsiteY1" fmla="*/ 201 h 10201"/>
              <a:gd name="connsiteX2" fmla="*/ 10000 w 10672"/>
              <a:gd name="connsiteY2" fmla="*/ 2918 h 10201"/>
              <a:gd name="connsiteX3" fmla="*/ 9604 w 10672"/>
              <a:gd name="connsiteY3" fmla="*/ 5187 h 10201"/>
              <a:gd name="connsiteX4" fmla="*/ 10000 w 10672"/>
              <a:gd name="connsiteY4" fmla="*/ 7456 h 10201"/>
              <a:gd name="connsiteX5" fmla="*/ 10000 w 10672"/>
              <a:gd name="connsiteY5" fmla="*/ 10201 h 10201"/>
              <a:gd name="connsiteX6" fmla="*/ 0 w 10672"/>
              <a:gd name="connsiteY6" fmla="*/ 10201 h 10201"/>
              <a:gd name="connsiteX7" fmla="*/ 926 w 10672"/>
              <a:gd name="connsiteY7" fmla="*/ 201 h 10201"/>
              <a:gd name="connsiteX0" fmla="*/ 97 w 9843"/>
              <a:gd name="connsiteY0" fmla="*/ 201 h 10201"/>
              <a:gd name="connsiteX1" fmla="*/ 9171 w 9843"/>
              <a:gd name="connsiteY1" fmla="*/ 201 h 10201"/>
              <a:gd name="connsiteX2" fmla="*/ 9171 w 9843"/>
              <a:gd name="connsiteY2" fmla="*/ 2918 h 10201"/>
              <a:gd name="connsiteX3" fmla="*/ 8775 w 9843"/>
              <a:gd name="connsiteY3" fmla="*/ 5187 h 10201"/>
              <a:gd name="connsiteX4" fmla="*/ 9171 w 9843"/>
              <a:gd name="connsiteY4" fmla="*/ 7456 h 10201"/>
              <a:gd name="connsiteX5" fmla="*/ 9171 w 9843"/>
              <a:gd name="connsiteY5" fmla="*/ 10201 h 10201"/>
              <a:gd name="connsiteX6" fmla="*/ 35 w 9843"/>
              <a:gd name="connsiteY6" fmla="*/ 10201 h 10201"/>
              <a:gd name="connsiteX7" fmla="*/ 97 w 9843"/>
              <a:gd name="connsiteY7" fmla="*/ 201 h 10201"/>
              <a:gd name="connsiteX0" fmla="*/ 99 w 10013"/>
              <a:gd name="connsiteY0" fmla="*/ 0 h 9803"/>
              <a:gd name="connsiteX1" fmla="*/ 9317 w 10013"/>
              <a:gd name="connsiteY1" fmla="*/ 0 h 9803"/>
              <a:gd name="connsiteX2" fmla="*/ 9317 w 10013"/>
              <a:gd name="connsiteY2" fmla="*/ 2664 h 9803"/>
              <a:gd name="connsiteX3" fmla="*/ 8915 w 10013"/>
              <a:gd name="connsiteY3" fmla="*/ 4888 h 9803"/>
              <a:gd name="connsiteX4" fmla="*/ 9317 w 10013"/>
              <a:gd name="connsiteY4" fmla="*/ 7112 h 9803"/>
              <a:gd name="connsiteX5" fmla="*/ 9317 w 10013"/>
              <a:gd name="connsiteY5" fmla="*/ 9803 h 9803"/>
              <a:gd name="connsiteX6" fmla="*/ 36 w 10013"/>
              <a:gd name="connsiteY6" fmla="*/ 9803 h 9803"/>
              <a:gd name="connsiteX7" fmla="*/ 99 w 10013"/>
              <a:gd name="connsiteY7" fmla="*/ 0 h 9803"/>
              <a:gd name="connsiteX0" fmla="*/ 99 w 9305"/>
              <a:gd name="connsiteY0" fmla="*/ 0 h 10000"/>
              <a:gd name="connsiteX1" fmla="*/ 9305 w 9305"/>
              <a:gd name="connsiteY1" fmla="*/ 0 h 10000"/>
              <a:gd name="connsiteX2" fmla="*/ 9305 w 9305"/>
              <a:gd name="connsiteY2" fmla="*/ 2718 h 10000"/>
              <a:gd name="connsiteX3" fmla="*/ 8903 w 9305"/>
              <a:gd name="connsiteY3" fmla="*/ 4986 h 10000"/>
              <a:gd name="connsiteX4" fmla="*/ 9305 w 9305"/>
              <a:gd name="connsiteY4" fmla="*/ 7255 h 10000"/>
              <a:gd name="connsiteX5" fmla="*/ 9305 w 9305"/>
              <a:gd name="connsiteY5" fmla="*/ 10000 h 10000"/>
              <a:gd name="connsiteX6" fmla="*/ 36 w 9305"/>
              <a:gd name="connsiteY6" fmla="*/ 10000 h 10000"/>
              <a:gd name="connsiteX7" fmla="*/ 99 w 9305"/>
              <a:gd name="connsiteY7" fmla="*/ 0 h 10000"/>
              <a:gd name="connsiteX0" fmla="*/ 169 w 10063"/>
              <a:gd name="connsiteY0" fmla="*/ 0 h 10000"/>
              <a:gd name="connsiteX1" fmla="*/ 10063 w 10063"/>
              <a:gd name="connsiteY1" fmla="*/ 0 h 10000"/>
              <a:gd name="connsiteX2" fmla="*/ 10063 w 10063"/>
              <a:gd name="connsiteY2" fmla="*/ 2718 h 10000"/>
              <a:gd name="connsiteX3" fmla="*/ 9631 w 10063"/>
              <a:gd name="connsiteY3" fmla="*/ 4986 h 10000"/>
              <a:gd name="connsiteX4" fmla="*/ 10063 w 10063"/>
              <a:gd name="connsiteY4" fmla="*/ 7255 h 10000"/>
              <a:gd name="connsiteX5" fmla="*/ 10063 w 10063"/>
              <a:gd name="connsiteY5" fmla="*/ 10000 h 10000"/>
              <a:gd name="connsiteX6" fmla="*/ 102 w 10063"/>
              <a:gd name="connsiteY6" fmla="*/ 10000 h 10000"/>
              <a:gd name="connsiteX7" fmla="*/ 169 w 10063"/>
              <a:gd name="connsiteY7" fmla="*/ 0 h 10000"/>
              <a:gd name="connsiteX0" fmla="*/ 68 w 9962"/>
              <a:gd name="connsiteY0" fmla="*/ 0 h 10000"/>
              <a:gd name="connsiteX1" fmla="*/ 9962 w 9962"/>
              <a:gd name="connsiteY1" fmla="*/ 0 h 10000"/>
              <a:gd name="connsiteX2" fmla="*/ 9962 w 9962"/>
              <a:gd name="connsiteY2" fmla="*/ 2718 h 10000"/>
              <a:gd name="connsiteX3" fmla="*/ 9530 w 9962"/>
              <a:gd name="connsiteY3" fmla="*/ 4986 h 10000"/>
              <a:gd name="connsiteX4" fmla="*/ 9962 w 9962"/>
              <a:gd name="connsiteY4" fmla="*/ 7255 h 10000"/>
              <a:gd name="connsiteX5" fmla="*/ 9962 w 9962"/>
              <a:gd name="connsiteY5" fmla="*/ 10000 h 10000"/>
              <a:gd name="connsiteX6" fmla="*/ 1 w 9962"/>
              <a:gd name="connsiteY6" fmla="*/ 10000 h 10000"/>
              <a:gd name="connsiteX7" fmla="*/ 68 w 9962"/>
              <a:gd name="connsiteY7" fmla="*/ 0 h 10000"/>
              <a:gd name="connsiteX0" fmla="*/ 18 w 10000"/>
              <a:gd name="connsiteY0" fmla="*/ 0 h 10000"/>
              <a:gd name="connsiteX1" fmla="*/ 10000 w 10000"/>
              <a:gd name="connsiteY1" fmla="*/ 0 h 10000"/>
              <a:gd name="connsiteX2" fmla="*/ 10000 w 10000"/>
              <a:gd name="connsiteY2" fmla="*/ 2718 h 10000"/>
              <a:gd name="connsiteX3" fmla="*/ 9566 w 10000"/>
              <a:gd name="connsiteY3" fmla="*/ 4986 h 10000"/>
              <a:gd name="connsiteX4" fmla="*/ 10000 w 10000"/>
              <a:gd name="connsiteY4" fmla="*/ 7255 h 10000"/>
              <a:gd name="connsiteX5" fmla="*/ 10000 w 10000"/>
              <a:gd name="connsiteY5" fmla="*/ 10000 h 10000"/>
              <a:gd name="connsiteX6" fmla="*/ 1 w 10000"/>
              <a:gd name="connsiteY6" fmla="*/ 10000 h 10000"/>
              <a:gd name="connsiteX7" fmla="*/ 18 w 10000"/>
              <a:gd name="connsiteY7" fmla="*/ 0 h 10000"/>
              <a:gd name="connsiteX0" fmla="*/ 0 w 10011"/>
              <a:gd name="connsiteY0" fmla="*/ 0 h 10050"/>
              <a:gd name="connsiteX1" fmla="*/ 10011 w 10011"/>
              <a:gd name="connsiteY1" fmla="*/ 50 h 10050"/>
              <a:gd name="connsiteX2" fmla="*/ 10011 w 10011"/>
              <a:gd name="connsiteY2" fmla="*/ 2768 h 10050"/>
              <a:gd name="connsiteX3" fmla="*/ 9577 w 10011"/>
              <a:gd name="connsiteY3" fmla="*/ 5036 h 10050"/>
              <a:gd name="connsiteX4" fmla="*/ 10011 w 10011"/>
              <a:gd name="connsiteY4" fmla="*/ 7305 h 10050"/>
              <a:gd name="connsiteX5" fmla="*/ 10011 w 10011"/>
              <a:gd name="connsiteY5" fmla="*/ 10050 h 10050"/>
              <a:gd name="connsiteX6" fmla="*/ 12 w 10011"/>
              <a:gd name="connsiteY6" fmla="*/ 10050 h 10050"/>
              <a:gd name="connsiteX7" fmla="*/ 0 w 10011"/>
              <a:gd name="connsiteY7" fmla="*/ 0 h 10050"/>
              <a:gd name="connsiteX0" fmla="*/ 3 w 10000"/>
              <a:gd name="connsiteY0" fmla="*/ 0 h 10050"/>
              <a:gd name="connsiteX1" fmla="*/ 10000 w 10000"/>
              <a:gd name="connsiteY1" fmla="*/ 50 h 10050"/>
              <a:gd name="connsiteX2" fmla="*/ 10000 w 10000"/>
              <a:gd name="connsiteY2" fmla="*/ 2768 h 10050"/>
              <a:gd name="connsiteX3" fmla="*/ 9566 w 10000"/>
              <a:gd name="connsiteY3" fmla="*/ 5036 h 10050"/>
              <a:gd name="connsiteX4" fmla="*/ 10000 w 10000"/>
              <a:gd name="connsiteY4" fmla="*/ 7305 h 10050"/>
              <a:gd name="connsiteX5" fmla="*/ 10000 w 10000"/>
              <a:gd name="connsiteY5" fmla="*/ 10050 h 10050"/>
              <a:gd name="connsiteX6" fmla="*/ 1 w 10000"/>
              <a:gd name="connsiteY6" fmla="*/ 10050 h 10050"/>
              <a:gd name="connsiteX7" fmla="*/ 3 w 10000"/>
              <a:gd name="connsiteY7" fmla="*/ 0 h 10050"/>
              <a:gd name="connsiteX0" fmla="*/ 3 w 10000"/>
              <a:gd name="connsiteY0" fmla="*/ 0 h 10898"/>
              <a:gd name="connsiteX1" fmla="*/ 10000 w 10000"/>
              <a:gd name="connsiteY1" fmla="*/ 50 h 10898"/>
              <a:gd name="connsiteX2" fmla="*/ 10000 w 10000"/>
              <a:gd name="connsiteY2" fmla="*/ 2768 h 10898"/>
              <a:gd name="connsiteX3" fmla="*/ 9566 w 10000"/>
              <a:gd name="connsiteY3" fmla="*/ 5036 h 10898"/>
              <a:gd name="connsiteX4" fmla="*/ 10000 w 10000"/>
              <a:gd name="connsiteY4" fmla="*/ 7305 h 10898"/>
              <a:gd name="connsiteX5" fmla="*/ 10000 w 10000"/>
              <a:gd name="connsiteY5" fmla="*/ 10898 h 10898"/>
              <a:gd name="connsiteX6" fmla="*/ 1 w 10000"/>
              <a:gd name="connsiteY6" fmla="*/ 10050 h 10898"/>
              <a:gd name="connsiteX7" fmla="*/ 3 w 10000"/>
              <a:gd name="connsiteY7" fmla="*/ 0 h 10898"/>
              <a:gd name="connsiteX0" fmla="*/ 1 w 9998"/>
              <a:gd name="connsiteY0" fmla="*/ 0 h 10898"/>
              <a:gd name="connsiteX1" fmla="*/ 9998 w 9998"/>
              <a:gd name="connsiteY1" fmla="*/ 50 h 10898"/>
              <a:gd name="connsiteX2" fmla="*/ 9998 w 9998"/>
              <a:gd name="connsiteY2" fmla="*/ 2768 h 10898"/>
              <a:gd name="connsiteX3" fmla="*/ 9564 w 9998"/>
              <a:gd name="connsiteY3" fmla="*/ 5036 h 10898"/>
              <a:gd name="connsiteX4" fmla="*/ 9998 w 9998"/>
              <a:gd name="connsiteY4" fmla="*/ 7305 h 10898"/>
              <a:gd name="connsiteX5" fmla="*/ 9998 w 9998"/>
              <a:gd name="connsiteY5" fmla="*/ 10898 h 10898"/>
              <a:gd name="connsiteX6" fmla="*/ 7 w 9998"/>
              <a:gd name="connsiteY6" fmla="*/ 10686 h 10898"/>
              <a:gd name="connsiteX7" fmla="*/ 1 w 9998"/>
              <a:gd name="connsiteY7" fmla="*/ 0 h 10898"/>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2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05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54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3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52 h 10000"/>
              <a:gd name="connsiteX7" fmla="*/ 2 w 10001"/>
              <a:gd name="connsiteY7" fmla="*/ 0 h 10000"/>
              <a:gd name="connsiteX0" fmla="*/ 2 w 10001"/>
              <a:gd name="connsiteY0" fmla="*/ 818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818 h 10818"/>
              <a:gd name="connsiteX0" fmla="*/ 2 w 10001"/>
              <a:gd name="connsiteY0" fmla="*/ 5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5 h 10818"/>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770 h 10850"/>
              <a:gd name="connsiteX7" fmla="*/ 2 w 10001"/>
              <a:gd name="connsiteY7" fmla="*/ 5 h 10850"/>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835 h 10850"/>
              <a:gd name="connsiteX7" fmla="*/ 2 w 10001"/>
              <a:gd name="connsiteY7" fmla="*/ 5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850">
                <a:moveTo>
                  <a:pt x="2" y="5"/>
                </a:moveTo>
                <a:lnTo>
                  <a:pt x="10001" y="0"/>
                </a:lnTo>
                <a:lnTo>
                  <a:pt x="10001" y="3358"/>
                </a:lnTo>
                <a:cubicBezTo>
                  <a:pt x="9776" y="2972"/>
                  <a:pt x="9567" y="3999"/>
                  <a:pt x="9567" y="5439"/>
                </a:cubicBezTo>
                <a:cubicBezTo>
                  <a:pt x="9567" y="6879"/>
                  <a:pt x="9780" y="7906"/>
                  <a:pt x="10001" y="7521"/>
                </a:cubicBezTo>
                <a:cubicBezTo>
                  <a:pt x="9999" y="8631"/>
                  <a:pt x="9998" y="9740"/>
                  <a:pt x="9996" y="10850"/>
                </a:cubicBezTo>
                <a:lnTo>
                  <a:pt x="0" y="10835"/>
                </a:lnTo>
                <a:cubicBezTo>
                  <a:pt x="-2" y="7494"/>
                  <a:pt x="1" y="4120"/>
                  <a:pt x="2" y="5"/>
                </a:cubicBezTo>
                <a:close/>
              </a:path>
            </a:pathLst>
          </a:custGeom>
          <a:gradFill>
            <a:gsLst>
              <a:gs pos="0">
                <a:schemeClr val="accent5">
                  <a:lumMod val="75000"/>
                </a:schemeClr>
              </a:gs>
              <a:gs pos="100000">
                <a:schemeClr val="accent5"/>
              </a:gs>
            </a:gsLst>
            <a:lin ang="0" scaled="0"/>
          </a:gradFill>
          <a:ln>
            <a:noFill/>
          </a:ln>
        </p:spPr>
        <p:txBody>
          <a:bodyPr vert="horz" wrap="square" lIns="68580" tIns="34290" rIns="68580" bIns="34290" numCol="1" anchor="t" anchorCtr="0" compatLnSpc="1">
            <a:prstTxWarp prst="textNoShape">
              <a:avLst/>
            </a:prstTxWarp>
          </a:bodyPr>
          <a:lstStyle/>
          <a:p>
            <a:r>
              <a:rPr lang="en-US" sz="1350" dirty="0"/>
              <a:t> </a:t>
            </a:r>
          </a:p>
        </p:txBody>
      </p:sp>
      <p:sp>
        <p:nvSpPr>
          <p:cNvPr id="37" name="Freeform 11"/>
          <p:cNvSpPr>
            <a:spLocks/>
          </p:cNvSpPr>
          <p:nvPr/>
        </p:nvSpPr>
        <p:spPr bwMode="auto">
          <a:xfrm>
            <a:off x="4756546" y="-2544"/>
            <a:ext cx="4390880" cy="887534"/>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786 w 11409"/>
              <a:gd name="connsiteY0" fmla="*/ 7073 h 10210"/>
              <a:gd name="connsiteX1" fmla="*/ 614 w 11409"/>
              <a:gd name="connsiteY1" fmla="*/ 7297 h 10210"/>
              <a:gd name="connsiteX2" fmla="*/ 235 w 11409"/>
              <a:gd name="connsiteY2" fmla="*/ 5196 h 10210"/>
              <a:gd name="connsiteX3" fmla="*/ 614 w 11409"/>
              <a:gd name="connsiteY3" fmla="*/ 3095 h 10210"/>
              <a:gd name="connsiteX4" fmla="*/ 786 w 11409"/>
              <a:gd name="connsiteY4" fmla="*/ 3319 h 10210"/>
              <a:gd name="connsiteX5" fmla="*/ 786 w 11409"/>
              <a:gd name="connsiteY5" fmla="*/ 210 h 10210"/>
              <a:gd name="connsiteX6" fmla="*/ 11409 w 11409"/>
              <a:gd name="connsiteY6" fmla="*/ 271 h 10210"/>
              <a:gd name="connsiteX7" fmla="*/ 10235 w 11409"/>
              <a:gd name="connsiteY7" fmla="*/ 10210 h 10210"/>
              <a:gd name="connsiteX8" fmla="*/ 786 w 11409"/>
              <a:gd name="connsiteY8" fmla="*/ 10210 h 10210"/>
              <a:gd name="connsiteX9" fmla="*/ 786 w 11409"/>
              <a:gd name="connsiteY9" fmla="*/ 7073 h 10210"/>
              <a:gd name="connsiteX0" fmla="*/ 786 w 12199"/>
              <a:gd name="connsiteY0" fmla="*/ 7694 h 10892"/>
              <a:gd name="connsiteX1" fmla="*/ 614 w 12199"/>
              <a:gd name="connsiteY1" fmla="*/ 7918 h 10892"/>
              <a:gd name="connsiteX2" fmla="*/ 235 w 12199"/>
              <a:gd name="connsiteY2" fmla="*/ 5817 h 10892"/>
              <a:gd name="connsiteX3" fmla="*/ 614 w 12199"/>
              <a:gd name="connsiteY3" fmla="*/ 3716 h 10892"/>
              <a:gd name="connsiteX4" fmla="*/ 786 w 12199"/>
              <a:gd name="connsiteY4" fmla="*/ 3940 h 10892"/>
              <a:gd name="connsiteX5" fmla="*/ 786 w 12199"/>
              <a:gd name="connsiteY5" fmla="*/ 831 h 10892"/>
              <a:gd name="connsiteX6" fmla="*/ 11409 w 12199"/>
              <a:gd name="connsiteY6" fmla="*/ 892 h 10892"/>
              <a:gd name="connsiteX7" fmla="*/ 11420 w 12199"/>
              <a:gd name="connsiteY7" fmla="*/ 10892 h 10892"/>
              <a:gd name="connsiteX8" fmla="*/ 786 w 12199"/>
              <a:gd name="connsiteY8" fmla="*/ 10831 h 10892"/>
              <a:gd name="connsiteX9" fmla="*/ 786 w 12199"/>
              <a:gd name="connsiteY9" fmla="*/ 7694 h 10892"/>
              <a:gd name="connsiteX0" fmla="*/ 551 w 11964"/>
              <a:gd name="connsiteY0" fmla="*/ 7694 h 10892"/>
              <a:gd name="connsiteX1" fmla="*/ 379 w 11964"/>
              <a:gd name="connsiteY1" fmla="*/ 7918 h 10892"/>
              <a:gd name="connsiteX2" fmla="*/ 0 w 11964"/>
              <a:gd name="connsiteY2" fmla="*/ 5817 h 10892"/>
              <a:gd name="connsiteX3" fmla="*/ 379 w 11964"/>
              <a:gd name="connsiteY3" fmla="*/ 3716 h 10892"/>
              <a:gd name="connsiteX4" fmla="*/ 551 w 11964"/>
              <a:gd name="connsiteY4" fmla="*/ 3940 h 10892"/>
              <a:gd name="connsiteX5" fmla="*/ 551 w 11964"/>
              <a:gd name="connsiteY5" fmla="*/ 831 h 10892"/>
              <a:gd name="connsiteX6" fmla="*/ 11174 w 11964"/>
              <a:gd name="connsiteY6" fmla="*/ 892 h 10892"/>
              <a:gd name="connsiteX7" fmla="*/ 11185 w 11964"/>
              <a:gd name="connsiteY7" fmla="*/ 10892 h 10892"/>
              <a:gd name="connsiteX8" fmla="*/ 551 w 11964"/>
              <a:gd name="connsiteY8" fmla="*/ 10831 h 10892"/>
              <a:gd name="connsiteX9" fmla="*/ 551 w 11964"/>
              <a:gd name="connsiteY9" fmla="*/ 7694 h 10892"/>
              <a:gd name="connsiteX0" fmla="*/ 551 w 11964"/>
              <a:gd name="connsiteY0" fmla="*/ 7569 h 10767"/>
              <a:gd name="connsiteX1" fmla="*/ 379 w 11964"/>
              <a:gd name="connsiteY1" fmla="*/ 7793 h 10767"/>
              <a:gd name="connsiteX2" fmla="*/ 0 w 11964"/>
              <a:gd name="connsiteY2" fmla="*/ 5692 h 10767"/>
              <a:gd name="connsiteX3" fmla="*/ 379 w 11964"/>
              <a:gd name="connsiteY3" fmla="*/ 3591 h 10767"/>
              <a:gd name="connsiteX4" fmla="*/ 551 w 11964"/>
              <a:gd name="connsiteY4" fmla="*/ 3815 h 10767"/>
              <a:gd name="connsiteX5" fmla="*/ 551 w 11964"/>
              <a:gd name="connsiteY5" fmla="*/ 706 h 10767"/>
              <a:gd name="connsiteX6" fmla="*/ 11174 w 11964"/>
              <a:gd name="connsiteY6" fmla="*/ 767 h 10767"/>
              <a:gd name="connsiteX7" fmla="*/ 11185 w 11964"/>
              <a:gd name="connsiteY7" fmla="*/ 10767 h 10767"/>
              <a:gd name="connsiteX8" fmla="*/ 551 w 11964"/>
              <a:gd name="connsiteY8" fmla="*/ 10706 h 10767"/>
              <a:gd name="connsiteX9" fmla="*/ 551 w 11964"/>
              <a:gd name="connsiteY9" fmla="*/ 7569 h 10767"/>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69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11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65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67"/>
              <a:gd name="connsiteY0" fmla="*/ 6813 h 10011"/>
              <a:gd name="connsiteX1" fmla="*/ 379 w 11167"/>
              <a:gd name="connsiteY1" fmla="*/ 7037 h 10011"/>
              <a:gd name="connsiteX2" fmla="*/ 0 w 11167"/>
              <a:gd name="connsiteY2" fmla="*/ 4936 h 10011"/>
              <a:gd name="connsiteX3" fmla="*/ 379 w 11167"/>
              <a:gd name="connsiteY3" fmla="*/ 2835 h 10011"/>
              <a:gd name="connsiteX4" fmla="*/ 551 w 11167"/>
              <a:gd name="connsiteY4" fmla="*/ 3059 h 10011"/>
              <a:gd name="connsiteX5" fmla="*/ 551 w 11167"/>
              <a:gd name="connsiteY5" fmla="*/ 0 h 10011"/>
              <a:gd name="connsiteX6" fmla="*/ 11165 w 11167"/>
              <a:gd name="connsiteY6" fmla="*/ 36 h 10011"/>
              <a:gd name="connsiteX7" fmla="*/ 11162 w 11167"/>
              <a:gd name="connsiteY7" fmla="*/ 10011 h 10011"/>
              <a:gd name="connsiteX8" fmla="*/ 551 w 11167"/>
              <a:gd name="connsiteY8" fmla="*/ 9950 h 10011"/>
              <a:gd name="connsiteX9" fmla="*/ 551 w 11167"/>
              <a:gd name="connsiteY9" fmla="*/ 6813 h 10011"/>
              <a:gd name="connsiteX0" fmla="*/ 551 w 11168"/>
              <a:gd name="connsiteY0" fmla="*/ 6813 h 10011"/>
              <a:gd name="connsiteX1" fmla="*/ 379 w 11168"/>
              <a:gd name="connsiteY1" fmla="*/ 7037 h 10011"/>
              <a:gd name="connsiteX2" fmla="*/ 0 w 11168"/>
              <a:gd name="connsiteY2" fmla="*/ 4936 h 10011"/>
              <a:gd name="connsiteX3" fmla="*/ 379 w 11168"/>
              <a:gd name="connsiteY3" fmla="*/ 2835 h 10011"/>
              <a:gd name="connsiteX4" fmla="*/ 551 w 11168"/>
              <a:gd name="connsiteY4" fmla="*/ 3059 h 10011"/>
              <a:gd name="connsiteX5" fmla="*/ 551 w 11168"/>
              <a:gd name="connsiteY5" fmla="*/ 0 h 10011"/>
              <a:gd name="connsiteX6" fmla="*/ 11165 w 11168"/>
              <a:gd name="connsiteY6" fmla="*/ 36 h 10011"/>
              <a:gd name="connsiteX7" fmla="*/ 11167 w 11168"/>
              <a:gd name="connsiteY7" fmla="*/ 10011 h 10011"/>
              <a:gd name="connsiteX8" fmla="*/ 551 w 11168"/>
              <a:gd name="connsiteY8" fmla="*/ 9950 h 10011"/>
              <a:gd name="connsiteX9" fmla="*/ 551 w 11168"/>
              <a:gd name="connsiteY9" fmla="*/ 6813 h 10011"/>
              <a:gd name="connsiteX0" fmla="*/ 551 w 11172"/>
              <a:gd name="connsiteY0" fmla="*/ 6813 h 10011"/>
              <a:gd name="connsiteX1" fmla="*/ 379 w 11172"/>
              <a:gd name="connsiteY1" fmla="*/ 7037 h 10011"/>
              <a:gd name="connsiteX2" fmla="*/ 0 w 11172"/>
              <a:gd name="connsiteY2" fmla="*/ 4936 h 10011"/>
              <a:gd name="connsiteX3" fmla="*/ 379 w 11172"/>
              <a:gd name="connsiteY3" fmla="*/ 2835 h 10011"/>
              <a:gd name="connsiteX4" fmla="*/ 551 w 11172"/>
              <a:gd name="connsiteY4" fmla="*/ 3059 h 10011"/>
              <a:gd name="connsiteX5" fmla="*/ 551 w 11172"/>
              <a:gd name="connsiteY5" fmla="*/ 0 h 10011"/>
              <a:gd name="connsiteX6" fmla="*/ 11165 w 11172"/>
              <a:gd name="connsiteY6" fmla="*/ 36 h 10011"/>
              <a:gd name="connsiteX7" fmla="*/ 11172 w 11172"/>
              <a:gd name="connsiteY7" fmla="*/ 10011 h 10011"/>
              <a:gd name="connsiteX8" fmla="*/ 551 w 11172"/>
              <a:gd name="connsiteY8" fmla="*/ 9950 h 10011"/>
              <a:gd name="connsiteX9" fmla="*/ 551 w 11172"/>
              <a:gd name="connsiteY9" fmla="*/ 6813 h 10011"/>
              <a:gd name="connsiteX0" fmla="*/ 551 w 11172"/>
              <a:gd name="connsiteY0" fmla="*/ 6813 h 10832"/>
              <a:gd name="connsiteX1" fmla="*/ 379 w 11172"/>
              <a:gd name="connsiteY1" fmla="*/ 7037 h 10832"/>
              <a:gd name="connsiteX2" fmla="*/ 0 w 11172"/>
              <a:gd name="connsiteY2" fmla="*/ 4936 h 10832"/>
              <a:gd name="connsiteX3" fmla="*/ 379 w 11172"/>
              <a:gd name="connsiteY3" fmla="*/ 2835 h 10832"/>
              <a:gd name="connsiteX4" fmla="*/ 551 w 11172"/>
              <a:gd name="connsiteY4" fmla="*/ 3059 h 10832"/>
              <a:gd name="connsiteX5" fmla="*/ 551 w 11172"/>
              <a:gd name="connsiteY5" fmla="*/ 0 h 10832"/>
              <a:gd name="connsiteX6" fmla="*/ 11165 w 11172"/>
              <a:gd name="connsiteY6" fmla="*/ 36 h 10832"/>
              <a:gd name="connsiteX7" fmla="*/ 11172 w 11172"/>
              <a:gd name="connsiteY7" fmla="*/ 10011 h 10832"/>
              <a:gd name="connsiteX8" fmla="*/ 551 w 11172"/>
              <a:gd name="connsiteY8" fmla="*/ 10832 h 10832"/>
              <a:gd name="connsiteX9" fmla="*/ 551 w 11172"/>
              <a:gd name="connsiteY9" fmla="*/ 6813 h 10832"/>
              <a:gd name="connsiteX0" fmla="*/ 551 w 11167"/>
              <a:gd name="connsiteY0" fmla="*/ 6813 h 11048"/>
              <a:gd name="connsiteX1" fmla="*/ 379 w 11167"/>
              <a:gd name="connsiteY1" fmla="*/ 7037 h 11048"/>
              <a:gd name="connsiteX2" fmla="*/ 0 w 11167"/>
              <a:gd name="connsiteY2" fmla="*/ 4936 h 11048"/>
              <a:gd name="connsiteX3" fmla="*/ 379 w 11167"/>
              <a:gd name="connsiteY3" fmla="*/ 2835 h 11048"/>
              <a:gd name="connsiteX4" fmla="*/ 551 w 11167"/>
              <a:gd name="connsiteY4" fmla="*/ 3059 h 11048"/>
              <a:gd name="connsiteX5" fmla="*/ 551 w 11167"/>
              <a:gd name="connsiteY5" fmla="*/ 0 h 11048"/>
              <a:gd name="connsiteX6" fmla="*/ 11165 w 11167"/>
              <a:gd name="connsiteY6" fmla="*/ 36 h 11048"/>
              <a:gd name="connsiteX7" fmla="*/ 11162 w 11167"/>
              <a:gd name="connsiteY7" fmla="*/ 11048 h 11048"/>
              <a:gd name="connsiteX8" fmla="*/ 551 w 11167"/>
              <a:gd name="connsiteY8" fmla="*/ 10832 h 11048"/>
              <a:gd name="connsiteX9" fmla="*/ 551 w 11167"/>
              <a:gd name="connsiteY9" fmla="*/ 6813 h 11048"/>
              <a:gd name="connsiteX0" fmla="*/ 551 w 11167"/>
              <a:gd name="connsiteY0" fmla="*/ 6813 h 10944"/>
              <a:gd name="connsiteX1" fmla="*/ 379 w 11167"/>
              <a:gd name="connsiteY1" fmla="*/ 7037 h 10944"/>
              <a:gd name="connsiteX2" fmla="*/ 0 w 11167"/>
              <a:gd name="connsiteY2" fmla="*/ 4936 h 10944"/>
              <a:gd name="connsiteX3" fmla="*/ 379 w 11167"/>
              <a:gd name="connsiteY3" fmla="*/ 2835 h 10944"/>
              <a:gd name="connsiteX4" fmla="*/ 551 w 11167"/>
              <a:gd name="connsiteY4" fmla="*/ 3059 h 10944"/>
              <a:gd name="connsiteX5" fmla="*/ 551 w 11167"/>
              <a:gd name="connsiteY5" fmla="*/ 0 h 10944"/>
              <a:gd name="connsiteX6" fmla="*/ 11165 w 11167"/>
              <a:gd name="connsiteY6" fmla="*/ 36 h 10944"/>
              <a:gd name="connsiteX7" fmla="*/ 11162 w 11167"/>
              <a:gd name="connsiteY7" fmla="*/ 10944 h 10944"/>
              <a:gd name="connsiteX8" fmla="*/ 551 w 11167"/>
              <a:gd name="connsiteY8" fmla="*/ 10832 h 10944"/>
              <a:gd name="connsiteX9" fmla="*/ 551 w 11167"/>
              <a:gd name="connsiteY9" fmla="*/ 6813 h 10944"/>
              <a:gd name="connsiteX0" fmla="*/ 551 w 11167"/>
              <a:gd name="connsiteY0" fmla="*/ 6813 h 10892"/>
              <a:gd name="connsiteX1" fmla="*/ 379 w 11167"/>
              <a:gd name="connsiteY1" fmla="*/ 7037 h 10892"/>
              <a:gd name="connsiteX2" fmla="*/ 0 w 11167"/>
              <a:gd name="connsiteY2" fmla="*/ 4936 h 10892"/>
              <a:gd name="connsiteX3" fmla="*/ 379 w 11167"/>
              <a:gd name="connsiteY3" fmla="*/ 2835 h 10892"/>
              <a:gd name="connsiteX4" fmla="*/ 551 w 11167"/>
              <a:gd name="connsiteY4" fmla="*/ 3059 h 10892"/>
              <a:gd name="connsiteX5" fmla="*/ 551 w 11167"/>
              <a:gd name="connsiteY5" fmla="*/ 0 h 10892"/>
              <a:gd name="connsiteX6" fmla="*/ 11165 w 11167"/>
              <a:gd name="connsiteY6" fmla="*/ 36 h 10892"/>
              <a:gd name="connsiteX7" fmla="*/ 11162 w 11167"/>
              <a:gd name="connsiteY7" fmla="*/ 10892 h 10892"/>
              <a:gd name="connsiteX8" fmla="*/ 551 w 11167"/>
              <a:gd name="connsiteY8" fmla="*/ 10832 h 10892"/>
              <a:gd name="connsiteX9" fmla="*/ 551 w 11167"/>
              <a:gd name="connsiteY9" fmla="*/ 6813 h 10892"/>
              <a:gd name="connsiteX0" fmla="*/ 551 w 11167"/>
              <a:gd name="connsiteY0" fmla="*/ 6813 h 10832"/>
              <a:gd name="connsiteX1" fmla="*/ 379 w 11167"/>
              <a:gd name="connsiteY1" fmla="*/ 7037 h 10832"/>
              <a:gd name="connsiteX2" fmla="*/ 0 w 11167"/>
              <a:gd name="connsiteY2" fmla="*/ 4936 h 10832"/>
              <a:gd name="connsiteX3" fmla="*/ 379 w 11167"/>
              <a:gd name="connsiteY3" fmla="*/ 2835 h 10832"/>
              <a:gd name="connsiteX4" fmla="*/ 551 w 11167"/>
              <a:gd name="connsiteY4" fmla="*/ 3059 h 10832"/>
              <a:gd name="connsiteX5" fmla="*/ 551 w 11167"/>
              <a:gd name="connsiteY5" fmla="*/ 0 h 10832"/>
              <a:gd name="connsiteX6" fmla="*/ 11165 w 11167"/>
              <a:gd name="connsiteY6" fmla="*/ 36 h 10832"/>
              <a:gd name="connsiteX7" fmla="*/ 11162 w 11167"/>
              <a:gd name="connsiteY7" fmla="*/ 10736 h 10832"/>
              <a:gd name="connsiteX8" fmla="*/ 551 w 11167"/>
              <a:gd name="connsiteY8" fmla="*/ 10832 h 10832"/>
              <a:gd name="connsiteX9" fmla="*/ 551 w 11167"/>
              <a:gd name="connsiteY9" fmla="*/ 6813 h 10832"/>
              <a:gd name="connsiteX0" fmla="*/ 551 w 11172"/>
              <a:gd name="connsiteY0" fmla="*/ 6813 h 10840"/>
              <a:gd name="connsiteX1" fmla="*/ 379 w 11172"/>
              <a:gd name="connsiteY1" fmla="*/ 7037 h 10840"/>
              <a:gd name="connsiteX2" fmla="*/ 0 w 11172"/>
              <a:gd name="connsiteY2" fmla="*/ 4936 h 10840"/>
              <a:gd name="connsiteX3" fmla="*/ 379 w 11172"/>
              <a:gd name="connsiteY3" fmla="*/ 2835 h 10840"/>
              <a:gd name="connsiteX4" fmla="*/ 551 w 11172"/>
              <a:gd name="connsiteY4" fmla="*/ 3059 h 10840"/>
              <a:gd name="connsiteX5" fmla="*/ 551 w 11172"/>
              <a:gd name="connsiteY5" fmla="*/ 0 h 10840"/>
              <a:gd name="connsiteX6" fmla="*/ 11165 w 11172"/>
              <a:gd name="connsiteY6" fmla="*/ 36 h 10840"/>
              <a:gd name="connsiteX7" fmla="*/ 11172 w 11172"/>
              <a:gd name="connsiteY7" fmla="*/ 10840 h 10840"/>
              <a:gd name="connsiteX8" fmla="*/ 551 w 11172"/>
              <a:gd name="connsiteY8" fmla="*/ 10832 h 10840"/>
              <a:gd name="connsiteX9" fmla="*/ 551 w 11172"/>
              <a:gd name="connsiteY9" fmla="*/ 6813 h 10840"/>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974 h 11778"/>
              <a:gd name="connsiteX7" fmla="*/ 11172 w 11172"/>
              <a:gd name="connsiteY7" fmla="*/ 11778 h 11778"/>
              <a:gd name="connsiteX8" fmla="*/ 551 w 11172"/>
              <a:gd name="connsiteY8" fmla="*/ 11770 h 11778"/>
              <a:gd name="connsiteX9" fmla="*/ 551 w 11172"/>
              <a:gd name="connsiteY9" fmla="*/ 7751 h 11778"/>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36 h 11778"/>
              <a:gd name="connsiteX7" fmla="*/ 11172 w 11172"/>
              <a:gd name="connsiteY7" fmla="*/ 11778 h 11778"/>
              <a:gd name="connsiteX8" fmla="*/ 551 w 11172"/>
              <a:gd name="connsiteY8" fmla="*/ 11770 h 11778"/>
              <a:gd name="connsiteX9" fmla="*/ 551 w 11172"/>
              <a:gd name="connsiteY9" fmla="*/ 7751 h 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2" h="11778">
                <a:moveTo>
                  <a:pt x="551" y="7751"/>
                </a:moveTo>
                <a:cubicBezTo>
                  <a:pt x="500" y="7891"/>
                  <a:pt x="440" y="7975"/>
                  <a:pt x="379" y="7975"/>
                </a:cubicBezTo>
                <a:cubicBezTo>
                  <a:pt x="167" y="7975"/>
                  <a:pt x="0" y="7050"/>
                  <a:pt x="0" y="5874"/>
                </a:cubicBezTo>
                <a:cubicBezTo>
                  <a:pt x="0" y="4726"/>
                  <a:pt x="167" y="3773"/>
                  <a:pt x="379" y="3773"/>
                </a:cubicBezTo>
                <a:cubicBezTo>
                  <a:pt x="440" y="3773"/>
                  <a:pt x="500" y="3857"/>
                  <a:pt x="551" y="3997"/>
                </a:cubicBezTo>
                <a:cubicBezTo>
                  <a:pt x="551" y="888"/>
                  <a:pt x="549" y="1753"/>
                  <a:pt x="551" y="0"/>
                </a:cubicBezTo>
                <a:lnTo>
                  <a:pt x="11165" y="36"/>
                </a:lnTo>
                <a:cubicBezTo>
                  <a:pt x="11171" y="4782"/>
                  <a:pt x="11172" y="11778"/>
                  <a:pt x="11172" y="11778"/>
                </a:cubicBezTo>
                <a:lnTo>
                  <a:pt x="551" y="11770"/>
                </a:lnTo>
                <a:lnTo>
                  <a:pt x="551" y="7751"/>
                </a:lnTo>
                <a:close/>
              </a:path>
            </a:pathLst>
          </a:custGeom>
          <a:gradFill flip="none" rotWithShape="1">
            <a:gsLst>
              <a:gs pos="100000">
                <a:schemeClr val="accent6">
                  <a:lumMod val="75000"/>
                </a:schemeClr>
              </a:gs>
              <a:gs pos="0">
                <a:schemeClr val="accent6"/>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AutoShape 26"/>
          <p:cNvSpPr>
            <a:spLocks noChangeAspect="1" noChangeArrowheads="1" noTextEdit="1"/>
          </p:cNvSpPr>
          <p:nvPr/>
        </p:nvSpPr>
        <p:spPr bwMode="auto">
          <a:xfrm flipH="1">
            <a:off x="2631810" y="4814514"/>
            <a:ext cx="2863975" cy="115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28"/>
          <p:cNvSpPr>
            <a:spLocks/>
          </p:cNvSpPr>
          <p:nvPr/>
        </p:nvSpPr>
        <p:spPr bwMode="auto">
          <a:xfrm flipH="1">
            <a:off x="4078857" y="5605571"/>
            <a:ext cx="5070378" cy="1254975"/>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38508"/>
              <a:gd name="connsiteY0" fmla="*/ 347 h 10201"/>
              <a:gd name="connsiteX1" fmla="*/ 35853 w 38508"/>
              <a:gd name="connsiteY1" fmla="*/ 209 h 10201"/>
              <a:gd name="connsiteX2" fmla="*/ 35853 w 38508"/>
              <a:gd name="connsiteY2" fmla="*/ 3618 h 10201"/>
              <a:gd name="connsiteX3" fmla="*/ 34043 w 38508"/>
              <a:gd name="connsiteY3" fmla="*/ 5213 h 10201"/>
              <a:gd name="connsiteX4" fmla="*/ 35846 w 38508"/>
              <a:gd name="connsiteY4" fmla="*/ 6792 h 10201"/>
              <a:gd name="connsiteX5" fmla="*/ 35846 w 38508"/>
              <a:gd name="connsiteY5" fmla="*/ 10201 h 10201"/>
              <a:gd name="connsiteX6" fmla="*/ 25853 w 38508"/>
              <a:gd name="connsiteY6" fmla="*/ 10201 h 10201"/>
              <a:gd name="connsiteX7" fmla="*/ 0 w 38508"/>
              <a:gd name="connsiteY7" fmla="*/ 347 h 10201"/>
              <a:gd name="connsiteX0" fmla="*/ 0 w 38603"/>
              <a:gd name="connsiteY0" fmla="*/ 139 h 9993"/>
              <a:gd name="connsiteX1" fmla="*/ 35853 w 38603"/>
              <a:gd name="connsiteY1" fmla="*/ 1 h 9993"/>
              <a:gd name="connsiteX2" fmla="*/ 35853 w 38603"/>
              <a:gd name="connsiteY2" fmla="*/ 3410 h 9993"/>
              <a:gd name="connsiteX3" fmla="*/ 34043 w 38603"/>
              <a:gd name="connsiteY3" fmla="*/ 5005 h 9993"/>
              <a:gd name="connsiteX4" fmla="*/ 35846 w 38603"/>
              <a:gd name="connsiteY4" fmla="*/ 6584 h 9993"/>
              <a:gd name="connsiteX5" fmla="*/ 35846 w 38603"/>
              <a:gd name="connsiteY5" fmla="*/ 9993 h 9993"/>
              <a:gd name="connsiteX6" fmla="*/ 25853 w 38603"/>
              <a:gd name="connsiteY6" fmla="*/ 9993 h 9993"/>
              <a:gd name="connsiteX7" fmla="*/ 0 w 38603"/>
              <a:gd name="connsiteY7" fmla="*/ 139 h 9993"/>
              <a:gd name="connsiteX0" fmla="*/ 0 w 9289"/>
              <a:gd name="connsiteY0" fmla="*/ 138 h 9999"/>
              <a:gd name="connsiteX1" fmla="*/ 9288 w 9289"/>
              <a:gd name="connsiteY1" fmla="*/ 0 h 9999"/>
              <a:gd name="connsiteX2" fmla="*/ 9288 w 9289"/>
              <a:gd name="connsiteY2" fmla="*/ 3411 h 9999"/>
              <a:gd name="connsiteX3" fmla="*/ 8819 w 9289"/>
              <a:gd name="connsiteY3" fmla="*/ 5008 h 9999"/>
              <a:gd name="connsiteX4" fmla="*/ 9286 w 9289"/>
              <a:gd name="connsiteY4" fmla="*/ 6588 h 9999"/>
              <a:gd name="connsiteX5" fmla="*/ 9286 w 9289"/>
              <a:gd name="connsiteY5" fmla="*/ 9999 h 9999"/>
              <a:gd name="connsiteX6" fmla="*/ 6697 w 9289"/>
              <a:gd name="connsiteY6" fmla="*/ 9999 h 9999"/>
              <a:gd name="connsiteX7" fmla="*/ 0 w 9289"/>
              <a:gd name="connsiteY7" fmla="*/ 138 h 9999"/>
              <a:gd name="connsiteX0" fmla="*/ 0 w 10000"/>
              <a:gd name="connsiteY0" fmla="*/ 138 h 10073"/>
              <a:gd name="connsiteX1" fmla="*/ 9999 w 10000"/>
              <a:gd name="connsiteY1" fmla="*/ 0 h 10073"/>
              <a:gd name="connsiteX2" fmla="*/ 9999 w 10000"/>
              <a:gd name="connsiteY2" fmla="*/ 3411 h 10073"/>
              <a:gd name="connsiteX3" fmla="*/ 9494 w 10000"/>
              <a:gd name="connsiteY3" fmla="*/ 5009 h 10073"/>
              <a:gd name="connsiteX4" fmla="*/ 9997 w 10000"/>
              <a:gd name="connsiteY4" fmla="*/ 6589 h 10073"/>
              <a:gd name="connsiteX5" fmla="*/ 9997 w 10000"/>
              <a:gd name="connsiteY5" fmla="*/ 10000 h 10073"/>
              <a:gd name="connsiteX6" fmla="*/ 8 w 10000"/>
              <a:gd name="connsiteY6" fmla="*/ 10073 h 10073"/>
              <a:gd name="connsiteX7" fmla="*/ 0 w 10000"/>
              <a:gd name="connsiteY7" fmla="*/ 138 h 10073"/>
              <a:gd name="connsiteX0" fmla="*/ 0 w 10000"/>
              <a:gd name="connsiteY0" fmla="*/ 138 h 10000"/>
              <a:gd name="connsiteX1" fmla="*/ 9999 w 10000"/>
              <a:gd name="connsiteY1" fmla="*/ 0 h 10000"/>
              <a:gd name="connsiteX2" fmla="*/ 9999 w 10000"/>
              <a:gd name="connsiteY2" fmla="*/ 3411 h 10000"/>
              <a:gd name="connsiteX3" fmla="*/ 9494 w 10000"/>
              <a:gd name="connsiteY3" fmla="*/ 5009 h 10000"/>
              <a:gd name="connsiteX4" fmla="*/ 9997 w 10000"/>
              <a:gd name="connsiteY4" fmla="*/ 6589 h 10000"/>
              <a:gd name="connsiteX5" fmla="*/ 9997 w 10000"/>
              <a:gd name="connsiteY5" fmla="*/ 10000 h 10000"/>
              <a:gd name="connsiteX6" fmla="*/ 0 w 10000"/>
              <a:gd name="connsiteY6" fmla="*/ 9963 h 10000"/>
              <a:gd name="connsiteX7" fmla="*/ 0 w 10000"/>
              <a:gd name="connsiteY7" fmla="*/ 138 h 10000"/>
              <a:gd name="connsiteX0" fmla="*/ 8 w 10008"/>
              <a:gd name="connsiteY0" fmla="*/ 138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38 h 10000"/>
              <a:gd name="connsiteX0" fmla="*/ 8 w 10008"/>
              <a:gd name="connsiteY0" fmla="*/ 101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01 h 10000"/>
              <a:gd name="connsiteX0" fmla="*/ 8 w 10008"/>
              <a:gd name="connsiteY0" fmla="*/ 64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64 h 10000"/>
              <a:gd name="connsiteX0" fmla="*/ 8 w 10008"/>
              <a:gd name="connsiteY0" fmla="*/ 46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46 h 10000"/>
              <a:gd name="connsiteX0" fmla="*/ 8 w 10008"/>
              <a:gd name="connsiteY0" fmla="*/ 480 h 10434"/>
              <a:gd name="connsiteX1" fmla="*/ 10007 w 10008"/>
              <a:gd name="connsiteY1" fmla="*/ 0 h 10434"/>
              <a:gd name="connsiteX2" fmla="*/ 10007 w 10008"/>
              <a:gd name="connsiteY2" fmla="*/ 3845 h 10434"/>
              <a:gd name="connsiteX3" fmla="*/ 9502 w 10008"/>
              <a:gd name="connsiteY3" fmla="*/ 5443 h 10434"/>
              <a:gd name="connsiteX4" fmla="*/ 10005 w 10008"/>
              <a:gd name="connsiteY4" fmla="*/ 7023 h 10434"/>
              <a:gd name="connsiteX5" fmla="*/ 10005 w 10008"/>
              <a:gd name="connsiteY5" fmla="*/ 10434 h 10434"/>
              <a:gd name="connsiteX6" fmla="*/ 0 w 10008"/>
              <a:gd name="connsiteY6" fmla="*/ 10397 h 10434"/>
              <a:gd name="connsiteX7" fmla="*/ 8 w 10008"/>
              <a:gd name="connsiteY7" fmla="*/ 480 h 10434"/>
              <a:gd name="connsiteX0" fmla="*/ 8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8 w 10008"/>
              <a:gd name="connsiteY7" fmla="*/ 0 h 10467"/>
              <a:gd name="connsiteX0" fmla="*/ 26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26 w 10008"/>
              <a:gd name="connsiteY7" fmla="*/ 0 h 10467"/>
              <a:gd name="connsiteX0" fmla="*/ 0 w 9982"/>
              <a:gd name="connsiteY0" fmla="*/ 0 h 10467"/>
              <a:gd name="connsiteX1" fmla="*/ 9981 w 9982"/>
              <a:gd name="connsiteY1" fmla="*/ 33 h 10467"/>
              <a:gd name="connsiteX2" fmla="*/ 9981 w 9982"/>
              <a:gd name="connsiteY2" fmla="*/ 3878 h 10467"/>
              <a:gd name="connsiteX3" fmla="*/ 9476 w 9982"/>
              <a:gd name="connsiteY3" fmla="*/ 5476 h 10467"/>
              <a:gd name="connsiteX4" fmla="*/ 9979 w 9982"/>
              <a:gd name="connsiteY4" fmla="*/ 7056 h 10467"/>
              <a:gd name="connsiteX5" fmla="*/ 9979 w 9982"/>
              <a:gd name="connsiteY5" fmla="*/ 10467 h 10467"/>
              <a:gd name="connsiteX6" fmla="*/ 10 w 9982"/>
              <a:gd name="connsiteY6" fmla="*/ 10430 h 10467"/>
              <a:gd name="connsiteX7" fmla="*/ 0 w 9982"/>
              <a:gd name="connsiteY7" fmla="*/ 0 h 10467"/>
              <a:gd name="connsiteX0" fmla="*/ 0 w 9991"/>
              <a:gd name="connsiteY0" fmla="*/ 0 h 10000"/>
              <a:gd name="connsiteX1" fmla="*/ 9990 w 9991"/>
              <a:gd name="connsiteY1" fmla="*/ 32 h 10000"/>
              <a:gd name="connsiteX2" fmla="*/ 9990 w 9991"/>
              <a:gd name="connsiteY2" fmla="*/ 3705 h 10000"/>
              <a:gd name="connsiteX3" fmla="*/ 9484 w 9991"/>
              <a:gd name="connsiteY3" fmla="*/ 5232 h 10000"/>
              <a:gd name="connsiteX4" fmla="*/ 9988 w 9991"/>
              <a:gd name="connsiteY4" fmla="*/ 6741 h 10000"/>
              <a:gd name="connsiteX5" fmla="*/ 9988 w 9991"/>
              <a:gd name="connsiteY5" fmla="*/ 10000 h 10000"/>
              <a:gd name="connsiteX6" fmla="*/ 1 w 9991"/>
              <a:gd name="connsiteY6" fmla="*/ 9965 h 10000"/>
              <a:gd name="connsiteX7" fmla="*/ 0 w 9991"/>
              <a:gd name="connsiteY7" fmla="*/ 0 h 10000"/>
              <a:gd name="connsiteX0" fmla="*/ 0 w 10000"/>
              <a:gd name="connsiteY0" fmla="*/ 0 h 10038"/>
              <a:gd name="connsiteX1" fmla="*/ 9999 w 10000"/>
              <a:gd name="connsiteY1" fmla="*/ 70 h 10038"/>
              <a:gd name="connsiteX2" fmla="*/ 9999 w 10000"/>
              <a:gd name="connsiteY2" fmla="*/ 3743 h 10038"/>
              <a:gd name="connsiteX3" fmla="*/ 9493 w 10000"/>
              <a:gd name="connsiteY3" fmla="*/ 5270 h 10038"/>
              <a:gd name="connsiteX4" fmla="*/ 9997 w 10000"/>
              <a:gd name="connsiteY4" fmla="*/ 6779 h 10038"/>
              <a:gd name="connsiteX5" fmla="*/ 9997 w 10000"/>
              <a:gd name="connsiteY5" fmla="*/ 10038 h 10038"/>
              <a:gd name="connsiteX6" fmla="*/ 1 w 10000"/>
              <a:gd name="connsiteY6" fmla="*/ 10003 h 10038"/>
              <a:gd name="connsiteX7" fmla="*/ 0 w 10000"/>
              <a:gd name="connsiteY7" fmla="*/ 0 h 10038"/>
              <a:gd name="connsiteX0" fmla="*/ 0 w 10000"/>
              <a:gd name="connsiteY0" fmla="*/ 0 h 10000"/>
              <a:gd name="connsiteX1" fmla="*/ 9999 w 10000"/>
              <a:gd name="connsiteY1" fmla="*/ 32 h 10000"/>
              <a:gd name="connsiteX2" fmla="*/ 9999 w 10000"/>
              <a:gd name="connsiteY2" fmla="*/ 3705 h 10000"/>
              <a:gd name="connsiteX3" fmla="*/ 9493 w 10000"/>
              <a:gd name="connsiteY3" fmla="*/ 5232 h 10000"/>
              <a:gd name="connsiteX4" fmla="*/ 9997 w 10000"/>
              <a:gd name="connsiteY4" fmla="*/ 6741 h 10000"/>
              <a:gd name="connsiteX5" fmla="*/ 9997 w 10000"/>
              <a:gd name="connsiteY5" fmla="*/ 10000 h 10000"/>
              <a:gd name="connsiteX6" fmla="*/ 1 w 10000"/>
              <a:gd name="connsiteY6" fmla="*/ 9965 h 10000"/>
              <a:gd name="connsiteX7" fmla="*/ 0 w 10000"/>
              <a:gd name="connsiteY7" fmla="*/ 0 h 1000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9965 h 10410"/>
              <a:gd name="connsiteX7" fmla="*/ 0 w 10000"/>
              <a:gd name="connsiteY7" fmla="*/ 0 h 1041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10404 h 10410"/>
              <a:gd name="connsiteX7" fmla="*/ 0 w 10000"/>
              <a:gd name="connsiteY7" fmla="*/ 0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410">
                <a:moveTo>
                  <a:pt x="0" y="0"/>
                </a:moveTo>
                <a:lnTo>
                  <a:pt x="9999" y="32"/>
                </a:lnTo>
                <a:cubicBezTo>
                  <a:pt x="10002" y="1601"/>
                  <a:pt x="9999" y="2157"/>
                  <a:pt x="9999" y="3705"/>
                </a:cubicBezTo>
                <a:cubicBezTo>
                  <a:pt x="9739" y="3417"/>
                  <a:pt x="9493" y="4165"/>
                  <a:pt x="9493" y="5232"/>
                </a:cubicBezTo>
                <a:cubicBezTo>
                  <a:pt x="9493" y="6282"/>
                  <a:pt x="9744" y="7036"/>
                  <a:pt x="9997" y="6741"/>
                </a:cubicBezTo>
                <a:lnTo>
                  <a:pt x="9997" y="10410"/>
                </a:lnTo>
                <a:lnTo>
                  <a:pt x="1" y="10404"/>
                </a:lnTo>
                <a:cubicBezTo>
                  <a:pt x="-2" y="7239"/>
                  <a:pt x="3" y="3164"/>
                  <a:pt x="0" y="0"/>
                </a:cubicBezTo>
                <a:close/>
              </a:path>
            </a:pathLst>
          </a:custGeom>
          <a:gradFill>
            <a:gsLst>
              <a:gs pos="0">
                <a:schemeClr val="tx1"/>
              </a:gs>
              <a:gs pos="100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r"/>
            <a:endParaRPr lang="en-US" sz="2400" b="1" dirty="0">
              <a:solidFill>
                <a:schemeClr val="accent6"/>
              </a:solidFill>
            </a:endParaRPr>
          </a:p>
          <a:p>
            <a:pPr algn="r"/>
            <a:r>
              <a:rPr lang="en-US" sz="2400" b="1" dirty="0">
                <a:solidFill>
                  <a:schemeClr val="accent6"/>
                </a:solidFill>
              </a:rPr>
              <a:t>Participant Demographics</a:t>
            </a:r>
            <a:endParaRPr lang="en-US" sz="2000" dirty="0"/>
          </a:p>
        </p:txBody>
      </p:sp>
      <p:sp>
        <p:nvSpPr>
          <p:cNvPr id="50" name="Freeform 29"/>
          <p:cNvSpPr>
            <a:spLocks/>
          </p:cNvSpPr>
          <p:nvPr/>
        </p:nvSpPr>
        <p:spPr bwMode="auto">
          <a:xfrm flipH="1">
            <a:off x="-6855" y="5607208"/>
            <a:ext cx="4321867" cy="1254958"/>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786 w 25919"/>
              <a:gd name="connsiteY0" fmla="*/ 6606 h 10279"/>
              <a:gd name="connsiteX1" fmla="*/ 1307 w 25919"/>
              <a:gd name="connsiteY1" fmla="*/ 6769 h 10279"/>
              <a:gd name="connsiteX2" fmla="*/ 244 w 25919"/>
              <a:gd name="connsiteY2" fmla="*/ 5287 h 10279"/>
              <a:gd name="connsiteX3" fmla="*/ 1307 w 25919"/>
              <a:gd name="connsiteY3" fmla="*/ 3813 h 10279"/>
              <a:gd name="connsiteX4" fmla="*/ 1792 w 25919"/>
              <a:gd name="connsiteY4" fmla="*/ 3968 h 10279"/>
              <a:gd name="connsiteX5" fmla="*/ 1786 w 25919"/>
              <a:gd name="connsiteY5" fmla="*/ 279 h 10279"/>
              <a:gd name="connsiteX6" fmla="*/ 25919 w 25919"/>
              <a:gd name="connsiteY6" fmla="*/ 260 h 10279"/>
              <a:gd name="connsiteX7" fmla="*/ 10244 w 25919"/>
              <a:gd name="connsiteY7" fmla="*/ 10279 h 10279"/>
              <a:gd name="connsiteX8" fmla="*/ 1786 w 25919"/>
              <a:gd name="connsiteY8" fmla="*/ 10279 h 10279"/>
              <a:gd name="connsiteX9" fmla="*/ 1786 w 25919"/>
              <a:gd name="connsiteY9" fmla="*/ 6606 h 10279"/>
              <a:gd name="connsiteX0" fmla="*/ 1786 w 27702"/>
              <a:gd name="connsiteY0" fmla="*/ 7240 h 10950"/>
              <a:gd name="connsiteX1" fmla="*/ 1307 w 27702"/>
              <a:gd name="connsiteY1" fmla="*/ 7403 h 10950"/>
              <a:gd name="connsiteX2" fmla="*/ 244 w 27702"/>
              <a:gd name="connsiteY2" fmla="*/ 5921 h 10950"/>
              <a:gd name="connsiteX3" fmla="*/ 1307 w 27702"/>
              <a:gd name="connsiteY3" fmla="*/ 4447 h 10950"/>
              <a:gd name="connsiteX4" fmla="*/ 1792 w 27702"/>
              <a:gd name="connsiteY4" fmla="*/ 4602 h 10950"/>
              <a:gd name="connsiteX5" fmla="*/ 1786 w 27702"/>
              <a:gd name="connsiteY5" fmla="*/ 913 h 10950"/>
              <a:gd name="connsiteX6" fmla="*/ 25919 w 27702"/>
              <a:gd name="connsiteY6" fmla="*/ 894 h 10950"/>
              <a:gd name="connsiteX7" fmla="*/ 25905 w 27702"/>
              <a:gd name="connsiteY7" fmla="*/ 10950 h 10950"/>
              <a:gd name="connsiteX8" fmla="*/ 1786 w 27702"/>
              <a:gd name="connsiteY8" fmla="*/ 10913 h 10950"/>
              <a:gd name="connsiteX9" fmla="*/ 1786 w 27702"/>
              <a:gd name="connsiteY9" fmla="*/ 7240 h 10950"/>
              <a:gd name="connsiteX0" fmla="*/ 1786 w 27702"/>
              <a:gd name="connsiteY0" fmla="*/ 6631 h 10341"/>
              <a:gd name="connsiteX1" fmla="*/ 1307 w 27702"/>
              <a:gd name="connsiteY1" fmla="*/ 6794 h 10341"/>
              <a:gd name="connsiteX2" fmla="*/ 244 w 27702"/>
              <a:gd name="connsiteY2" fmla="*/ 5312 h 10341"/>
              <a:gd name="connsiteX3" fmla="*/ 1307 w 27702"/>
              <a:gd name="connsiteY3" fmla="*/ 3838 h 10341"/>
              <a:gd name="connsiteX4" fmla="*/ 1792 w 27702"/>
              <a:gd name="connsiteY4" fmla="*/ 3993 h 10341"/>
              <a:gd name="connsiteX5" fmla="*/ 1786 w 27702"/>
              <a:gd name="connsiteY5" fmla="*/ 304 h 10341"/>
              <a:gd name="connsiteX6" fmla="*/ 25919 w 27702"/>
              <a:gd name="connsiteY6" fmla="*/ 285 h 10341"/>
              <a:gd name="connsiteX7" fmla="*/ 25905 w 27702"/>
              <a:gd name="connsiteY7" fmla="*/ 10341 h 10341"/>
              <a:gd name="connsiteX8" fmla="*/ 1786 w 27702"/>
              <a:gd name="connsiteY8" fmla="*/ 10304 h 10341"/>
              <a:gd name="connsiteX9" fmla="*/ 1786 w 27702"/>
              <a:gd name="connsiteY9" fmla="*/ 6631 h 10341"/>
              <a:gd name="connsiteX0" fmla="*/ 1873 w 27789"/>
              <a:gd name="connsiteY0" fmla="*/ 6346 h 10056"/>
              <a:gd name="connsiteX1" fmla="*/ 1394 w 27789"/>
              <a:gd name="connsiteY1" fmla="*/ 6509 h 10056"/>
              <a:gd name="connsiteX2" fmla="*/ 331 w 27789"/>
              <a:gd name="connsiteY2" fmla="*/ 5027 h 10056"/>
              <a:gd name="connsiteX3" fmla="*/ 1394 w 27789"/>
              <a:gd name="connsiteY3" fmla="*/ 3553 h 10056"/>
              <a:gd name="connsiteX4" fmla="*/ 1879 w 27789"/>
              <a:gd name="connsiteY4" fmla="*/ 3708 h 10056"/>
              <a:gd name="connsiteX5" fmla="*/ 1873 w 27789"/>
              <a:gd name="connsiteY5" fmla="*/ 19 h 10056"/>
              <a:gd name="connsiteX6" fmla="*/ 26006 w 27789"/>
              <a:gd name="connsiteY6" fmla="*/ 0 h 10056"/>
              <a:gd name="connsiteX7" fmla="*/ 25992 w 27789"/>
              <a:gd name="connsiteY7" fmla="*/ 10056 h 10056"/>
              <a:gd name="connsiteX8" fmla="*/ 1873 w 27789"/>
              <a:gd name="connsiteY8" fmla="*/ 10019 h 10056"/>
              <a:gd name="connsiteX9" fmla="*/ 1873 w 27789"/>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42 w 27458"/>
              <a:gd name="connsiteY5" fmla="*/ 19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55 w 27458"/>
              <a:gd name="connsiteY5" fmla="*/ 56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290 h 10000"/>
              <a:gd name="connsiteX1" fmla="*/ 1063 w 27458"/>
              <a:gd name="connsiteY1" fmla="*/ 6453 h 10000"/>
              <a:gd name="connsiteX2" fmla="*/ 0 w 27458"/>
              <a:gd name="connsiteY2" fmla="*/ 4971 h 10000"/>
              <a:gd name="connsiteX3" fmla="*/ 1063 w 27458"/>
              <a:gd name="connsiteY3" fmla="*/ 3497 h 10000"/>
              <a:gd name="connsiteX4" fmla="*/ 1548 w 27458"/>
              <a:gd name="connsiteY4" fmla="*/ 3652 h 10000"/>
              <a:gd name="connsiteX5" fmla="*/ 1555 w 27458"/>
              <a:gd name="connsiteY5" fmla="*/ 0 h 10000"/>
              <a:gd name="connsiteX6" fmla="*/ 25675 w 27458"/>
              <a:gd name="connsiteY6" fmla="*/ 55 h 10000"/>
              <a:gd name="connsiteX7" fmla="*/ 25661 w 27458"/>
              <a:gd name="connsiteY7" fmla="*/ 10000 h 10000"/>
              <a:gd name="connsiteX8" fmla="*/ 1542 w 27458"/>
              <a:gd name="connsiteY8" fmla="*/ 9963 h 10000"/>
              <a:gd name="connsiteX9" fmla="*/ 1542 w 27458"/>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724 h 10434"/>
              <a:gd name="connsiteX1" fmla="*/ 1063 w 25675"/>
              <a:gd name="connsiteY1" fmla="*/ 6887 h 10434"/>
              <a:gd name="connsiteX2" fmla="*/ 0 w 25675"/>
              <a:gd name="connsiteY2" fmla="*/ 5405 h 10434"/>
              <a:gd name="connsiteX3" fmla="*/ 1063 w 25675"/>
              <a:gd name="connsiteY3" fmla="*/ 3931 h 10434"/>
              <a:gd name="connsiteX4" fmla="*/ 1548 w 25675"/>
              <a:gd name="connsiteY4" fmla="*/ 4086 h 10434"/>
              <a:gd name="connsiteX5" fmla="*/ 1528 w 25675"/>
              <a:gd name="connsiteY5" fmla="*/ 0 h 10434"/>
              <a:gd name="connsiteX6" fmla="*/ 25675 w 25675"/>
              <a:gd name="connsiteY6" fmla="*/ 489 h 10434"/>
              <a:gd name="connsiteX7" fmla="*/ 25661 w 25675"/>
              <a:gd name="connsiteY7" fmla="*/ 10434 h 10434"/>
              <a:gd name="connsiteX8" fmla="*/ 1542 w 25675"/>
              <a:gd name="connsiteY8" fmla="*/ 10397 h 10434"/>
              <a:gd name="connsiteX9" fmla="*/ 1542 w 25675"/>
              <a:gd name="connsiteY9" fmla="*/ 6724 h 10434"/>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528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33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94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5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865"/>
              <a:gd name="connsiteX1" fmla="*/ 1063 w 25675"/>
              <a:gd name="connsiteY1" fmla="*/ 6926 h 10865"/>
              <a:gd name="connsiteX2" fmla="*/ 0 w 25675"/>
              <a:gd name="connsiteY2" fmla="*/ 5444 h 10865"/>
              <a:gd name="connsiteX3" fmla="*/ 1063 w 25675"/>
              <a:gd name="connsiteY3" fmla="*/ 3970 h 10865"/>
              <a:gd name="connsiteX4" fmla="*/ 1548 w 25675"/>
              <a:gd name="connsiteY4" fmla="*/ 4125 h 10865"/>
              <a:gd name="connsiteX5" fmla="*/ 1528 w 25675"/>
              <a:gd name="connsiteY5" fmla="*/ 0 h 10865"/>
              <a:gd name="connsiteX6" fmla="*/ 25675 w 25675"/>
              <a:gd name="connsiteY6" fmla="*/ 15 h 10865"/>
              <a:gd name="connsiteX7" fmla="*/ 25661 w 25675"/>
              <a:gd name="connsiteY7" fmla="*/ 10473 h 10865"/>
              <a:gd name="connsiteX8" fmla="*/ 1542 w 25675"/>
              <a:gd name="connsiteY8" fmla="*/ 10865 h 10865"/>
              <a:gd name="connsiteX9" fmla="*/ 1542 w 25675"/>
              <a:gd name="connsiteY9" fmla="*/ 6763 h 10865"/>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473 h 10896"/>
              <a:gd name="connsiteX8" fmla="*/ 1542 w 25675"/>
              <a:gd name="connsiteY8" fmla="*/ 10896 h 10896"/>
              <a:gd name="connsiteX9" fmla="*/ 1542 w 25675"/>
              <a:gd name="connsiteY9" fmla="*/ 6763 h 10896"/>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871 h 10896"/>
              <a:gd name="connsiteX8" fmla="*/ 1542 w 25675"/>
              <a:gd name="connsiteY8" fmla="*/ 10896 h 10896"/>
              <a:gd name="connsiteX9" fmla="*/ 1542 w 25675"/>
              <a:gd name="connsiteY9" fmla="*/ 6763 h 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75" h="10896">
                <a:moveTo>
                  <a:pt x="1542" y="6763"/>
                </a:moveTo>
                <a:cubicBezTo>
                  <a:pt x="1396" y="6869"/>
                  <a:pt x="1232" y="6926"/>
                  <a:pt x="1063" y="6926"/>
                </a:cubicBezTo>
                <a:cubicBezTo>
                  <a:pt x="479" y="6926"/>
                  <a:pt x="0" y="6258"/>
                  <a:pt x="0" y="5444"/>
                </a:cubicBezTo>
                <a:cubicBezTo>
                  <a:pt x="0" y="4630"/>
                  <a:pt x="479" y="3970"/>
                  <a:pt x="1063" y="3970"/>
                </a:cubicBezTo>
                <a:cubicBezTo>
                  <a:pt x="1238" y="3970"/>
                  <a:pt x="1402" y="4027"/>
                  <a:pt x="1548" y="4125"/>
                </a:cubicBezTo>
                <a:cubicBezTo>
                  <a:pt x="1542" y="436"/>
                  <a:pt x="1529" y="1896"/>
                  <a:pt x="1528" y="0"/>
                </a:cubicBezTo>
                <a:lnTo>
                  <a:pt x="25675" y="15"/>
                </a:lnTo>
                <a:cubicBezTo>
                  <a:pt x="25660" y="3078"/>
                  <a:pt x="25661" y="10871"/>
                  <a:pt x="25661" y="10871"/>
                </a:cubicBezTo>
                <a:lnTo>
                  <a:pt x="1542" y="10896"/>
                </a:lnTo>
                <a:lnTo>
                  <a:pt x="1542" y="6763"/>
                </a:lnTo>
                <a:close/>
              </a:path>
            </a:pathLst>
          </a:custGeom>
          <a:gradFill flip="none" rotWithShape="1">
            <a:gsLst>
              <a:gs pos="100000">
                <a:schemeClr val="accent6">
                  <a:lumMod val="75000"/>
                </a:schemeClr>
              </a:gs>
              <a:gs pos="0">
                <a:schemeClr val="accent6"/>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 name="Rectangle 1">
            <a:extLst>
              <a:ext uri="{FF2B5EF4-FFF2-40B4-BE49-F238E27FC236}">
                <a16:creationId xmlns:a16="http://schemas.microsoft.com/office/drawing/2014/main" id="{E68F794C-E600-6A41-ABDB-EF4A0BC88271}"/>
              </a:ext>
            </a:extLst>
          </p:cNvPr>
          <p:cNvSpPr>
            <a:spLocks noChangeArrowheads="1"/>
          </p:cNvSpPr>
          <p:nvPr/>
        </p:nvSpPr>
        <p:spPr bwMode="auto">
          <a:xfrm>
            <a:off x="231410" y="167398"/>
            <a:ext cx="88744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rPr>
              <a:t>Findings				     </a:t>
            </a:r>
            <a:r>
              <a:rPr kumimoji="0" lang="en-US" altLang="en-US" b="1" i="0" u="none" strike="noStrike" cap="none" normalizeH="0" baseline="0" dirty="0">
                <a:ln>
                  <a:noFill/>
                </a:ln>
                <a:solidFill>
                  <a:schemeClr val="tx1"/>
                </a:solidFill>
                <a:effectLst/>
              </a:rPr>
              <a:t>        		                           </a:t>
            </a:r>
            <a:endParaRPr kumimoji="0" lang="en-US" altLang="en-US" sz="1800" b="1" i="0" u="none" strike="noStrike" cap="none" normalizeH="0" baseline="0" dirty="0">
              <a:ln>
                <a:noFill/>
              </a:ln>
              <a:solidFill>
                <a:schemeClr val="tx1"/>
              </a:solidFill>
              <a:effectLst/>
            </a:endParaRPr>
          </a:p>
        </p:txBody>
      </p:sp>
      <p:pic>
        <p:nvPicPr>
          <p:cNvPr id="1026" name="Picture 2" descr="page53image5312">
            <a:extLst>
              <a:ext uri="{FF2B5EF4-FFF2-40B4-BE49-F238E27FC236}">
                <a16:creationId xmlns:a16="http://schemas.microsoft.com/office/drawing/2014/main" id="{B717B331-AE73-084C-9A07-8738CFEAC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53image5736">
            <a:extLst>
              <a:ext uri="{FF2B5EF4-FFF2-40B4-BE49-F238E27FC236}">
                <a16:creationId xmlns:a16="http://schemas.microsoft.com/office/drawing/2014/main" id="{2E92DDBC-D70B-6A40-91D3-0C6A1C06C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53image6792">
            <a:extLst>
              <a:ext uri="{FF2B5EF4-FFF2-40B4-BE49-F238E27FC236}">
                <a16:creationId xmlns:a16="http://schemas.microsoft.com/office/drawing/2014/main" id="{7D9FD96F-6D7A-7449-8A3E-B788A4547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53image9168">
            <a:extLst>
              <a:ext uri="{FF2B5EF4-FFF2-40B4-BE49-F238E27FC236}">
                <a16:creationId xmlns:a16="http://schemas.microsoft.com/office/drawing/2014/main" id="{54EDAD49-7378-9D4A-936D-0B318647F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53image9592">
            <a:extLst>
              <a:ext uri="{FF2B5EF4-FFF2-40B4-BE49-F238E27FC236}">
                <a16:creationId xmlns:a16="http://schemas.microsoft.com/office/drawing/2014/main" id="{9B5F5FB1-ECCB-8A4D-B329-E674A3595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1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53image15840">
            <a:extLst>
              <a:ext uri="{FF2B5EF4-FFF2-40B4-BE49-F238E27FC236}">
                <a16:creationId xmlns:a16="http://schemas.microsoft.com/office/drawing/2014/main" id="{BE4691F7-8DBC-614C-BF79-9766FEB8A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45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53image16264">
            <a:extLst>
              <a:ext uri="{FF2B5EF4-FFF2-40B4-BE49-F238E27FC236}">
                <a16:creationId xmlns:a16="http://schemas.microsoft.com/office/drawing/2014/main" id="{D180DB53-0A6E-444A-B630-7F2249043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53image17352">
            <a:extLst>
              <a:ext uri="{FF2B5EF4-FFF2-40B4-BE49-F238E27FC236}">
                <a16:creationId xmlns:a16="http://schemas.microsoft.com/office/drawing/2014/main" id="{7F7299F4-00DE-324D-90AB-651573FC1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10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53image17776">
            <a:extLst>
              <a:ext uri="{FF2B5EF4-FFF2-40B4-BE49-F238E27FC236}">
                <a16:creationId xmlns:a16="http://schemas.microsoft.com/office/drawing/2014/main" id="{164F66C4-3D00-B045-856F-CD9A0F28E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53image18080">
            <a:extLst>
              <a:ext uri="{FF2B5EF4-FFF2-40B4-BE49-F238E27FC236}">
                <a16:creationId xmlns:a16="http://schemas.microsoft.com/office/drawing/2014/main" id="{ACF74DA0-3F7E-9E43-8E13-EB569DE01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5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53image19272">
            <a:extLst>
              <a:ext uri="{FF2B5EF4-FFF2-40B4-BE49-F238E27FC236}">
                <a16:creationId xmlns:a16="http://schemas.microsoft.com/office/drawing/2014/main" id="{764F0CA4-73F9-9C44-A478-11B1483E5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85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53image21112">
            <a:extLst>
              <a:ext uri="{FF2B5EF4-FFF2-40B4-BE49-F238E27FC236}">
                <a16:creationId xmlns:a16="http://schemas.microsoft.com/office/drawing/2014/main" id="{83F28902-A248-DA4D-A1E3-6B1CEC8F4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595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53image21536">
            <a:extLst>
              <a:ext uri="{FF2B5EF4-FFF2-40B4-BE49-F238E27FC236}">
                <a16:creationId xmlns:a16="http://schemas.microsoft.com/office/drawing/2014/main" id="{9A352ED3-3534-3C4C-8CCA-C9796DBC9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2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53image22768">
            <a:extLst>
              <a:ext uri="{FF2B5EF4-FFF2-40B4-BE49-F238E27FC236}">
                <a16:creationId xmlns:a16="http://schemas.microsoft.com/office/drawing/2014/main" id="{2A6178DF-9FBD-A54A-B4D6-13F2976B9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ge53image23192">
            <a:extLst>
              <a:ext uri="{FF2B5EF4-FFF2-40B4-BE49-F238E27FC236}">
                <a16:creationId xmlns:a16="http://schemas.microsoft.com/office/drawing/2014/main" id="{D732245D-85BE-7C42-8E90-EE7C3B613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53image27456">
            <a:extLst>
              <a:ext uri="{FF2B5EF4-FFF2-40B4-BE49-F238E27FC236}">
                <a16:creationId xmlns:a16="http://schemas.microsoft.com/office/drawing/2014/main" id="{715556AB-4ACC-564D-8390-829A1253B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905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53image27880">
            <a:extLst>
              <a:ext uri="{FF2B5EF4-FFF2-40B4-BE49-F238E27FC236}">
                <a16:creationId xmlns:a16="http://schemas.microsoft.com/office/drawing/2014/main" id="{9E826559-3FE3-B847-8CCC-8BA75AA56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34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53image28776">
            <a:extLst>
              <a:ext uri="{FF2B5EF4-FFF2-40B4-BE49-F238E27FC236}">
                <a16:creationId xmlns:a16="http://schemas.microsoft.com/office/drawing/2014/main" id="{07F3F83F-1D9C-8345-A379-F5088F933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770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53image31168">
            <a:extLst>
              <a:ext uri="{FF2B5EF4-FFF2-40B4-BE49-F238E27FC236}">
                <a16:creationId xmlns:a16="http://schemas.microsoft.com/office/drawing/2014/main" id="{9B2A3132-AE78-7842-A4C4-D4E73A020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78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53image31592">
            <a:extLst>
              <a:ext uri="{FF2B5EF4-FFF2-40B4-BE49-F238E27FC236}">
                <a16:creationId xmlns:a16="http://schemas.microsoft.com/office/drawing/2014/main" id="{77C23E76-E411-5C48-AFBA-0E48EBE36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50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53image41816">
            <a:extLst>
              <a:ext uri="{FF2B5EF4-FFF2-40B4-BE49-F238E27FC236}">
                <a16:creationId xmlns:a16="http://schemas.microsoft.com/office/drawing/2014/main" id="{46A72683-FEE6-104F-ACD6-989E5BAB7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35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age53image42240">
            <a:extLst>
              <a:ext uri="{FF2B5EF4-FFF2-40B4-BE49-F238E27FC236}">
                <a16:creationId xmlns:a16="http://schemas.microsoft.com/office/drawing/2014/main" id="{E99C83BB-3164-7D42-B3DD-1B4443289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37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ge53image43296">
            <a:extLst>
              <a:ext uri="{FF2B5EF4-FFF2-40B4-BE49-F238E27FC236}">
                <a16:creationId xmlns:a16="http://schemas.microsoft.com/office/drawing/2014/main" id="{690BF9B8-0914-0C4A-A93C-109CC8CE0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page53image45384">
            <a:extLst>
              <a:ext uri="{FF2B5EF4-FFF2-40B4-BE49-F238E27FC236}">
                <a16:creationId xmlns:a16="http://schemas.microsoft.com/office/drawing/2014/main" id="{92DB49C3-8739-4A4F-8F39-95E038BF2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81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53image45808">
            <a:extLst>
              <a:ext uri="{FF2B5EF4-FFF2-40B4-BE49-F238E27FC236}">
                <a16:creationId xmlns:a16="http://schemas.microsoft.com/office/drawing/2014/main" id="{2E0724E8-38F1-6B4C-8274-EE1F8C302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53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53image50584">
            <a:extLst>
              <a:ext uri="{FF2B5EF4-FFF2-40B4-BE49-F238E27FC236}">
                <a16:creationId xmlns:a16="http://schemas.microsoft.com/office/drawing/2014/main" id="{989B252E-3A3C-9E4E-B08C-FF75EC428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965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53image51008">
            <a:extLst>
              <a:ext uri="{FF2B5EF4-FFF2-40B4-BE49-F238E27FC236}">
                <a16:creationId xmlns:a16="http://schemas.microsoft.com/office/drawing/2014/main" id="{494CDA91-92D4-3D4A-99F4-1E6EB57DB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page53image52232">
            <a:extLst>
              <a:ext uri="{FF2B5EF4-FFF2-40B4-BE49-F238E27FC236}">
                <a16:creationId xmlns:a16="http://schemas.microsoft.com/office/drawing/2014/main" id="{0EDC0617-A42D-004A-B116-B8342C8B4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830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ge53image54656">
            <a:extLst>
              <a:ext uri="{FF2B5EF4-FFF2-40B4-BE49-F238E27FC236}">
                <a16:creationId xmlns:a16="http://schemas.microsoft.com/office/drawing/2014/main" id="{AC7C1877-21C0-E045-BEE2-4BED732C9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84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page53image55080">
            <a:extLst>
              <a:ext uri="{FF2B5EF4-FFF2-40B4-BE49-F238E27FC236}">
                <a16:creationId xmlns:a16="http://schemas.microsoft.com/office/drawing/2014/main" id="{9E5D54DA-BE07-324B-ADCF-C6C9136C7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56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53image59504">
            <a:extLst>
              <a:ext uri="{FF2B5EF4-FFF2-40B4-BE49-F238E27FC236}">
                <a16:creationId xmlns:a16="http://schemas.microsoft.com/office/drawing/2014/main" id="{A48D7807-CA0D-8643-A103-425B346C0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995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page53image59928">
            <a:extLst>
              <a:ext uri="{FF2B5EF4-FFF2-40B4-BE49-F238E27FC236}">
                <a16:creationId xmlns:a16="http://schemas.microsoft.com/office/drawing/2014/main" id="{CB8D6D9E-7BE7-8F42-A381-20DCFC97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43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page53image60984">
            <a:extLst>
              <a:ext uri="{FF2B5EF4-FFF2-40B4-BE49-F238E27FC236}">
                <a16:creationId xmlns:a16="http://schemas.microsoft.com/office/drawing/2014/main" id="{E480CAD2-BC24-1047-A3C1-991531D55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860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53image63072">
            <a:extLst>
              <a:ext uri="{FF2B5EF4-FFF2-40B4-BE49-F238E27FC236}">
                <a16:creationId xmlns:a16="http://schemas.microsoft.com/office/drawing/2014/main" id="{E5C33858-1BBC-9344-98C8-543E98A29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087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53image63496">
            <a:extLst>
              <a:ext uri="{FF2B5EF4-FFF2-40B4-BE49-F238E27FC236}">
                <a16:creationId xmlns:a16="http://schemas.microsoft.com/office/drawing/2014/main" id="{4756B599-9DFA-0B41-8074-CB87A90C2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59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page53image68416">
            <a:extLst>
              <a:ext uri="{FF2B5EF4-FFF2-40B4-BE49-F238E27FC236}">
                <a16:creationId xmlns:a16="http://schemas.microsoft.com/office/drawing/2014/main" id="{8AEFA226-3C5E-AE4C-98D5-32D0DDDB3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25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age53image68840">
            <a:extLst>
              <a:ext uri="{FF2B5EF4-FFF2-40B4-BE49-F238E27FC236}">
                <a16:creationId xmlns:a16="http://schemas.microsoft.com/office/drawing/2014/main" id="{EF828067-3370-4944-842E-6854811E6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46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page53image70064">
            <a:extLst>
              <a:ext uri="{FF2B5EF4-FFF2-40B4-BE49-F238E27FC236}">
                <a16:creationId xmlns:a16="http://schemas.microsoft.com/office/drawing/2014/main" id="{C82B733B-6118-8041-810C-3C31D9434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890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ge53image72488">
            <a:extLst>
              <a:ext uri="{FF2B5EF4-FFF2-40B4-BE49-F238E27FC236}">
                <a16:creationId xmlns:a16="http://schemas.microsoft.com/office/drawing/2014/main" id="{AAAEEF31-DD7E-B744-A177-7499B4D7BB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90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page53image72912">
            <a:extLst>
              <a:ext uri="{FF2B5EF4-FFF2-40B4-BE49-F238E27FC236}">
                <a16:creationId xmlns:a16="http://schemas.microsoft.com/office/drawing/2014/main" id="{137046AB-764D-4F4E-A4AF-269FCC5CF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page53image78624">
            <a:extLst>
              <a:ext uri="{FF2B5EF4-FFF2-40B4-BE49-F238E27FC236}">
                <a16:creationId xmlns:a16="http://schemas.microsoft.com/office/drawing/2014/main" id="{828B4B02-9173-D84D-9A47-BC2EAF88C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55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page53image79048">
            <a:extLst>
              <a:ext uri="{FF2B5EF4-FFF2-40B4-BE49-F238E27FC236}">
                <a16:creationId xmlns:a16="http://schemas.microsoft.com/office/drawing/2014/main" id="{73542CF8-DDF5-6C4D-84EF-8CE6A21CD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49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53image79976">
            <a:extLst>
              <a:ext uri="{FF2B5EF4-FFF2-40B4-BE49-F238E27FC236}">
                <a16:creationId xmlns:a16="http://schemas.microsoft.com/office/drawing/2014/main" id="{E39DB57D-A175-374D-B45F-505FEF37E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9200" y="1808163"/>
            <a:ext cx="444500" cy="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53image80400">
            <a:extLst>
              <a:ext uri="{FF2B5EF4-FFF2-40B4-BE49-F238E27FC236}">
                <a16:creationId xmlns:a16="http://schemas.microsoft.com/office/drawing/2014/main" id="{24BEEEB5-33DD-C443-8FBE-38C98129C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35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page53image80704">
            <a:extLst>
              <a:ext uri="{FF2B5EF4-FFF2-40B4-BE49-F238E27FC236}">
                <a16:creationId xmlns:a16="http://schemas.microsoft.com/office/drawing/2014/main" id="{DDB2BC89-195E-8740-B398-9D371BFAD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7850" y="1808163"/>
            <a:ext cx="736600" cy="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page53image81896">
            <a:extLst>
              <a:ext uri="{FF2B5EF4-FFF2-40B4-BE49-F238E27FC236}">
                <a16:creationId xmlns:a16="http://schemas.microsoft.com/office/drawing/2014/main" id="{4C1914C8-32CD-4B40-88ED-360E578BB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795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53image83296">
            <a:extLst>
              <a:ext uri="{FF2B5EF4-FFF2-40B4-BE49-F238E27FC236}">
                <a16:creationId xmlns:a16="http://schemas.microsoft.com/office/drawing/2014/main" id="{F51784C9-D68D-6344-9E03-C85EDE625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225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53image83720">
            <a:extLst>
              <a:ext uri="{FF2B5EF4-FFF2-40B4-BE49-F238E27FC236}">
                <a16:creationId xmlns:a16="http://schemas.microsoft.com/office/drawing/2014/main" id="{ED08053C-1906-1C4C-9170-DF3CE49C1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9500" y="1808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page53image84792">
            <a:extLst>
              <a:ext uri="{FF2B5EF4-FFF2-40B4-BE49-F238E27FC236}">
                <a16:creationId xmlns:a16="http://schemas.microsoft.com/office/drawing/2014/main" id="{7E0935CA-B5A9-E643-967C-E6A2CC62D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3800" y="1808163"/>
            <a:ext cx="762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page53image85216">
            <a:extLst>
              <a:ext uri="{FF2B5EF4-FFF2-40B4-BE49-F238E27FC236}">
                <a16:creationId xmlns:a16="http://schemas.microsoft.com/office/drawing/2014/main" id="{F6A9828F-BE9A-5C4A-8ADB-E1379FE35F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81050" y="1808163"/>
            <a:ext cx="127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7D997EA-1522-6D47-9464-72C6FE5B707F}"/>
              </a:ext>
            </a:extLst>
          </p:cNvPr>
          <p:cNvGraphicFramePr>
            <a:graphicFrameLocks noGrp="1"/>
          </p:cNvGraphicFramePr>
          <p:nvPr>
            <p:extLst>
              <p:ext uri="{D42A27DB-BD31-4B8C-83A1-F6EECF244321}">
                <p14:modId xmlns:p14="http://schemas.microsoft.com/office/powerpoint/2010/main" val="3499375978"/>
              </p:ext>
            </p:extLst>
          </p:nvPr>
        </p:nvGraphicFramePr>
        <p:xfrm>
          <a:off x="202795" y="1094424"/>
          <a:ext cx="8696730" cy="4114800"/>
        </p:xfrm>
        <a:graphic>
          <a:graphicData uri="http://schemas.openxmlformats.org/drawingml/2006/table">
            <a:tbl>
              <a:tblPr/>
              <a:tblGrid>
                <a:gridCol w="1242390">
                  <a:extLst>
                    <a:ext uri="{9D8B030D-6E8A-4147-A177-3AD203B41FA5}">
                      <a16:colId xmlns:a16="http://schemas.microsoft.com/office/drawing/2014/main" val="2468892546"/>
                    </a:ext>
                  </a:extLst>
                </a:gridCol>
                <a:gridCol w="1242390">
                  <a:extLst>
                    <a:ext uri="{9D8B030D-6E8A-4147-A177-3AD203B41FA5}">
                      <a16:colId xmlns:a16="http://schemas.microsoft.com/office/drawing/2014/main" val="3183751452"/>
                    </a:ext>
                  </a:extLst>
                </a:gridCol>
                <a:gridCol w="1242390">
                  <a:extLst>
                    <a:ext uri="{9D8B030D-6E8A-4147-A177-3AD203B41FA5}">
                      <a16:colId xmlns:a16="http://schemas.microsoft.com/office/drawing/2014/main" val="1438975568"/>
                    </a:ext>
                  </a:extLst>
                </a:gridCol>
                <a:gridCol w="1242390">
                  <a:extLst>
                    <a:ext uri="{9D8B030D-6E8A-4147-A177-3AD203B41FA5}">
                      <a16:colId xmlns:a16="http://schemas.microsoft.com/office/drawing/2014/main" val="688538960"/>
                    </a:ext>
                  </a:extLst>
                </a:gridCol>
                <a:gridCol w="1242390">
                  <a:extLst>
                    <a:ext uri="{9D8B030D-6E8A-4147-A177-3AD203B41FA5}">
                      <a16:colId xmlns:a16="http://schemas.microsoft.com/office/drawing/2014/main" val="3829297005"/>
                    </a:ext>
                  </a:extLst>
                </a:gridCol>
                <a:gridCol w="1242390">
                  <a:extLst>
                    <a:ext uri="{9D8B030D-6E8A-4147-A177-3AD203B41FA5}">
                      <a16:colId xmlns:a16="http://schemas.microsoft.com/office/drawing/2014/main" val="2767789236"/>
                    </a:ext>
                  </a:extLst>
                </a:gridCol>
                <a:gridCol w="1242390">
                  <a:extLst>
                    <a:ext uri="{9D8B030D-6E8A-4147-A177-3AD203B41FA5}">
                      <a16:colId xmlns:a16="http://schemas.microsoft.com/office/drawing/2014/main" val="24614285"/>
                    </a:ext>
                  </a:extLst>
                </a:gridCol>
              </a:tblGrid>
              <a:tr h="0">
                <a:tc>
                  <a:txBody>
                    <a:bodyPr/>
                    <a:lstStyle/>
                    <a:p>
                      <a:r>
                        <a:rPr lang="en-US" sz="1200" b="1" dirty="0">
                          <a:effectLst/>
                          <a:latin typeface="+mn-lt"/>
                        </a:rPr>
                        <a:t>Name (Alias) </a:t>
                      </a:r>
                      <a:endParaRPr lang="en-US" sz="1800" b="1"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1" dirty="0">
                          <a:effectLst/>
                          <a:latin typeface="+mn-lt"/>
                        </a:rPr>
                        <a:t>Gender</a:t>
                      </a:r>
                      <a:r>
                        <a:rPr lang="en-US" sz="1200" b="0" dirty="0">
                          <a:effectLst/>
                          <a:latin typeface="+mn-lt"/>
                        </a:rPr>
                        <a:t>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1" dirty="0">
                          <a:effectLst/>
                          <a:latin typeface="+mn-lt"/>
                        </a:rPr>
                        <a:t>State</a:t>
                      </a:r>
                      <a:r>
                        <a:rPr lang="en-US" sz="1200" b="0" dirty="0">
                          <a:effectLst/>
                          <a:latin typeface="+mn-lt"/>
                        </a:rPr>
                        <a:t>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1" dirty="0">
                          <a:effectLst/>
                          <a:latin typeface="+mn-lt"/>
                        </a:rPr>
                        <a:t>Age</a:t>
                      </a:r>
                      <a:r>
                        <a:rPr lang="en-US" sz="1200" b="0" dirty="0">
                          <a:effectLst/>
                          <a:latin typeface="+mn-lt"/>
                        </a:rPr>
                        <a:t>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1" dirty="0">
                          <a:effectLst/>
                          <a:latin typeface="+mn-lt"/>
                        </a:rPr>
                        <a:t>Years Teaching </a:t>
                      </a:r>
                      <a:endParaRPr lang="en-US" sz="1800" b="1" dirty="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1" dirty="0">
                          <a:effectLst/>
                          <a:latin typeface="+mn-lt"/>
                        </a:rPr>
                        <a:t>Self- disclosed description </a:t>
                      </a:r>
                      <a:endParaRPr lang="en-US" sz="1800" b="1" dirty="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1" dirty="0">
                          <a:effectLst/>
                          <a:latin typeface="+mn-lt"/>
                        </a:rPr>
                        <a:t>Mode of Interview </a:t>
                      </a:r>
                      <a:endParaRPr lang="en-US" sz="1800" b="1"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extLst>
                  <a:ext uri="{0D108BD9-81ED-4DB2-BD59-A6C34878D82A}">
                    <a16:rowId xmlns:a16="http://schemas.microsoft.com/office/drawing/2014/main" val="1795939668"/>
                  </a:ext>
                </a:extLst>
              </a:tr>
              <a:tr h="0">
                <a:tc>
                  <a:txBody>
                    <a:bodyPr/>
                    <a:lstStyle/>
                    <a:p>
                      <a:r>
                        <a:rPr lang="en-US" sz="1200" b="0">
                          <a:effectLst/>
                          <a:latin typeface="+mn-lt"/>
                        </a:rPr>
                        <a:t>Ashley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Female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dirty="0">
                          <a:effectLst/>
                          <a:latin typeface="+mn-lt"/>
                        </a:rPr>
                        <a:t>MO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31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9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Spiritual &amp;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Face-to- Face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extLst>
                  <a:ext uri="{0D108BD9-81ED-4DB2-BD59-A6C34878D82A}">
                    <a16:rowId xmlns:a16="http://schemas.microsoft.com/office/drawing/2014/main" val="3210448322"/>
                  </a:ext>
                </a:extLst>
              </a:tr>
              <a:tr h="0">
                <a:tc>
                  <a:txBody>
                    <a:bodyPr/>
                    <a:lstStyle/>
                    <a:p>
                      <a:r>
                        <a:rPr lang="en-US" sz="1200" b="0" dirty="0">
                          <a:effectLst/>
                          <a:latin typeface="+mn-lt"/>
                        </a:rPr>
                        <a:t>Ben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MO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29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7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Spiritual &amp;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Face-to- Face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extLst>
                  <a:ext uri="{0D108BD9-81ED-4DB2-BD59-A6C34878D82A}">
                    <a16:rowId xmlns:a16="http://schemas.microsoft.com/office/drawing/2014/main" val="434184826"/>
                  </a:ext>
                </a:extLst>
              </a:tr>
              <a:tr h="0">
                <a:tc>
                  <a:txBody>
                    <a:bodyPr/>
                    <a:lstStyle/>
                    <a:p>
                      <a:r>
                        <a:rPr lang="en-US" sz="1200" b="0">
                          <a:effectLst/>
                          <a:latin typeface="+mn-lt"/>
                        </a:rPr>
                        <a:t>Connor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IA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29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7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Spiritual, not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Zoom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extLst>
                  <a:ext uri="{0D108BD9-81ED-4DB2-BD59-A6C34878D82A}">
                    <a16:rowId xmlns:a16="http://schemas.microsoft.com/office/drawing/2014/main" val="2863263126"/>
                  </a:ext>
                </a:extLst>
              </a:tr>
              <a:tr h="0">
                <a:tc>
                  <a:txBody>
                    <a:bodyPr/>
                    <a:lstStyle/>
                    <a:p>
                      <a:r>
                        <a:rPr lang="en-US" sz="1200" b="0">
                          <a:effectLst/>
                          <a:latin typeface="+mn-lt"/>
                        </a:rPr>
                        <a:t>Joy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Female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IL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33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9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Spiritual &amp;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dirty="0">
                          <a:effectLst/>
                          <a:latin typeface="+mn-lt"/>
                        </a:rPr>
                        <a:t>Zoom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extLst>
                  <a:ext uri="{0D108BD9-81ED-4DB2-BD59-A6C34878D82A}">
                    <a16:rowId xmlns:a16="http://schemas.microsoft.com/office/drawing/2014/main" val="1537257099"/>
                  </a:ext>
                </a:extLst>
              </a:tr>
              <a:tr h="0">
                <a:tc>
                  <a:txBody>
                    <a:bodyPr/>
                    <a:lstStyle/>
                    <a:p>
                      <a:r>
                        <a:rPr lang="en-US" sz="1200" b="0">
                          <a:effectLst/>
                          <a:latin typeface="+mn-lt"/>
                        </a:rPr>
                        <a:t>Justin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FL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31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9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Spiritual &amp;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Zoom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extLst>
                  <a:ext uri="{0D108BD9-81ED-4DB2-BD59-A6C34878D82A}">
                    <a16:rowId xmlns:a16="http://schemas.microsoft.com/office/drawing/2014/main" val="1068305053"/>
                  </a:ext>
                </a:extLst>
              </a:tr>
              <a:tr h="0">
                <a:tc>
                  <a:txBody>
                    <a:bodyPr/>
                    <a:lstStyle/>
                    <a:p>
                      <a:r>
                        <a:rPr lang="en-US" sz="1200" b="0">
                          <a:effectLst/>
                          <a:latin typeface="+mn-lt"/>
                        </a:rPr>
                        <a:t>Nathan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MO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37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15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Spiritual &amp;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Face-to- Face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extLst>
                  <a:ext uri="{0D108BD9-81ED-4DB2-BD59-A6C34878D82A}">
                    <a16:rowId xmlns:a16="http://schemas.microsoft.com/office/drawing/2014/main" val="731614000"/>
                  </a:ext>
                </a:extLst>
              </a:tr>
              <a:tr h="0">
                <a:tc>
                  <a:txBody>
                    <a:bodyPr/>
                    <a:lstStyle/>
                    <a:p>
                      <a:r>
                        <a:rPr lang="en-US" sz="1200" b="0">
                          <a:effectLst/>
                          <a:latin typeface="+mn-lt"/>
                        </a:rPr>
                        <a:t>Sarah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Female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MO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36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13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Spiritual &amp;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tc>
                  <a:txBody>
                    <a:bodyPr/>
                    <a:lstStyle/>
                    <a:p>
                      <a:r>
                        <a:rPr lang="en-US" sz="1200" b="0">
                          <a:effectLst/>
                          <a:latin typeface="+mn-lt"/>
                        </a:rPr>
                        <a:t>Zoom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solidFill>
                      <a:srgbClr val="EFEFEF"/>
                    </a:solidFill>
                  </a:tcPr>
                </a:tc>
                <a:extLst>
                  <a:ext uri="{0D108BD9-81ED-4DB2-BD59-A6C34878D82A}">
                    <a16:rowId xmlns:a16="http://schemas.microsoft.com/office/drawing/2014/main" val="155561131"/>
                  </a:ext>
                </a:extLst>
              </a:tr>
              <a:tr h="0">
                <a:tc>
                  <a:txBody>
                    <a:bodyPr/>
                    <a:lstStyle/>
                    <a:p>
                      <a:r>
                        <a:rPr lang="en-US" sz="1200" b="0">
                          <a:effectLst/>
                          <a:latin typeface="+mn-lt"/>
                        </a:rPr>
                        <a:t>Tia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Female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MO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dirty="0">
                          <a:effectLst/>
                          <a:latin typeface="+mn-lt"/>
                        </a:rPr>
                        <a:t>49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27 </a:t>
                      </a:r>
                      <a:endParaRPr lang="en-US" sz="1800" b="0">
                        <a:effectLst/>
                        <a:latin typeface="+mn-lt"/>
                      </a:endParaRPr>
                    </a:p>
                  </a:txBody>
                  <a:tcPr anchor="ctr">
                    <a:lnL w="6096" cap="flat" cmpd="sng" algn="ctr">
                      <a:solidFill>
                        <a:srgbClr val="BCBCBC"/>
                      </a:solidFill>
                      <a:prstDash val="solid"/>
                      <a:round/>
                      <a:headEnd type="none" w="med" len="med"/>
                      <a:tailEnd type="none" w="med" len="med"/>
                    </a:lnL>
                    <a:lnR w="9144"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a:effectLst/>
                          <a:latin typeface="+mn-lt"/>
                        </a:rPr>
                        <a:t>Spiritual &amp; Religious </a:t>
                      </a:r>
                      <a:endParaRPr lang="en-US" sz="1800" b="0">
                        <a:effectLst/>
                        <a:latin typeface="+mn-lt"/>
                      </a:endParaRPr>
                    </a:p>
                  </a:txBody>
                  <a:tcPr anchor="ctr">
                    <a:lnL w="9144"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tc>
                  <a:txBody>
                    <a:bodyPr/>
                    <a:lstStyle/>
                    <a:p>
                      <a:r>
                        <a:rPr lang="en-US" sz="1200" b="0" dirty="0">
                          <a:effectLst/>
                          <a:latin typeface="+mn-lt"/>
                        </a:rPr>
                        <a:t>Face-to- Face </a:t>
                      </a:r>
                      <a:endParaRPr lang="en-US" sz="1800" b="0" dirty="0">
                        <a:effectLst/>
                        <a:latin typeface="+mn-lt"/>
                      </a:endParaRPr>
                    </a:p>
                  </a:txBody>
                  <a:tcPr anchor="ctr">
                    <a:lnL w="6096" cap="flat" cmpd="sng" algn="ctr">
                      <a:solidFill>
                        <a:srgbClr val="BCBCBC"/>
                      </a:solidFill>
                      <a:prstDash val="solid"/>
                      <a:round/>
                      <a:headEnd type="none" w="med" len="med"/>
                      <a:tailEnd type="none" w="med" len="med"/>
                    </a:lnL>
                    <a:lnR w="6096" cap="flat" cmpd="sng" algn="ctr">
                      <a:solidFill>
                        <a:srgbClr val="BCBCBC"/>
                      </a:solidFill>
                      <a:prstDash val="solid"/>
                      <a:round/>
                      <a:headEnd type="none" w="med" len="med"/>
                      <a:tailEnd type="none" w="med" len="med"/>
                    </a:lnR>
                    <a:lnT w="6096" cap="flat" cmpd="sng" algn="ctr">
                      <a:solidFill>
                        <a:srgbClr val="BCBCBC"/>
                      </a:solidFill>
                      <a:prstDash val="solid"/>
                      <a:round/>
                      <a:headEnd type="none" w="med" len="med"/>
                      <a:tailEnd type="none" w="med" len="med"/>
                    </a:lnT>
                    <a:lnB w="6096" cap="flat" cmpd="sng" algn="ctr">
                      <a:solidFill>
                        <a:srgbClr val="BCBCBC"/>
                      </a:solidFill>
                      <a:prstDash val="solid"/>
                      <a:round/>
                      <a:headEnd type="none" w="med" len="med"/>
                      <a:tailEnd type="none" w="med" len="med"/>
                    </a:lnB>
                  </a:tcPr>
                </a:tc>
                <a:extLst>
                  <a:ext uri="{0D108BD9-81ED-4DB2-BD59-A6C34878D82A}">
                    <a16:rowId xmlns:a16="http://schemas.microsoft.com/office/drawing/2014/main" val="2457559684"/>
                  </a:ext>
                </a:extLst>
              </a:tr>
            </a:tbl>
          </a:graphicData>
        </a:graphic>
      </p:graphicFrame>
    </p:spTree>
    <p:extLst>
      <p:ext uri="{BB962C8B-B14F-4D97-AF65-F5344CB8AC3E}">
        <p14:creationId xmlns:p14="http://schemas.microsoft.com/office/powerpoint/2010/main" val="22985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5" y="3053"/>
            <a:ext cx="1835943" cy="1510702"/>
          </a:xfrm>
          <a:prstGeom prst="rect">
            <a:avLst/>
          </a:prstGeom>
          <a:gradFill flip="none" rotWithShape="1">
            <a:gsLst>
              <a:gs pos="0">
                <a:schemeClr val="accent2"/>
              </a:gs>
              <a:gs pos="100000">
                <a:schemeClr val="accent2">
                  <a:lumMod val="75000"/>
                </a:schemeClr>
              </a:gs>
            </a:gsLst>
            <a:lin ang="5400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843088" y="3053"/>
            <a:ext cx="1835943" cy="1510702"/>
          </a:xfrm>
          <a:prstGeom prst="rect">
            <a:avLst/>
          </a:prstGeom>
          <a:gradFill>
            <a:gsLst>
              <a:gs pos="0">
                <a:schemeClr val="bg2"/>
              </a:gs>
              <a:gs pos="100000">
                <a:schemeClr val="bg2">
                  <a:lumMod val="75000"/>
                </a:schemeClr>
              </a:gs>
            </a:gsLst>
            <a:lin ang="5400000" scaled="0"/>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3679031" y="3053"/>
            <a:ext cx="1835943" cy="1510702"/>
          </a:xfrm>
          <a:prstGeom prst="rect">
            <a:avLst/>
          </a:prstGeom>
          <a:gradFill flip="none" rotWithShape="1">
            <a:gsLst>
              <a:gs pos="0">
                <a:schemeClr val="accent5"/>
              </a:gs>
              <a:gs pos="100000">
                <a:schemeClr val="accent5">
                  <a:lumMod val="75000"/>
                </a:schemeClr>
              </a:gs>
            </a:gsLst>
            <a:lin ang="5400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5514974" y="3053"/>
            <a:ext cx="1835943" cy="1510702"/>
          </a:xfrm>
          <a:prstGeom prst="rect">
            <a:avLst/>
          </a:prstGeom>
          <a:gradFill>
            <a:gsLst>
              <a:gs pos="0">
                <a:schemeClr val="tx1">
                  <a:lumMod val="65000"/>
                  <a:lumOff val="35000"/>
                </a:schemeClr>
              </a:gs>
              <a:gs pos="100000">
                <a:schemeClr val="tx1">
                  <a:lumMod val="75000"/>
                  <a:lumOff val="25000"/>
                </a:schemeClr>
              </a:gs>
            </a:gsLst>
            <a:lin ang="5400000" scaled="0"/>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7350916" y="3053"/>
            <a:ext cx="1793084" cy="1510702"/>
          </a:xfrm>
          <a:prstGeom prst="rect">
            <a:avLst/>
          </a:prstGeom>
          <a:gradFill flip="none" rotWithShape="1">
            <a:gsLst>
              <a:gs pos="0">
                <a:schemeClr val="accent6"/>
              </a:gs>
              <a:gs pos="100000">
                <a:schemeClr val="accent6">
                  <a:lumMod val="75000"/>
                </a:schemeClr>
              </a:gs>
            </a:gsLst>
            <a:lin ang="5400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Freeform 22">
            <a:hlinkClick r:id="rId3" action="ppaction://hlinksldjump"/>
          </p:cNvPr>
          <p:cNvSpPr>
            <a:spLocks/>
          </p:cNvSpPr>
          <p:nvPr/>
        </p:nvSpPr>
        <p:spPr bwMode="auto">
          <a:xfrm>
            <a:off x="7145" y="990422"/>
            <a:ext cx="1758723" cy="1104198"/>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2"/>
          </a:solidFill>
          <a:ln w="25400">
            <a:noFill/>
          </a:ln>
          <a:effectLst>
            <a:reflection blurRad="6350" stA="18000" endPos="55500" dist="1778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9" name="Freeform 22">
            <a:hlinkClick r:id="rId4" action="ppaction://hlinksldjump"/>
          </p:cNvPr>
          <p:cNvSpPr>
            <a:spLocks/>
          </p:cNvSpPr>
          <p:nvPr/>
        </p:nvSpPr>
        <p:spPr bwMode="auto">
          <a:xfrm rot="5400000">
            <a:off x="1875203" y="990422"/>
            <a:ext cx="1758723" cy="1104199"/>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bg1">
              <a:lumMod val="85000"/>
            </a:schemeClr>
          </a:solidFill>
          <a:ln w="25400">
            <a:noFill/>
          </a:ln>
          <a:effectLst>
            <a:reflection blurRad="6350" stA="35000" endPos="320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vert270" wrap="square" lIns="68580" tIns="34290" rIns="68580" bIns="34290" numCol="1" anchor="ctr" anchorCtr="1" compatLnSpc="1">
            <a:prstTxWarp prst="textNoShape">
              <a:avLst/>
            </a:prstTxWarp>
          </a:bodyPr>
          <a:lstStyle/>
          <a:p>
            <a:r>
              <a:rPr lang="en-US" sz="2700" dirty="0">
                <a:solidFill>
                  <a:schemeClr val="tx1">
                    <a:lumMod val="65000"/>
                    <a:lumOff val="35000"/>
                  </a:schemeClr>
                </a:solidFill>
              </a:rPr>
              <a:t> </a:t>
            </a:r>
          </a:p>
        </p:txBody>
      </p:sp>
      <p:sp>
        <p:nvSpPr>
          <p:cNvPr id="37" name="Freeform 22">
            <a:hlinkClick r:id="rId3" action="ppaction://hlinksldjump"/>
          </p:cNvPr>
          <p:cNvSpPr>
            <a:spLocks/>
          </p:cNvSpPr>
          <p:nvPr/>
        </p:nvSpPr>
        <p:spPr bwMode="auto">
          <a:xfrm>
            <a:off x="3730352" y="990422"/>
            <a:ext cx="1758723" cy="1104198"/>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5"/>
          </a:solidFill>
          <a:ln w="25400">
            <a:noFill/>
          </a:ln>
          <a:effectLst>
            <a:reflection blurRad="6350" stA="22000" endPos="55500" dist="1778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38" name="Freeform 22">
            <a:hlinkClick r:id="rId3" action="ppaction://hlinksldjump"/>
          </p:cNvPr>
          <p:cNvSpPr>
            <a:spLocks/>
          </p:cNvSpPr>
          <p:nvPr/>
        </p:nvSpPr>
        <p:spPr bwMode="auto">
          <a:xfrm>
            <a:off x="7389677" y="990422"/>
            <a:ext cx="1758723" cy="1104198"/>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6"/>
          </a:solidFill>
          <a:ln w="25400">
            <a:noFill/>
          </a:ln>
          <a:effectLst>
            <a:reflection blurRad="6350" stA="18000" endPos="55500" dist="1778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39" name="Freeform 22">
            <a:hlinkClick r:id="rId4" action="ppaction://hlinksldjump"/>
          </p:cNvPr>
          <p:cNvSpPr>
            <a:spLocks/>
          </p:cNvSpPr>
          <p:nvPr/>
        </p:nvSpPr>
        <p:spPr bwMode="auto">
          <a:xfrm rot="5400000">
            <a:off x="5542818" y="990423"/>
            <a:ext cx="1758723" cy="1104199"/>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tx1">
              <a:lumMod val="65000"/>
              <a:lumOff val="35000"/>
            </a:schemeClr>
          </a:solidFill>
          <a:ln w="25400">
            <a:noFill/>
          </a:ln>
          <a:effectLst>
            <a:reflection blurRad="6350" stA="12000" endPos="320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vert270" wrap="square" lIns="68580" tIns="34290" rIns="68580" bIns="34290" numCol="1" anchor="ctr" anchorCtr="1" compatLnSpc="1">
            <a:prstTxWarp prst="textNoShape">
              <a:avLst/>
            </a:prstTxWarp>
          </a:bodyPr>
          <a:lstStyle/>
          <a:p>
            <a:r>
              <a:rPr lang="en-US" sz="2700" dirty="0">
                <a:solidFill>
                  <a:schemeClr val="tx1">
                    <a:lumMod val="65000"/>
                    <a:lumOff val="35000"/>
                  </a:schemeClr>
                </a:solidFill>
              </a:rPr>
              <a:t> </a:t>
            </a:r>
          </a:p>
        </p:txBody>
      </p:sp>
      <p:sp>
        <p:nvSpPr>
          <p:cNvPr id="40" name="TextBox 39"/>
          <p:cNvSpPr txBox="1"/>
          <p:nvPr/>
        </p:nvSpPr>
        <p:spPr>
          <a:xfrm>
            <a:off x="243463" y="2698473"/>
            <a:ext cx="1363307" cy="415498"/>
          </a:xfrm>
          <a:prstGeom prst="rect">
            <a:avLst/>
          </a:prstGeom>
          <a:noFill/>
        </p:spPr>
        <p:txBody>
          <a:bodyPr wrap="square" rtlCol="0">
            <a:spAutoFit/>
          </a:bodyPr>
          <a:lstStyle/>
          <a:p>
            <a:pPr algn="ctr"/>
            <a:r>
              <a:rPr lang="en-US" sz="2100" b="1" dirty="0"/>
              <a:t>Theme 1</a:t>
            </a:r>
            <a:endParaRPr lang="en-US" sz="2100" dirty="0"/>
          </a:p>
        </p:txBody>
      </p:sp>
      <p:sp>
        <p:nvSpPr>
          <p:cNvPr id="41" name="TextBox 40"/>
          <p:cNvSpPr txBox="1"/>
          <p:nvPr/>
        </p:nvSpPr>
        <p:spPr>
          <a:xfrm>
            <a:off x="2079406" y="2698473"/>
            <a:ext cx="1363307" cy="415498"/>
          </a:xfrm>
          <a:prstGeom prst="rect">
            <a:avLst/>
          </a:prstGeom>
          <a:noFill/>
        </p:spPr>
        <p:txBody>
          <a:bodyPr wrap="square" rtlCol="0">
            <a:spAutoFit/>
          </a:bodyPr>
          <a:lstStyle/>
          <a:p>
            <a:pPr algn="ctr"/>
            <a:r>
              <a:rPr lang="en-US" sz="2100" b="1" dirty="0"/>
              <a:t>Theme 2</a:t>
            </a:r>
            <a:endParaRPr lang="en-US" sz="2100" dirty="0"/>
          </a:p>
        </p:txBody>
      </p:sp>
      <p:sp>
        <p:nvSpPr>
          <p:cNvPr id="42" name="TextBox 41"/>
          <p:cNvSpPr txBox="1"/>
          <p:nvPr/>
        </p:nvSpPr>
        <p:spPr>
          <a:xfrm>
            <a:off x="3928060" y="2698473"/>
            <a:ext cx="1363307" cy="415498"/>
          </a:xfrm>
          <a:prstGeom prst="rect">
            <a:avLst/>
          </a:prstGeom>
          <a:noFill/>
        </p:spPr>
        <p:txBody>
          <a:bodyPr wrap="square" rtlCol="0">
            <a:spAutoFit/>
          </a:bodyPr>
          <a:lstStyle/>
          <a:p>
            <a:pPr algn="ctr"/>
            <a:r>
              <a:rPr lang="en-US" sz="2100" b="1" dirty="0"/>
              <a:t>Theme 3</a:t>
            </a:r>
            <a:endParaRPr lang="en-US" sz="2100" dirty="0"/>
          </a:p>
        </p:txBody>
      </p:sp>
      <p:sp>
        <p:nvSpPr>
          <p:cNvPr id="43" name="TextBox 42"/>
          <p:cNvSpPr txBox="1"/>
          <p:nvPr/>
        </p:nvSpPr>
        <p:spPr>
          <a:xfrm>
            <a:off x="5740526" y="2698473"/>
            <a:ext cx="1363307" cy="415498"/>
          </a:xfrm>
          <a:prstGeom prst="rect">
            <a:avLst/>
          </a:prstGeom>
          <a:noFill/>
        </p:spPr>
        <p:txBody>
          <a:bodyPr wrap="square" rtlCol="0">
            <a:spAutoFit/>
          </a:bodyPr>
          <a:lstStyle/>
          <a:p>
            <a:pPr algn="ctr"/>
            <a:r>
              <a:rPr lang="en-US" sz="2100" b="1" dirty="0"/>
              <a:t>Theme 4</a:t>
            </a:r>
            <a:endParaRPr lang="en-US" sz="2100" dirty="0"/>
          </a:p>
        </p:txBody>
      </p:sp>
      <p:sp>
        <p:nvSpPr>
          <p:cNvPr id="44" name="TextBox 43"/>
          <p:cNvSpPr txBox="1"/>
          <p:nvPr/>
        </p:nvSpPr>
        <p:spPr>
          <a:xfrm>
            <a:off x="7587385" y="2698473"/>
            <a:ext cx="1363307" cy="415498"/>
          </a:xfrm>
          <a:prstGeom prst="rect">
            <a:avLst/>
          </a:prstGeom>
          <a:noFill/>
        </p:spPr>
        <p:txBody>
          <a:bodyPr wrap="square" rtlCol="0">
            <a:spAutoFit/>
          </a:bodyPr>
          <a:lstStyle/>
          <a:p>
            <a:pPr algn="ctr"/>
            <a:r>
              <a:rPr lang="en-US" sz="2100" b="1" dirty="0"/>
              <a:t>Theme 5</a:t>
            </a:r>
            <a:endParaRPr lang="en-US" sz="2100" dirty="0"/>
          </a:p>
        </p:txBody>
      </p:sp>
      <p:cxnSp>
        <p:nvCxnSpPr>
          <p:cNvPr id="7" name="Straight Connector 6"/>
          <p:cNvCxnSpPr/>
          <p:nvPr/>
        </p:nvCxnSpPr>
        <p:spPr>
          <a:xfrm>
            <a:off x="320914" y="3095736"/>
            <a:ext cx="1160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156441" y="3095736"/>
            <a:ext cx="1160966"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15612" y="3100103"/>
            <a:ext cx="116096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34401" y="3095736"/>
            <a:ext cx="116096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73166" y="3095736"/>
            <a:ext cx="116096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4802" y="3212871"/>
            <a:ext cx="1758723" cy="984885"/>
          </a:xfrm>
          <a:prstGeom prst="rect">
            <a:avLst/>
          </a:prstGeom>
          <a:noFill/>
        </p:spPr>
        <p:txBody>
          <a:bodyPr wrap="square" rtlCol="0">
            <a:spAutoFit/>
          </a:bodyPr>
          <a:lstStyle/>
          <a:p>
            <a:pPr algn="ctr"/>
            <a:r>
              <a:rPr lang="en-US" sz="2100" b="1" dirty="0"/>
              <a:t>Connection with the text</a:t>
            </a:r>
            <a:endParaRPr lang="en-US" sz="2000" dirty="0"/>
          </a:p>
          <a:p>
            <a:pPr algn="ctr"/>
            <a:endParaRPr lang="en-US" sz="1600" dirty="0"/>
          </a:p>
        </p:txBody>
      </p:sp>
      <p:sp>
        <p:nvSpPr>
          <p:cNvPr id="71" name="TextBox 70"/>
          <p:cNvSpPr txBox="1"/>
          <p:nvPr/>
        </p:nvSpPr>
        <p:spPr>
          <a:xfrm>
            <a:off x="1843087" y="3212871"/>
            <a:ext cx="1835943" cy="1708160"/>
          </a:xfrm>
          <a:prstGeom prst="rect">
            <a:avLst/>
          </a:prstGeom>
          <a:noFill/>
        </p:spPr>
        <p:txBody>
          <a:bodyPr wrap="square" rtlCol="0">
            <a:spAutoFit/>
          </a:bodyPr>
          <a:lstStyle/>
          <a:p>
            <a:pPr algn="ctr"/>
            <a:r>
              <a:rPr lang="en-US" sz="2100" b="1" dirty="0"/>
              <a:t>Interaction </a:t>
            </a:r>
          </a:p>
          <a:p>
            <a:pPr algn="ctr"/>
            <a:r>
              <a:rPr lang="en-US" sz="2100" b="1" dirty="0"/>
              <a:t>between the teacher and the students</a:t>
            </a:r>
            <a:endParaRPr lang="en-US" sz="2100" dirty="0"/>
          </a:p>
          <a:p>
            <a:pPr algn="ctr"/>
            <a:endParaRPr lang="en-US" sz="2100" dirty="0"/>
          </a:p>
        </p:txBody>
      </p:sp>
      <p:sp>
        <p:nvSpPr>
          <p:cNvPr id="72" name="TextBox 71"/>
          <p:cNvSpPr txBox="1"/>
          <p:nvPr/>
        </p:nvSpPr>
        <p:spPr>
          <a:xfrm>
            <a:off x="3674131" y="3212871"/>
            <a:ext cx="1835943" cy="1061829"/>
          </a:xfrm>
          <a:prstGeom prst="rect">
            <a:avLst/>
          </a:prstGeom>
          <a:noFill/>
        </p:spPr>
        <p:txBody>
          <a:bodyPr wrap="square" rtlCol="0">
            <a:spAutoFit/>
          </a:bodyPr>
          <a:lstStyle/>
          <a:p>
            <a:pPr algn="ctr"/>
            <a:r>
              <a:rPr lang="en-US" sz="2100" b="1" dirty="0"/>
              <a:t>Interaction Among the Students</a:t>
            </a:r>
            <a:endParaRPr lang="en-US" sz="2100" dirty="0"/>
          </a:p>
        </p:txBody>
      </p:sp>
      <p:sp>
        <p:nvSpPr>
          <p:cNvPr id="73" name="TextBox 72"/>
          <p:cNvSpPr txBox="1"/>
          <p:nvPr/>
        </p:nvSpPr>
        <p:spPr>
          <a:xfrm>
            <a:off x="5510074" y="3218497"/>
            <a:ext cx="1840842" cy="738664"/>
          </a:xfrm>
          <a:prstGeom prst="rect">
            <a:avLst/>
          </a:prstGeom>
          <a:noFill/>
        </p:spPr>
        <p:txBody>
          <a:bodyPr wrap="square" rtlCol="0">
            <a:spAutoFit/>
          </a:bodyPr>
          <a:lstStyle/>
          <a:p>
            <a:pPr algn="ctr"/>
            <a:r>
              <a:rPr lang="en-US" sz="2100" b="1" dirty="0"/>
              <a:t>Religious Experiences</a:t>
            </a:r>
            <a:endParaRPr lang="en-US" sz="2100" dirty="0"/>
          </a:p>
        </p:txBody>
      </p:sp>
      <p:sp>
        <p:nvSpPr>
          <p:cNvPr id="74" name="TextBox 73"/>
          <p:cNvSpPr txBox="1"/>
          <p:nvPr/>
        </p:nvSpPr>
        <p:spPr>
          <a:xfrm>
            <a:off x="7350916" y="3218497"/>
            <a:ext cx="1793084" cy="1061829"/>
          </a:xfrm>
          <a:prstGeom prst="rect">
            <a:avLst/>
          </a:prstGeom>
          <a:noFill/>
        </p:spPr>
        <p:txBody>
          <a:bodyPr wrap="square" rtlCol="0">
            <a:spAutoFit/>
          </a:bodyPr>
          <a:lstStyle/>
          <a:p>
            <a:pPr algn="ctr"/>
            <a:r>
              <a:rPr lang="en-US" sz="2100" b="1" dirty="0"/>
              <a:t>Interaction with the Audience</a:t>
            </a:r>
            <a:endParaRPr lang="en-US" sz="2100" dirty="0"/>
          </a:p>
        </p:txBody>
      </p:sp>
    </p:spTree>
    <p:extLst>
      <p:ext uri="{BB962C8B-B14F-4D97-AF65-F5344CB8AC3E}">
        <p14:creationId xmlns:p14="http://schemas.microsoft.com/office/powerpoint/2010/main" val="423825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ppt_x"/>
                                          </p:val>
                                        </p:tav>
                                        <p:tav tm="100000">
                                          <p:val>
                                            <p:strVal val="#ppt_x"/>
                                          </p:val>
                                        </p:tav>
                                      </p:tavLst>
                                    </p:anim>
                                    <p:anim calcmode="lin" valueType="num">
                                      <p:cBhvr additive="base">
                                        <p:cTn id="3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500" fill="hold"/>
                                        <p:tgtEl>
                                          <p:spTgt spid="66"/>
                                        </p:tgtEl>
                                        <p:attrNameLst>
                                          <p:attrName>ppt_x</p:attrName>
                                        </p:attrNameLst>
                                      </p:cBhvr>
                                      <p:tavLst>
                                        <p:tav tm="0">
                                          <p:val>
                                            <p:strVal val="#ppt_x"/>
                                          </p:val>
                                        </p:tav>
                                        <p:tav tm="100000">
                                          <p:val>
                                            <p:strVal val="#ppt_x"/>
                                          </p:val>
                                        </p:tav>
                                      </p:tavLst>
                                    </p:anim>
                                    <p:anim calcmode="lin" valueType="num">
                                      <p:cBhvr additive="base">
                                        <p:cTn id="66" dur="500" fill="hold"/>
                                        <p:tgtEl>
                                          <p:spTgt spid="6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fill="hold"/>
                                        <p:tgtEl>
                                          <p:spTgt spid="73"/>
                                        </p:tgtEl>
                                        <p:attrNameLst>
                                          <p:attrName>ppt_x</p:attrName>
                                        </p:attrNameLst>
                                      </p:cBhvr>
                                      <p:tavLst>
                                        <p:tav tm="0">
                                          <p:val>
                                            <p:strVal val="#ppt_x"/>
                                          </p:val>
                                        </p:tav>
                                        <p:tav tm="100000">
                                          <p:val>
                                            <p:strVal val="#ppt_x"/>
                                          </p:val>
                                        </p:tav>
                                      </p:tavLst>
                                    </p:anim>
                                    <p:anim calcmode="lin" valueType="num">
                                      <p:cBhvr additive="base">
                                        <p:cTn id="7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additive="base">
                                        <p:cTn id="83" dur="500" fill="hold"/>
                                        <p:tgtEl>
                                          <p:spTgt spid="67"/>
                                        </p:tgtEl>
                                        <p:attrNameLst>
                                          <p:attrName>ppt_x</p:attrName>
                                        </p:attrNameLst>
                                      </p:cBhvr>
                                      <p:tavLst>
                                        <p:tav tm="0">
                                          <p:val>
                                            <p:strVal val="#ppt_x"/>
                                          </p:val>
                                        </p:tav>
                                        <p:tav tm="100000">
                                          <p:val>
                                            <p:strVal val="#ppt_x"/>
                                          </p:val>
                                        </p:tav>
                                      </p:tavLst>
                                    </p:anim>
                                    <p:anim calcmode="lin" valueType="num">
                                      <p:cBhvr additive="base">
                                        <p:cTn id="84" dur="500" fill="hold"/>
                                        <p:tgtEl>
                                          <p:spTgt spid="6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ppt_x"/>
                                          </p:val>
                                        </p:tav>
                                        <p:tav tm="100000">
                                          <p:val>
                                            <p:strVal val="#ppt_x"/>
                                          </p:val>
                                        </p:tav>
                                      </p:tavLst>
                                    </p:anim>
                                    <p:anim calcmode="lin" valueType="num">
                                      <p:cBhvr additive="base">
                                        <p:cTn id="9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9" grpId="0" animBg="1"/>
      <p:bldP spid="37" grpId="0" animBg="1"/>
      <p:bldP spid="38" grpId="0" animBg="1"/>
      <p:bldP spid="39" grpId="0" animBg="1"/>
      <p:bldP spid="40" grpId="0"/>
      <p:bldP spid="41" grpId="0"/>
      <p:bldP spid="42" grpId="0"/>
      <p:bldP spid="43" grpId="0"/>
      <p:bldP spid="44" grpId="0"/>
      <p:bldP spid="70" grpId="0"/>
      <p:bldP spid="71" grpId="0"/>
      <p:bldP spid="72"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0"/>
          <p:cNvSpPr>
            <a:spLocks/>
          </p:cNvSpPr>
          <p:nvPr/>
        </p:nvSpPr>
        <p:spPr bwMode="auto">
          <a:xfrm>
            <a:off x="-1919" y="-1806"/>
            <a:ext cx="4949862" cy="887566"/>
          </a:xfrm>
          <a:custGeom>
            <a:avLst/>
            <a:gdLst>
              <a:gd name="T0" fmla="*/ 0 w 2728"/>
              <a:gd name="T1" fmla="*/ 0 h 357"/>
              <a:gd name="T2" fmla="*/ 2728 w 2728"/>
              <a:gd name="T3" fmla="*/ 0 h 357"/>
              <a:gd name="T4" fmla="*/ 2728 w 2728"/>
              <a:gd name="T5" fmla="*/ 97 h 357"/>
              <a:gd name="T6" fmla="*/ 2620 w 2728"/>
              <a:gd name="T7" fmla="*/ 178 h 357"/>
              <a:gd name="T8" fmla="*/ 2728 w 2728"/>
              <a:gd name="T9" fmla="*/ 259 h 357"/>
              <a:gd name="T10" fmla="*/ 2728 w 2728"/>
              <a:gd name="T11" fmla="*/ 357 h 357"/>
              <a:gd name="T12" fmla="*/ 0 w 2728"/>
              <a:gd name="T13" fmla="*/ 357 h 357"/>
              <a:gd name="T14" fmla="*/ 0 w 2728"/>
              <a:gd name="T15" fmla="*/ 0 h 357"/>
              <a:gd name="connsiteX0" fmla="*/ 926 w 10672"/>
              <a:gd name="connsiteY0" fmla="*/ 201 h 10201"/>
              <a:gd name="connsiteX1" fmla="*/ 10000 w 10672"/>
              <a:gd name="connsiteY1" fmla="*/ 201 h 10201"/>
              <a:gd name="connsiteX2" fmla="*/ 10000 w 10672"/>
              <a:gd name="connsiteY2" fmla="*/ 2918 h 10201"/>
              <a:gd name="connsiteX3" fmla="*/ 9604 w 10672"/>
              <a:gd name="connsiteY3" fmla="*/ 5187 h 10201"/>
              <a:gd name="connsiteX4" fmla="*/ 10000 w 10672"/>
              <a:gd name="connsiteY4" fmla="*/ 7456 h 10201"/>
              <a:gd name="connsiteX5" fmla="*/ 10000 w 10672"/>
              <a:gd name="connsiteY5" fmla="*/ 10201 h 10201"/>
              <a:gd name="connsiteX6" fmla="*/ 0 w 10672"/>
              <a:gd name="connsiteY6" fmla="*/ 10201 h 10201"/>
              <a:gd name="connsiteX7" fmla="*/ 926 w 10672"/>
              <a:gd name="connsiteY7" fmla="*/ 201 h 10201"/>
              <a:gd name="connsiteX0" fmla="*/ 97 w 9843"/>
              <a:gd name="connsiteY0" fmla="*/ 201 h 10201"/>
              <a:gd name="connsiteX1" fmla="*/ 9171 w 9843"/>
              <a:gd name="connsiteY1" fmla="*/ 201 h 10201"/>
              <a:gd name="connsiteX2" fmla="*/ 9171 w 9843"/>
              <a:gd name="connsiteY2" fmla="*/ 2918 h 10201"/>
              <a:gd name="connsiteX3" fmla="*/ 8775 w 9843"/>
              <a:gd name="connsiteY3" fmla="*/ 5187 h 10201"/>
              <a:gd name="connsiteX4" fmla="*/ 9171 w 9843"/>
              <a:gd name="connsiteY4" fmla="*/ 7456 h 10201"/>
              <a:gd name="connsiteX5" fmla="*/ 9171 w 9843"/>
              <a:gd name="connsiteY5" fmla="*/ 10201 h 10201"/>
              <a:gd name="connsiteX6" fmla="*/ 35 w 9843"/>
              <a:gd name="connsiteY6" fmla="*/ 10201 h 10201"/>
              <a:gd name="connsiteX7" fmla="*/ 97 w 9843"/>
              <a:gd name="connsiteY7" fmla="*/ 201 h 10201"/>
              <a:gd name="connsiteX0" fmla="*/ 99 w 10013"/>
              <a:gd name="connsiteY0" fmla="*/ 0 h 9803"/>
              <a:gd name="connsiteX1" fmla="*/ 9317 w 10013"/>
              <a:gd name="connsiteY1" fmla="*/ 0 h 9803"/>
              <a:gd name="connsiteX2" fmla="*/ 9317 w 10013"/>
              <a:gd name="connsiteY2" fmla="*/ 2664 h 9803"/>
              <a:gd name="connsiteX3" fmla="*/ 8915 w 10013"/>
              <a:gd name="connsiteY3" fmla="*/ 4888 h 9803"/>
              <a:gd name="connsiteX4" fmla="*/ 9317 w 10013"/>
              <a:gd name="connsiteY4" fmla="*/ 7112 h 9803"/>
              <a:gd name="connsiteX5" fmla="*/ 9317 w 10013"/>
              <a:gd name="connsiteY5" fmla="*/ 9803 h 9803"/>
              <a:gd name="connsiteX6" fmla="*/ 36 w 10013"/>
              <a:gd name="connsiteY6" fmla="*/ 9803 h 9803"/>
              <a:gd name="connsiteX7" fmla="*/ 99 w 10013"/>
              <a:gd name="connsiteY7" fmla="*/ 0 h 9803"/>
              <a:gd name="connsiteX0" fmla="*/ 99 w 9305"/>
              <a:gd name="connsiteY0" fmla="*/ 0 h 10000"/>
              <a:gd name="connsiteX1" fmla="*/ 9305 w 9305"/>
              <a:gd name="connsiteY1" fmla="*/ 0 h 10000"/>
              <a:gd name="connsiteX2" fmla="*/ 9305 w 9305"/>
              <a:gd name="connsiteY2" fmla="*/ 2718 h 10000"/>
              <a:gd name="connsiteX3" fmla="*/ 8903 w 9305"/>
              <a:gd name="connsiteY3" fmla="*/ 4986 h 10000"/>
              <a:gd name="connsiteX4" fmla="*/ 9305 w 9305"/>
              <a:gd name="connsiteY4" fmla="*/ 7255 h 10000"/>
              <a:gd name="connsiteX5" fmla="*/ 9305 w 9305"/>
              <a:gd name="connsiteY5" fmla="*/ 10000 h 10000"/>
              <a:gd name="connsiteX6" fmla="*/ 36 w 9305"/>
              <a:gd name="connsiteY6" fmla="*/ 10000 h 10000"/>
              <a:gd name="connsiteX7" fmla="*/ 99 w 9305"/>
              <a:gd name="connsiteY7" fmla="*/ 0 h 10000"/>
              <a:gd name="connsiteX0" fmla="*/ 169 w 10063"/>
              <a:gd name="connsiteY0" fmla="*/ 0 h 10000"/>
              <a:gd name="connsiteX1" fmla="*/ 10063 w 10063"/>
              <a:gd name="connsiteY1" fmla="*/ 0 h 10000"/>
              <a:gd name="connsiteX2" fmla="*/ 10063 w 10063"/>
              <a:gd name="connsiteY2" fmla="*/ 2718 h 10000"/>
              <a:gd name="connsiteX3" fmla="*/ 9631 w 10063"/>
              <a:gd name="connsiteY3" fmla="*/ 4986 h 10000"/>
              <a:gd name="connsiteX4" fmla="*/ 10063 w 10063"/>
              <a:gd name="connsiteY4" fmla="*/ 7255 h 10000"/>
              <a:gd name="connsiteX5" fmla="*/ 10063 w 10063"/>
              <a:gd name="connsiteY5" fmla="*/ 10000 h 10000"/>
              <a:gd name="connsiteX6" fmla="*/ 102 w 10063"/>
              <a:gd name="connsiteY6" fmla="*/ 10000 h 10000"/>
              <a:gd name="connsiteX7" fmla="*/ 169 w 10063"/>
              <a:gd name="connsiteY7" fmla="*/ 0 h 10000"/>
              <a:gd name="connsiteX0" fmla="*/ 68 w 9962"/>
              <a:gd name="connsiteY0" fmla="*/ 0 h 10000"/>
              <a:gd name="connsiteX1" fmla="*/ 9962 w 9962"/>
              <a:gd name="connsiteY1" fmla="*/ 0 h 10000"/>
              <a:gd name="connsiteX2" fmla="*/ 9962 w 9962"/>
              <a:gd name="connsiteY2" fmla="*/ 2718 h 10000"/>
              <a:gd name="connsiteX3" fmla="*/ 9530 w 9962"/>
              <a:gd name="connsiteY3" fmla="*/ 4986 h 10000"/>
              <a:gd name="connsiteX4" fmla="*/ 9962 w 9962"/>
              <a:gd name="connsiteY4" fmla="*/ 7255 h 10000"/>
              <a:gd name="connsiteX5" fmla="*/ 9962 w 9962"/>
              <a:gd name="connsiteY5" fmla="*/ 10000 h 10000"/>
              <a:gd name="connsiteX6" fmla="*/ 1 w 9962"/>
              <a:gd name="connsiteY6" fmla="*/ 10000 h 10000"/>
              <a:gd name="connsiteX7" fmla="*/ 68 w 9962"/>
              <a:gd name="connsiteY7" fmla="*/ 0 h 10000"/>
              <a:gd name="connsiteX0" fmla="*/ 18 w 10000"/>
              <a:gd name="connsiteY0" fmla="*/ 0 h 10000"/>
              <a:gd name="connsiteX1" fmla="*/ 10000 w 10000"/>
              <a:gd name="connsiteY1" fmla="*/ 0 h 10000"/>
              <a:gd name="connsiteX2" fmla="*/ 10000 w 10000"/>
              <a:gd name="connsiteY2" fmla="*/ 2718 h 10000"/>
              <a:gd name="connsiteX3" fmla="*/ 9566 w 10000"/>
              <a:gd name="connsiteY3" fmla="*/ 4986 h 10000"/>
              <a:gd name="connsiteX4" fmla="*/ 10000 w 10000"/>
              <a:gd name="connsiteY4" fmla="*/ 7255 h 10000"/>
              <a:gd name="connsiteX5" fmla="*/ 10000 w 10000"/>
              <a:gd name="connsiteY5" fmla="*/ 10000 h 10000"/>
              <a:gd name="connsiteX6" fmla="*/ 1 w 10000"/>
              <a:gd name="connsiteY6" fmla="*/ 10000 h 10000"/>
              <a:gd name="connsiteX7" fmla="*/ 18 w 10000"/>
              <a:gd name="connsiteY7" fmla="*/ 0 h 10000"/>
              <a:gd name="connsiteX0" fmla="*/ 0 w 10011"/>
              <a:gd name="connsiteY0" fmla="*/ 0 h 10050"/>
              <a:gd name="connsiteX1" fmla="*/ 10011 w 10011"/>
              <a:gd name="connsiteY1" fmla="*/ 50 h 10050"/>
              <a:gd name="connsiteX2" fmla="*/ 10011 w 10011"/>
              <a:gd name="connsiteY2" fmla="*/ 2768 h 10050"/>
              <a:gd name="connsiteX3" fmla="*/ 9577 w 10011"/>
              <a:gd name="connsiteY3" fmla="*/ 5036 h 10050"/>
              <a:gd name="connsiteX4" fmla="*/ 10011 w 10011"/>
              <a:gd name="connsiteY4" fmla="*/ 7305 h 10050"/>
              <a:gd name="connsiteX5" fmla="*/ 10011 w 10011"/>
              <a:gd name="connsiteY5" fmla="*/ 10050 h 10050"/>
              <a:gd name="connsiteX6" fmla="*/ 12 w 10011"/>
              <a:gd name="connsiteY6" fmla="*/ 10050 h 10050"/>
              <a:gd name="connsiteX7" fmla="*/ 0 w 10011"/>
              <a:gd name="connsiteY7" fmla="*/ 0 h 10050"/>
              <a:gd name="connsiteX0" fmla="*/ 3 w 10000"/>
              <a:gd name="connsiteY0" fmla="*/ 0 h 10050"/>
              <a:gd name="connsiteX1" fmla="*/ 10000 w 10000"/>
              <a:gd name="connsiteY1" fmla="*/ 50 h 10050"/>
              <a:gd name="connsiteX2" fmla="*/ 10000 w 10000"/>
              <a:gd name="connsiteY2" fmla="*/ 2768 h 10050"/>
              <a:gd name="connsiteX3" fmla="*/ 9566 w 10000"/>
              <a:gd name="connsiteY3" fmla="*/ 5036 h 10050"/>
              <a:gd name="connsiteX4" fmla="*/ 10000 w 10000"/>
              <a:gd name="connsiteY4" fmla="*/ 7305 h 10050"/>
              <a:gd name="connsiteX5" fmla="*/ 10000 w 10000"/>
              <a:gd name="connsiteY5" fmla="*/ 10050 h 10050"/>
              <a:gd name="connsiteX6" fmla="*/ 1 w 10000"/>
              <a:gd name="connsiteY6" fmla="*/ 10050 h 10050"/>
              <a:gd name="connsiteX7" fmla="*/ 3 w 10000"/>
              <a:gd name="connsiteY7" fmla="*/ 0 h 10050"/>
              <a:gd name="connsiteX0" fmla="*/ 3 w 10000"/>
              <a:gd name="connsiteY0" fmla="*/ 0 h 10898"/>
              <a:gd name="connsiteX1" fmla="*/ 10000 w 10000"/>
              <a:gd name="connsiteY1" fmla="*/ 50 h 10898"/>
              <a:gd name="connsiteX2" fmla="*/ 10000 w 10000"/>
              <a:gd name="connsiteY2" fmla="*/ 2768 h 10898"/>
              <a:gd name="connsiteX3" fmla="*/ 9566 w 10000"/>
              <a:gd name="connsiteY3" fmla="*/ 5036 h 10898"/>
              <a:gd name="connsiteX4" fmla="*/ 10000 w 10000"/>
              <a:gd name="connsiteY4" fmla="*/ 7305 h 10898"/>
              <a:gd name="connsiteX5" fmla="*/ 10000 w 10000"/>
              <a:gd name="connsiteY5" fmla="*/ 10898 h 10898"/>
              <a:gd name="connsiteX6" fmla="*/ 1 w 10000"/>
              <a:gd name="connsiteY6" fmla="*/ 10050 h 10898"/>
              <a:gd name="connsiteX7" fmla="*/ 3 w 10000"/>
              <a:gd name="connsiteY7" fmla="*/ 0 h 10898"/>
              <a:gd name="connsiteX0" fmla="*/ 1 w 9998"/>
              <a:gd name="connsiteY0" fmla="*/ 0 h 10898"/>
              <a:gd name="connsiteX1" fmla="*/ 9998 w 9998"/>
              <a:gd name="connsiteY1" fmla="*/ 50 h 10898"/>
              <a:gd name="connsiteX2" fmla="*/ 9998 w 9998"/>
              <a:gd name="connsiteY2" fmla="*/ 2768 h 10898"/>
              <a:gd name="connsiteX3" fmla="*/ 9564 w 9998"/>
              <a:gd name="connsiteY3" fmla="*/ 5036 h 10898"/>
              <a:gd name="connsiteX4" fmla="*/ 9998 w 9998"/>
              <a:gd name="connsiteY4" fmla="*/ 7305 h 10898"/>
              <a:gd name="connsiteX5" fmla="*/ 9998 w 9998"/>
              <a:gd name="connsiteY5" fmla="*/ 10898 h 10898"/>
              <a:gd name="connsiteX6" fmla="*/ 7 w 9998"/>
              <a:gd name="connsiteY6" fmla="*/ 10686 h 10898"/>
              <a:gd name="connsiteX7" fmla="*/ 1 w 9998"/>
              <a:gd name="connsiteY7" fmla="*/ 0 h 10898"/>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2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05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854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03 h 10000"/>
              <a:gd name="connsiteX7" fmla="*/ 2 w 10001"/>
              <a:gd name="connsiteY7" fmla="*/ 0 h 10000"/>
              <a:gd name="connsiteX0" fmla="*/ 2 w 10001"/>
              <a:gd name="connsiteY0" fmla="*/ 0 h 10000"/>
              <a:gd name="connsiteX1" fmla="*/ 10001 w 10001"/>
              <a:gd name="connsiteY1" fmla="*/ 46 h 10000"/>
              <a:gd name="connsiteX2" fmla="*/ 10001 w 10001"/>
              <a:gd name="connsiteY2" fmla="*/ 2540 h 10000"/>
              <a:gd name="connsiteX3" fmla="*/ 9567 w 10001"/>
              <a:gd name="connsiteY3" fmla="*/ 4621 h 10000"/>
              <a:gd name="connsiteX4" fmla="*/ 10001 w 10001"/>
              <a:gd name="connsiteY4" fmla="*/ 6703 h 10000"/>
              <a:gd name="connsiteX5" fmla="*/ 10001 w 10001"/>
              <a:gd name="connsiteY5" fmla="*/ 10000 h 10000"/>
              <a:gd name="connsiteX6" fmla="*/ 0 w 10001"/>
              <a:gd name="connsiteY6" fmla="*/ 9952 h 10000"/>
              <a:gd name="connsiteX7" fmla="*/ 2 w 10001"/>
              <a:gd name="connsiteY7" fmla="*/ 0 h 10000"/>
              <a:gd name="connsiteX0" fmla="*/ 2 w 10001"/>
              <a:gd name="connsiteY0" fmla="*/ 818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818 h 10818"/>
              <a:gd name="connsiteX0" fmla="*/ 2 w 10001"/>
              <a:gd name="connsiteY0" fmla="*/ 5 h 10818"/>
              <a:gd name="connsiteX1" fmla="*/ 10001 w 10001"/>
              <a:gd name="connsiteY1" fmla="*/ 0 h 10818"/>
              <a:gd name="connsiteX2" fmla="*/ 10001 w 10001"/>
              <a:gd name="connsiteY2" fmla="*/ 3358 h 10818"/>
              <a:gd name="connsiteX3" fmla="*/ 9567 w 10001"/>
              <a:gd name="connsiteY3" fmla="*/ 5439 h 10818"/>
              <a:gd name="connsiteX4" fmla="*/ 10001 w 10001"/>
              <a:gd name="connsiteY4" fmla="*/ 7521 h 10818"/>
              <a:gd name="connsiteX5" fmla="*/ 10001 w 10001"/>
              <a:gd name="connsiteY5" fmla="*/ 10818 h 10818"/>
              <a:gd name="connsiteX6" fmla="*/ 0 w 10001"/>
              <a:gd name="connsiteY6" fmla="*/ 10770 h 10818"/>
              <a:gd name="connsiteX7" fmla="*/ 2 w 10001"/>
              <a:gd name="connsiteY7" fmla="*/ 5 h 10818"/>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770 h 10850"/>
              <a:gd name="connsiteX7" fmla="*/ 2 w 10001"/>
              <a:gd name="connsiteY7" fmla="*/ 5 h 10850"/>
              <a:gd name="connsiteX0" fmla="*/ 2 w 10001"/>
              <a:gd name="connsiteY0" fmla="*/ 5 h 10850"/>
              <a:gd name="connsiteX1" fmla="*/ 10001 w 10001"/>
              <a:gd name="connsiteY1" fmla="*/ 0 h 10850"/>
              <a:gd name="connsiteX2" fmla="*/ 10001 w 10001"/>
              <a:gd name="connsiteY2" fmla="*/ 3358 h 10850"/>
              <a:gd name="connsiteX3" fmla="*/ 9567 w 10001"/>
              <a:gd name="connsiteY3" fmla="*/ 5439 h 10850"/>
              <a:gd name="connsiteX4" fmla="*/ 10001 w 10001"/>
              <a:gd name="connsiteY4" fmla="*/ 7521 h 10850"/>
              <a:gd name="connsiteX5" fmla="*/ 9996 w 10001"/>
              <a:gd name="connsiteY5" fmla="*/ 10850 h 10850"/>
              <a:gd name="connsiteX6" fmla="*/ 0 w 10001"/>
              <a:gd name="connsiteY6" fmla="*/ 10835 h 10850"/>
              <a:gd name="connsiteX7" fmla="*/ 2 w 10001"/>
              <a:gd name="connsiteY7" fmla="*/ 5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850">
                <a:moveTo>
                  <a:pt x="2" y="5"/>
                </a:moveTo>
                <a:lnTo>
                  <a:pt x="10001" y="0"/>
                </a:lnTo>
                <a:lnTo>
                  <a:pt x="10001" y="3358"/>
                </a:lnTo>
                <a:cubicBezTo>
                  <a:pt x="9776" y="2972"/>
                  <a:pt x="9567" y="3999"/>
                  <a:pt x="9567" y="5439"/>
                </a:cubicBezTo>
                <a:cubicBezTo>
                  <a:pt x="9567" y="6879"/>
                  <a:pt x="9780" y="7906"/>
                  <a:pt x="10001" y="7521"/>
                </a:cubicBezTo>
                <a:cubicBezTo>
                  <a:pt x="9999" y="8631"/>
                  <a:pt x="9998" y="9740"/>
                  <a:pt x="9996" y="10850"/>
                </a:cubicBezTo>
                <a:lnTo>
                  <a:pt x="0" y="10835"/>
                </a:lnTo>
                <a:cubicBezTo>
                  <a:pt x="-2" y="7494"/>
                  <a:pt x="1" y="4120"/>
                  <a:pt x="2" y="5"/>
                </a:cubicBezTo>
                <a:close/>
              </a:path>
            </a:pathLst>
          </a:custGeom>
          <a:gradFill>
            <a:gsLst>
              <a:gs pos="0">
                <a:schemeClr val="accent5">
                  <a:lumMod val="75000"/>
                </a:schemeClr>
              </a:gs>
              <a:gs pos="100000">
                <a:schemeClr val="accent5"/>
              </a:gs>
            </a:gsLst>
            <a:lin ang="0" scaled="0"/>
          </a:gradFill>
          <a:ln>
            <a:noFill/>
          </a:ln>
        </p:spPr>
        <p:txBody>
          <a:bodyPr vert="horz" wrap="square" lIns="68580" tIns="34290" rIns="68580" bIns="34290" numCol="1" anchor="t" anchorCtr="0" compatLnSpc="1">
            <a:prstTxWarp prst="textNoShape">
              <a:avLst/>
            </a:prstTxWarp>
          </a:bodyPr>
          <a:lstStyle/>
          <a:p>
            <a:r>
              <a:rPr lang="en-US" sz="1350" dirty="0"/>
              <a:t> </a:t>
            </a:r>
          </a:p>
        </p:txBody>
      </p:sp>
      <p:sp>
        <p:nvSpPr>
          <p:cNvPr id="37" name="Freeform 11"/>
          <p:cNvSpPr>
            <a:spLocks/>
          </p:cNvSpPr>
          <p:nvPr/>
        </p:nvSpPr>
        <p:spPr bwMode="auto">
          <a:xfrm>
            <a:off x="4756546" y="-2544"/>
            <a:ext cx="4390880" cy="887534"/>
          </a:xfrm>
          <a:custGeom>
            <a:avLst/>
            <a:gdLst>
              <a:gd name="T0" fmla="*/ 109 w 1979"/>
              <a:gd name="T1" fmla="*/ 245 h 357"/>
              <a:gd name="T2" fmla="*/ 75 w 1979"/>
              <a:gd name="T3" fmla="*/ 253 h 357"/>
              <a:gd name="T4" fmla="*/ 0 w 1979"/>
              <a:gd name="T5" fmla="*/ 178 h 357"/>
              <a:gd name="T6" fmla="*/ 75 w 1979"/>
              <a:gd name="T7" fmla="*/ 103 h 357"/>
              <a:gd name="T8" fmla="*/ 109 w 1979"/>
              <a:gd name="T9" fmla="*/ 111 h 357"/>
              <a:gd name="T10" fmla="*/ 109 w 1979"/>
              <a:gd name="T11" fmla="*/ 0 h 357"/>
              <a:gd name="T12" fmla="*/ 1979 w 1979"/>
              <a:gd name="T13" fmla="*/ 0 h 357"/>
              <a:gd name="T14" fmla="*/ 1979 w 1979"/>
              <a:gd name="T15" fmla="*/ 357 h 357"/>
              <a:gd name="T16" fmla="*/ 109 w 1979"/>
              <a:gd name="T17" fmla="*/ 357 h 357"/>
              <a:gd name="T18" fmla="*/ 109 w 1979"/>
              <a:gd name="T19" fmla="*/ 245 h 357"/>
              <a:gd name="connsiteX0" fmla="*/ 786 w 11409"/>
              <a:gd name="connsiteY0" fmla="*/ 7073 h 10210"/>
              <a:gd name="connsiteX1" fmla="*/ 614 w 11409"/>
              <a:gd name="connsiteY1" fmla="*/ 7297 h 10210"/>
              <a:gd name="connsiteX2" fmla="*/ 235 w 11409"/>
              <a:gd name="connsiteY2" fmla="*/ 5196 h 10210"/>
              <a:gd name="connsiteX3" fmla="*/ 614 w 11409"/>
              <a:gd name="connsiteY3" fmla="*/ 3095 h 10210"/>
              <a:gd name="connsiteX4" fmla="*/ 786 w 11409"/>
              <a:gd name="connsiteY4" fmla="*/ 3319 h 10210"/>
              <a:gd name="connsiteX5" fmla="*/ 786 w 11409"/>
              <a:gd name="connsiteY5" fmla="*/ 210 h 10210"/>
              <a:gd name="connsiteX6" fmla="*/ 11409 w 11409"/>
              <a:gd name="connsiteY6" fmla="*/ 271 h 10210"/>
              <a:gd name="connsiteX7" fmla="*/ 10235 w 11409"/>
              <a:gd name="connsiteY7" fmla="*/ 10210 h 10210"/>
              <a:gd name="connsiteX8" fmla="*/ 786 w 11409"/>
              <a:gd name="connsiteY8" fmla="*/ 10210 h 10210"/>
              <a:gd name="connsiteX9" fmla="*/ 786 w 11409"/>
              <a:gd name="connsiteY9" fmla="*/ 7073 h 10210"/>
              <a:gd name="connsiteX0" fmla="*/ 786 w 12199"/>
              <a:gd name="connsiteY0" fmla="*/ 7694 h 10892"/>
              <a:gd name="connsiteX1" fmla="*/ 614 w 12199"/>
              <a:gd name="connsiteY1" fmla="*/ 7918 h 10892"/>
              <a:gd name="connsiteX2" fmla="*/ 235 w 12199"/>
              <a:gd name="connsiteY2" fmla="*/ 5817 h 10892"/>
              <a:gd name="connsiteX3" fmla="*/ 614 w 12199"/>
              <a:gd name="connsiteY3" fmla="*/ 3716 h 10892"/>
              <a:gd name="connsiteX4" fmla="*/ 786 w 12199"/>
              <a:gd name="connsiteY4" fmla="*/ 3940 h 10892"/>
              <a:gd name="connsiteX5" fmla="*/ 786 w 12199"/>
              <a:gd name="connsiteY5" fmla="*/ 831 h 10892"/>
              <a:gd name="connsiteX6" fmla="*/ 11409 w 12199"/>
              <a:gd name="connsiteY6" fmla="*/ 892 h 10892"/>
              <a:gd name="connsiteX7" fmla="*/ 11420 w 12199"/>
              <a:gd name="connsiteY7" fmla="*/ 10892 h 10892"/>
              <a:gd name="connsiteX8" fmla="*/ 786 w 12199"/>
              <a:gd name="connsiteY8" fmla="*/ 10831 h 10892"/>
              <a:gd name="connsiteX9" fmla="*/ 786 w 12199"/>
              <a:gd name="connsiteY9" fmla="*/ 7694 h 10892"/>
              <a:gd name="connsiteX0" fmla="*/ 551 w 11964"/>
              <a:gd name="connsiteY0" fmla="*/ 7694 h 10892"/>
              <a:gd name="connsiteX1" fmla="*/ 379 w 11964"/>
              <a:gd name="connsiteY1" fmla="*/ 7918 h 10892"/>
              <a:gd name="connsiteX2" fmla="*/ 0 w 11964"/>
              <a:gd name="connsiteY2" fmla="*/ 5817 h 10892"/>
              <a:gd name="connsiteX3" fmla="*/ 379 w 11964"/>
              <a:gd name="connsiteY3" fmla="*/ 3716 h 10892"/>
              <a:gd name="connsiteX4" fmla="*/ 551 w 11964"/>
              <a:gd name="connsiteY4" fmla="*/ 3940 h 10892"/>
              <a:gd name="connsiteX5" fmla="*/ 551 w 11964"/>
              <a:gd name="connsiteY5" fmla="*/ 831 h 10892"/>
              <a:gd name="connsiteX6" fmla="*/ 11174 w 11964"/>
              <a:gd name="connsiteY6" fmla="*/ 892 h 10892"/>
              <a:gd name="connsiteX7" fmla="*/ 11185 w 11964"/>
              <a:gd name="connsiteY7" fmla="*/ 10892 h 10892"/>
              <a:gd name="connsiteX8" fmla="*/ 551 w 11964"/>
              <a:gd name="connsiteY8" fmla="*/ 10831 h 10892"/>
              <a:gd name="connsiteX9" fmla="*/ 551 w 11964"/>
              <a:gd name="connsiteY9" fmla="*/ 7694 h 10892"/>
              <a:gd name="connsiteX0" fmla="*/ 551 w 11964"/>
              <a:gd name="connsiteY0" fmla="*/ 7569 h 10767"/>
              <a:gd name="connsiteX1" fmla="*/ 379 w 11964"/>
              <a:gd name="connsiteY1" fmla="*/ 7793 h 10767"/>
              <a:gd name="connsiteX2" fmla="*/ 0 w 11964"/>
              <a:gd name="connsiteY2" fmla="*/ 5692 h 10767"/>
              <a:gd name="connsiteX3" fmla="*/ 379 w 11964"/>
              <a:gd name="connsiteY3" fmla="*/ 3591 h 10767"/>
              <a:gd name="connsiteX4" fmla="*/ 551 w 11964"/>
              <a:gd name="connsiteY4" fmla="*/ 3815 h 10767"/>
              <a:gd name="connsiteX5" fmla="*/ 551 w 11964"/>
              <a:gd name="connsiteY5" fmla="*/ 706 h 10767"/>
              <a:gd name="connsiteX6" fmla="*/ 11174 w 11964"/>
              <a:gd name="connsiteY6" fmla="*/ 767 h 10767"/>
              <a:gd name="connsiteX7" fmla="*/ 11185 w 11964"/>
              <a:gd name="connsiteY7" fmla="*/ 10767 h 10767"/>
              <a:gd name="connsiteX8" fmla="*/ 551 w 11964"/>
              <a:gd name="connsiteY8" fmla="*/ 10706 h 10767"/>
              <a:gd name="connsiteX9" fmla="*/ 551 w 11964"/>
              <a:gd name="connsiteY9" fmla="*/ 7569 h 10767"/>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964"/>
              <a:gd name="connsiteY0" fmla="*/ 6863 h 10061"/>
              <a:gd name="connsiteX1" fmla="*/ 379 w 11964"/>
              <a:gd name="connsiteY1" fmla="*/ 7087 h 10061"/>
              <a:gd name="connsiteX2" fmla="*/ 0 w 11964"/>
              <a:gd name="connsiteY2" fmla="*/ 4986 h 10061"/>
              <a:gd name="connsiteX3" fmla="*/ 379 w 11964"/>
              <a:gd name="connsiteY3" fmla="*/ 2885 h 10061"/>
              <a:gd name="connsiteX4" fmla="*/ 551 w 11964"/>
              <a:gd name="connsiteY4" fmla="*/ 3109 h 10061"/>
              <a:gd name="connsiteX5" fmla="*/ 551 w 11964"/>
              <a:gd name="connsiteY5" fmla="*/ 0 h 10061"/>
              <a:gd name="connsiteX6" fmla="*/ 11174 w 11964"/>
              <a:gd name="connsiteY6" fmla="*/ 61 h 10061"/>
              <a:gd name="connsiteX7" fmla="*/ 11185 w 11964"/>
              <a:gd name="connsiteY7" fmla="*/ 10061 h 10061"/>
              <a:gd name="connsiteX8" fmla="*/ 551 w 11964"/>
              <a:gd name="connsiteY8" fmla="*/ 10000 h 10061"/>
              <a:gd name="connsiteX9" fmla="*/ 551 w 11964"/>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69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63 h 10061"/>
              <a:gd name="connsiteX1" fmla="*/ 379 w 11185"/>
              <a:gd name="connsiteY1" fmla="*/ 7087 h 10061"/>
              <a:gd name="connsiteX2" fmla="*/ 0 w 11185"/>
              <a:gd name="connsiteY2" fmla="*/ 4986 h 10061"/>
              <a:gd name="connsiteX3" fmla="*/ 379 w 11185"/>
              <a:gd name="connsiteY3" fmla="*/ 2885 h 10061"/>
              <a:gd name="connsiteX4" fmla="*/ 551 w 11185"/>
              <a:gd name="connsiteY4" fmla="*/ 3109 h 10061"/>
              <a:gd name="connsiteX5" fmla="*/ 551 w 11185"/>
              <a:gd name="connsiteY5" fmla="*/ 0 h 10061"/>
              <a:gd name="connsiteX6" fmla="*/ 11174 w 11185"/>
              <a:gd name="connsiteY6" fmla="*/ 61 h 10061"/>
              <a:gd name="connsiteX7" fmla="*/ 11185 w 11185"/>
              <a:gd name="connsiteY7" fmla="*/ 10061 h 10061"/>
              <a:gd name="connsiteX8" fmla="*/ 551 w 11185"/>
              <a:gd name="connsiteY8" fmla="*/ 10000 h 10061"/>
              <a:gd name="connsiteX9" fmla="*/ 551 w 11185"/>
              <a:gd name="connsiteY9" fmla="*/ 6863 h 1006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11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74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85"/>
              <a:gd name="connsiteY0" fmla="*/ 6813 h 10011"/>
              <a:gd name="connsiteX1" fmla="*/ 379 w 11185"/>
              <a:gd name="connsiteY1" fmla="*/ 7037 h 10011"/>
              <a:gd name="connsiteX2" fmla="*/ 0 w 11185"/>
              <a:gd name="connsiteY2" fmla="*/ 4936 h 10011"/>
              <a:gd name="connsiteX3" fmla="*/ 379 w 11185"/>
              <a:gd name="connsiteY3" fmla="*/ 2835 h 10011"/>
              <a:gd name="connsiteX4" fmla="*/ 551 w 11185"/>
              <a:gd name="connsiteY4" fmla="*/ 3059 h 10011"/>
              <a:gd name="connsiteX5" fmla="*/ 551 w 11185"/>
              <a:gd name="connsiteY5" fmla="*/ 0 h 10011"/>
              <a:gd name="connsiteX6" fmla="*/ 11165 w 11185"/>
              <a:gd name="connsiteY6" fmla="*/ 36 h 10011"/>
              <a:gd name="connsiteX7" fmla="*/ 11185 w 11185"/>
              <a:gd name="connsiteY7" fmla="*/ 10011 h 10011"/>
              <a:gd name="connsiteX8" fmla="*/ 551 w 11185"/>
              <a:gd name="connsiteY8" fmla="*/ 9950 h 10011"/>
              <a:gd name="connsiteX9" fmla="*/ 551 w 11185"/>
              <a:gd name="connsiteY9" fmla="*/ 6813 h 10011"/>
              <a:gd name="connsiteX0" fmla="*/ 551 w 11167"/>
              <a:gd name="connsiteY0" fmla="*/ 6813 h 10011"/>
              <a:gd name="connsiteX1" fmla="*/ 379 w 11167"/>
              <a:gd name="connsiteY1" fmla="*/ 7037 h 10011"/>
              <a:gd name="connsiteX2" fmla="*/ 0 w 11167"/>
              <a:gd name="connsiteY2" fmla="*/ 4936 h 10011"/>
              <a:gd name="connsiteX3" fmla="*/ 379 w 11167"/>
              <a:gd name="connsiteY3" fmla="*/ 2835 h 10011"/>
              <a:gd name="connsiteX4" fmla="*/ 551 w 11167"/>
              <a:gd name="connsiteY4" fmla="*/ 3059 h 10011"/>
              <a:gd name="connsiteX5" fmla="*/ 551 w 11167"/>
              <a:gd name="connsiteY5" fmla="*/ 0 h 10011"/>
              <a:gd name="connsiteX6" fmla="*/ 11165 w 11167"/>
              <a:gd name="connsiteY6" fmla="*/ 36 h 10011"/>
              <a:gd name="connsiteX7" fmla="*/ 11162 w 11167"/>
              <a:gd name="connsiteY7" fmla="*/ 10011 h 10011"/>
              <a:gd name="connsiteX8" fmla="*/ 551 w 11167"/>
              <a:gd name="connsiteY8" fmla="*/ 9950 h 10011"/>
              <a:gd name="connsiteX9" fmla="*/ 551 w 11167"/>
              <a:gd name="connsiteY9" fmla="*/ 6813 h 10011"/>
              <a:gd name="connsiteX0" fmla="*/ 551 w 11168"/>
              <a:gd name="connsiteY0" fmla="*/ 6813 h 10011"/>
              <a:gd name="connsiteX1" fmla="*/ 379 w 11168"/>
              <a:gd name="connsiteY1" fmla="*/ 7037 h 10011"/>
              <a:gd name="connsiteX2" fmla="*/ 0 w 11168"/>
              <a:gd name="connsiteY2" fmla="*/ 4936 h 10011"/>
              <a:gd name="connsiteX3" fmla="*/ 379 w 11168"/>
              <a:gd name="connsiteY3" fmla="*/ 2835 h 10011"/>
              <a:gd name="connsiteX4" fmla="*/ 551 w 11168"/>
              <a:gd name="connsiteY4" fmla="*/ 3059 h 10011"/>
              <a:gd name="connsiteX5" fmla="*/ 551 w 11168"/>
              <a:gd name="connsiteY5" fmla="*/ 0 h 10011"/>
              <a:gd name="connsiteX6" fmla="*/ 11165 w 11168"/>
              <a:gd name="connsiteY6" fmla="*/ 36 h 10011"/>
              <a:gd name="connsiteX7" fmla="*/ 11167 w 11168"/>
              <a:gd name="connsiteY7" fmla="*/ 10011 h 10011"/>
              <a:gd name="connsiteX8" fmla="*/ 551 w 11168"/>
              <a:gd name="connsiteY8" fmla="*/ 9950 h 10011"/>
              <a:gd name="connsiteX9" fmla="*/ 551 w 11168"/>
              <a:gd name="connsiteY9" fmla="*/ 6813 h 10011"/>
              <a:gd name="connsiteX0" fmla="*/ 551 w 11172"/>
              <a:gd name="connsiteY0" fmla="*/ 6813 h 10011"/>
              <a:gd name="connsiteX1" fmla="*/ 379 w 11172"/>
              <a:gd name="connsiteY1" fmla="*/ 7037 h 10011"/>
              <a:gd name="connsiteX2" fmla="*/ 0 w 11172"/>
              <a:gd name="connsiteY2" fmla="*/ 4936 h 10011"/>
              <a:gd name="connsiteX3" fmla="*/ 379 w 11172"/>
              <a:gd name="connsiteY3" fmla="*/ 2835 h 10011"/>
              <a:gd name="connsiteX4" fmla="*/ 551 w 11172"/>
              <a:gd name="connsiteY4" fmla="*/ 3059 h 10011"/>
              <a:gd name="connsiteX5" fmla="*/ 551 w 11172"/>
              <a:gd name="connsiteY5" fmla="*/ 0 h 10011"/>
              <a:gd name="connsiteX6" fmla="*/ 11165 w 11172"/>
              <a:gd name="connsiteY6" fmla="*/ 36 h 10011"/>
              <a:gd name="connsiteX7" fmla="*/ 11172 w 11172"/>
              <a:gd name="connsiteY7" fmla="*/ 10011 h 10011"/>
              <a:gd name="connsiteX8" fmla="*/ 551 w 11172"/>
              <a:gd name="connsiteY8" fmla="*/ 9950 h 10011"/>
              <a:gd name="connsiteX9" fmla="*/ 551 w 11172"/>
              <a:gd name="connsiteY9" fmla="*/ 6813 h 10011"/>
              <a:gd name="connsiteX0" fmla="*/ 551 w 11172"/>
              <a:gd name="connsiteY0" fmla="*/ 6813 h 10832"/>
              <a:gd name="connsiteX1" fmla="*/ 379 w 11172"/>
              <a:gd name="connsiteY1" fmla="*/ 7037 h 10832"/>
              <a:gd name="connsiteX2" fmla="*/ 0 w 11172"/>
              <a:gd name="connsiteY2" fmla="*/ 4936 h 10832"/>
              <a:gd name="connsiteX3" fmla="*/ 379 w 11172"/>
              <a:gd name="connsiteY3" fmla="*/ 2835 h 10832"/>
              <a:gd name="connsiteX4" fmla="*/ 551 w 11172"/>
              <a:gd name="connsiteY4" fmla="*/ 3059 h 10832"/>
              <a:gd name="connsiteX5" fmla="*/ 551 w 11172"/>
              <a:gd name="connsiteY5" fmla="*/ 0 h 10832"/>
              <a:gd name="connsiteX6" fmla="*/ 11165 w 11172"/>
              <a:gd name="connsiteY6" fmla="*/ 36 h 10832"/>
              <a:gd name="connsiteX7" fmla="*/ 11172 w 11172"/>
              <a:gd name="connsiteY7" fmla="*/ 10011 h 10832"/>
              <a:gd name="connsiteX8" fmla="*/ 551 w 11172"/>
              <a:gd name="connsiteY8" fmla="*/ 10832 h 10832"/>
              <a:gd name="connsiteX9" fmla="*/ 551 w 11172"/>
              <a:gd name="connsiteY9" fmla="*/ 6813 h 10832"/>
              <a:gd name="connsiteX0" fmla="*/ 551 w 11167"/>
              <a:gd name="connsiteY0" fmla="*/ 6813 h 11048"/>
              <a:gd name="connsiteX1" fmla="*/ 379 w 11167"/>
              <a:gd name="connsiteY1" fmla="*/ 7037 h 11048"/>
              <a:gd name="connsiteX2" fmla="*/ 0 w 11167"/>
              <a:gd name="connsiteY2" fmla="*/ 4936 h 11048"/>
              <a:gd name="connsiteX3" fmla="*/ 379 w 11167"/>
              <a:gd name="connsiteY3" fmla="*/ 2835 h 11048"/>
              <a:gd name="connsiteX4" fmla="*/ 551 w 11167"/>
              <a:gd name="connsiteY4" fmla="*/ 3059 h 11048"/>
              <a:gd name="connsiteX5" fmla="*/ 551 w 11167"/>
              <a:gd name="connsiteY5" fmla="*/ 0 h 11048"/>
              <a:gd name="connsiteX6" fmla="*/ 11165 w 11167"/>
              <a:gd name="connsiteY6" fmla="*/ 36 h 11048"/>
              <a:gd name="connsiteX7" fmla="*/ 11162 w 11167"/>
              <a:gd name="connsiteY7" fmla="*/ 11048 h 11048"/>
              <a:gd name="connsiteX8" fmla="*/ 551 w 11167"/>
              <a:gd name="connsiteY8" fmla="*/ 10832 h 11048"/>
              <a:gd name="connsiteX9" fmla="*/ 551 w 11167"/>
              <a:gd name="connsiteY9" fmla="*/ 6813 h 11048"/>
              <a:gd name="connsiteX0" fmla="*/ 551 w 11167"/>
              <a:gd name="connsiteY0" fmla="*/ 6813 h 10944"/>
              <a:gd name="connsiteX1" fmla="*/ 379 w 11167"/>
              <a:gd name="connsiteY1" fmla="*/ 7037 h 10944"/>
              <a:gd name="connsiteX2" fmla="*/ 0 w 11167"/>
              <a:gd name="connsiteY2" fmla="*/ 4936 h 10944"/>
              <a:gd name="connsiteX3" fmla="*/ 379 w 11167"/>
              <a:gd name="connsiteY3" fmla="*/ 2835 h 10944"/>
              <a:gd name="connsiteX4" fmla="*/ 551 w 11167"/>
              <a:gd name="connsiteY4" fmla="*/ 3059 h 10944"/>
              <a:gd name="connsiteX5" fmla="*/ 551 w 11167"/>
              <a:gd name="connsiteY5" fmla="*/ 0 h 10944"/>
              <a:gd name="connsiteX6" fmla="*/ 11165 w 11167"/>
              <a:gd name="connsiteY6" fmla="*/ 36 h 10944"/>
              <a:gd name="connsiteX7" fmla="*/ 11162 w 11167"/>
              <a:gd name="connsiteY7" fmla="*/ 10944 h 10944"/>
              <a:gd name="connsiteX8" fmla="*/ 551 w 11167"/>
              <a:gd name="connsiteY8" fmla="*/ 10832 h 10944"/>
              <a:gd name="connsiteX9" fmla="*/ 551 w 11167"/>
              <a:gd name="connsiteY9" fmla="*/ 6813 h 10944"/>
              <a:gd name="connsiteX0" fmla="*/ 551 w 11167"/>
              <a:gd name="connsiteY0" fmla="*/ 6813 h 10892"/>
              <a:gd name="connsiteX1" fmla="*/ 379 w 11167"/>
              <a:gd name="connsiteY1" fmla="*/ 7037 h 10892"/>
              <a:gd name="connsiteX2" fmla="*/ 0 w 11167"/>
              <a:gd name="connsiteY2" fmla="*/ 4936 h 10892"/>
              <a:gd name="connsiteX3" fmla="*/ 379 w 11167"/>
              <a:gd name="connsiteY3" fmla="*/ 2835 h 10892"/>
              <a:gd name="connsiteX4" fmla="*/ 551 w 11167"/>
              <a:gd name="connsiteY4" fmla="*/ 3059 h 10892"/>
              <a:gd name="connsiteX5" fmla="*/ 551 w 11167"/>
              <a:gd name="connsiteY5" fmla="*/ 0 h 10892"/>
              <a:gd name="connsiteX6" fmla="*/ 11165 w 11167"/>
              <a:gd name="connsiteY6" fmla="*/ 36 h 10892"/>
              <a:gd name="connsiteX7" fmla="*/ 11162 w 11167"/>
              <a:gd name="connsiteY7" fmla="*/ 10892 h 10892"/>
              <a:gd name="connsiteX8" fmla="*/ 551 w 11167"/>
              <a:gd name="connsiteY8" fmla="*/ 10832 h 10892"/>
              <a:gd name="connsiteX9" fmla="*/ 551 w 11167"/>
              <a:gd name="connsiteY9" fmla="*/ 6813 h 10892"/>
              <a:gd name="connsiteX0" fmla="*/ 551 w 11167"/>
              <a:gd name="connsiteY0" fmla="*/ 6813 h 10832"/>
              <a:gd name="connsiteX1" fmla="*/ 379 w 11167"/>
              <a:gd name="connsiteY1" fmla="*/ 7037 h 10832"/>
              <a:gd name="connsiteX2" fmla="*/ 0 w 11167"/>
              <a:gd name="connsiteY2" fmla="*/ 4936 h 10832"/>
              <a:gd name="connsiteX3" fmla="*/ 379 w 11167"/>
              <a:gd name="connsiteY3" fmla="*/ 2835 h 10832"/>
              <a:gd name="connsiteX4" fmla="*/ 551 w 11167"/>
              <a:gd name="connsiteY4" fmla="*/ 3059 h 10832"/>
              <a:gd name="connsiteX5" fmla="*/ 551 w 11167"/>
              <a:gd name="connsiteY5" fmla="*/ 0 h 10832"/>
              <a:gd name="connsiteX6" fmla="*/ 11165 w 11167"/>
              <a:gd name="connsiteY6" fmla="*/ 36 h 10832"/>
              <a:gd name="connsiteX7" fmla="*/ 11162 w 11167"/>
              <a:gd name="connsiteY7" fmla="*/ 10736 h 10832"/>
              <a:gd name="connsiteX8" fmla="*/ 551 w 11167"/>
              <a:gd name="connsiteY8" fmla="*/ 10832 h 10832"/>
              <a:gd name="connsiteX9" fmla="*/ 551 w 11167"/>
              <a:gd name="connsiteY9" fmla="*/ 6813 h 10832"/>
              <a:gd name="connsiteX0" fmla="*/ 551 w 11172"/>
              <a:gd name="connsiteY0" fmla="*/ 6813 h 10840"/>
              <a:gd name="connsiteX1" fmla="*/ 379 w 11172"/>
              <a:gd name="connsiteY1" fmla="*/ 7037 h 10840"/>
              <a:gd name="connsiteX2" fmla="*/ 0 w 11172"/>
              <a:gd name="connsiteY2" fmla="*/ 4936 h 10840"/>
              <a:gd name="connsiteX3" fmla="*/ 379 w 11172"/>
              <a:gd name="connsiteY3" fmla="*/ 2835 h 10840"/>
              <a:gd name="connsiteX4" fmla="*/ 551 w 11172"/>
              <a:gd name="connsiteY4" fmla="*/ 3059 h 10840"/>
              <a:gd name="connsiteX5" fmla="*/ 551 w 11172"/>
              <a:gd name="connsiteY5" fmla="*/ 0 h 10840"/>
              <a:gd name="connsiteX6" fmla="*/ 11165 w 11172"/>
              <a:gd name="connsiteY6" fmla="*/ 36 h 10840"/>
              <a:gd name="connsiteX7" fmla="*/ 11172 w 11172"/>
              <a:gd name="connsiteY7" fmla="*/ 10840 h 10840"/>
              <a:gd name="connsiteX8" fmla="*/ 551 w 11172"/>
              <a:gd name="connsiteY8" fmla="*/ 10832 h 10840"/>
              <a:gd name="connsiteX9" fmla="*/ 551 w 11172"/>
              <a:gd name="connsiteY9" fmla="*/ 6813 h 10840"/>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974 h 11778"/>
              <a:gd name="connsiteX7" fmla="*/ 11172 w 11172"/>
              <a:gd name="connsiteY7" fmla="*/ 11778 h 11778"/>
              <a:gd name="connsiteX8" fmla="*/ 551 w 11172"/>
              <a:gd name="connsiteY8" fmla="*/ 11770 h 11778"/>
              <a:gd name="connsiteX9" fmla="*/ 551 w 11172"/>
              <a:gd name="connsiteY9" fmla="*/ 7751 h 11778"/>
              <a:gd name="connsiteX0" fmla="*/ 551 w 11172"/>
              <a:gd name="connsiteY0" fmla="*/ 7751 h 11778"/>
              <a:gd name="connsiteX1" fmla="*/ 379 w 11172"/>
              <a:gd name="connsiteY1" fmla="*/ 7975 h 11778"/>
              <a:gd name="connsiteX2" fmla="*/ 0 w 11172"/>
              <a:gd name="connsiteY2" fmla="*/ 5874 h 11778"/>
              <a:gd name="connsiteX3" fmla="*/ 379 w 11172"/>
              <a:gd name="connsiteY3" fmla="*/ 3773 h 11778"/>
              <a:gd name="connsiteX4" fmla="*/ 551 w 11172"/>
              <a:gd name="connsiteY4" fmla="*/ 3997 h 11778"/>
              <a:gd name="connsiteX5" fmla="*/ 551 w 11172"/>
              <a:gd name="connsiteY5" fmla="*/ 0 h 11778"/>
              <a:gd name="connsiteX6" fmla="*/ 11165 w 11172"/>
              <a:gd name="connsiteY6" fmla="*/ 36 h 11778"/>
              <a:gd name="connsiteX7" fmla="*/ 11172 w 11172"/>
              <a:gd name="connsiteY7" fmla="*/ 11778 h 11778"/>
              <a:gd name="connsiteX8" fmla="*/ 551 w 11172"/>
              <a:gd name="connsiteY8" fmla="*/ 11770 h 11778"/>
              <a:gd name="connsiteX9" fmla="*/ 551 w 11172"/>
              <a:gd name="connsiteY9" fmla="*/ 7751 h 1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2" h="11778">
                <a:moveTo>
                  <a:pt x="551" y="7751"/>
                </a:moveTo>
                <a:cubicBezTo>
                  <a:pt x="500" y="7891"/>
                  <a:pt x="440" y="7975"/>
                  <a:pt x="379" y="7975"/>
                </a:cubicBezTo>
                <a:cubicBezTo>
                  <a:pt x="167" y="7975"/>
                  <a:pt x="0" y="7050"/>
                  <a:pt x="0" y="5874"/>
                </a:cubicBezTo>
                <a:cubicBezTo>
                  <a:pt x="0" y="4726"/>
                  <a:pt x="167" y="3773"/>
                  <a:pt x="379" y="3773"/>
                </a:cubicBezTo>
                <a:cubicBezTo>
                  <a:pt x="440" y="3773"/>
                  <a:pt x="500" y="3857"/>
                  <a:pt x="551" y="3997"/>
                </a:cubicBezTo>
                <a:cubicBezTo>
                  <a:pt x="551" y="888"/>
                  <a:pt x="549" y="1753"/>
                  <a:pt x="551" y="0"/>
                </a:cubicBezTo>
                <a:lnTo>
                  <a:pt x="11165" y="36"/>
                </a:lnTo>
                <a:cubicBezTo>
                  <a:pt x="11171" y="4782"/>
                  <a:pt x="11172" y="11778"/>
                  <a:pt x="11172" y="11778"/>
                </a:cubicBezTo>
                <a:lnTo>
                  <a:pt x="551" y="11770"/>
                </a:lnTo>
                <a:lnTo>
                  <a:pt x="551" y="7751"/>
                </a:lnTo>
                <a:close/>
              </a:path>
            </a:pathLst>
          </a:custGeom>
          <a:gradFill flip="none" rotWithShape="1">
            <a:gsLst>
              <a:gs pos="100000">
                <a:schemeClr val="accent6">
                  <a:lumMod val="75000"/>
                </a:schemeClr>
              </a:gs>
              <a:gs pos="0">
                <a:schemeClr val="accent6"/>
              </a:gs>
            </a:gsLst>
            <a:lin ang="0" scaled="0"/>
            <a:tileRect/>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48" name="AutoShape 26"/>
          <p:cNvSpPr>
            <a:spLocks noChangeAspect="1" noChangeArrowheads="1" noTextEdit="1"/>
          </p:cNvSpPr>
          <p:nvPr/>
        </p:nvSpPr>
        <p:spPr bwMode="auto">
          <a:xfrm flipH="1">
            <a:off x="2631810" y="4814514"/>
            <a:ext cx="2863975" cy="115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28"/>
          <p:cNvSpPr>
            <a:spLocks/>
          </p:cNvSpPr>
          <p:nvPr/>
        </p:nvSpPr>
        <p:spPr bwMode="auto">
          <a:xfrm flipH="1">
            <a:off x="4078857" y="5605571"/>
            <a:ext cx="5070378" cy="1254975"/>
          </a:xfrm>
          <a:custGeom>
            <a:avLst/>
            <a:gdLst>
              <a:gd name="T0" fmla="*/ 0 w 1442"/>
              <a:gd name="T1" fmla="*/ 0 h 1229"/>
              <a:gd name="T2" fmla="*/ 1442 w 1442"/>
              <a:gd name="T3" fmla="*/ 1 h 1229"/>
              <a:gd name="T4" fmla="*/ 1442 w 1442"/>
              <a:gd name="T5" fmla="*/ 420 h 1229"/>
              <a:gd name="T6" fmla="*/ 1181 w 1442"/>
              <a:gd name="T7" fmla="*/ 616 h 1229"/>
              <a:gd name="T8" fmla="*/ 1441 w 1442"/>
              <a:gd name="T9" fmla="*/ 810 h 1229"/>
              <a:gd name="T10" fmla="*/ 1441 w 1442"/>
              <a:gd name="T11" fmla="*/ 1229 h 1229"/>
              <a:gd name="T12" fmla="*/ 0 w 1442"/>
              <a:gd name="T13" fmla="*/ 1229 h 1229"/>
              <a:gd name="T14" fmla="*/ 0 w 1442"/>
              <a:gd name="T15" fmla="*/ 0 h 1229"/>
              <a:gd name="connsiteX0" fmla="*/ 0 w 38508"/>
              <a:gd name="connsiteY0" fmla="*/ 347 h 10201"/>
              <a:gd name="connsiteX1" fmla="*/ 35853 w 38508"/>
              <a:gd name="connsiteY1" fmla="*/ 209 h 10201"/>
              <a:gd name="connsiteX2" fmla="*/ 35853 w 38508"/>
              <a:gd name="connsiteY2" fmla="*/ 3618 h 10201"/>
              <a:gd name="connsiteX3" fmla="*/ 34043 w 38508"/>
              <a:gd name="connsiteY3" fmla="*/ 5213 h 10201"/>
              <a:gd name="connsiteX4" fmla="*/ 35846 w 38508"/>
              <a:gd name="connsiteY4" fmla="*/ 6792 h 10201"/>
              <a:gd name="connsiteX5" fmla="*/ 35846 w 38508"/>
              <a:gd name="connsiteY5" fmla="*/ 10201 h 10201"/>
              <a:gd name="connsiteX6" fmla="*/ 25853 w 38508"/>
              <a:gd name="connsiteY6" fmla="*/ 10201 h 10201"/>
              <a:gd name="connsiteX7" fmla="*/ 0 w 38508"/>
              <a:gd name="connsiteY7" fmla="*/ 347 h 10201"/>
              <a:gd name="connsiteX0" fmla="*/ 0 w 38603"/>
              <a:gd name="connsiteY0" fmla="*/ 139 h 9993"/>
              <a:gd name="connsiteX1" fmla="*/ 35853 w 38603"/>
              <a:gd name="connsiteY1" fmla="*/ 1 h 9993"/>
              <a:gd name="connsiteX2" fmla="*/ 35853 w 38603"/>
              <a:gd name="connsiteY2" fmla="*/ 3410 h 9993"/>
              <a:gd name="connsiteX3" fmla="*/ 34043 w 38603"/>
              <a:gd name="connsiteY3" fmla="*/ 5005 h 9993"/>
              <a:gd name="connsiteX4" fmla="*/ 35846 w 38603"/>
              <a:gd name="connsiteY4" fmla="*/ 6584 h 9993"/>
              <a:gd name="connsiteX5" fmla="*/ 35846 w 38603"/>
              <a:gd name="connsiteY5" fmla="*/ 9993 h 9993"/>
              <a:gd name="connsiteX6" fmla="*/ 25853 w 38603"/>
              <a:gd name="connsiteY6" fmla="*/ 9993 h 9993"/>
              <a:gd name="connsiteX7" fmla="*/ 0 w 38603"/>
              <a:gd name="connsiteY7" fmla="*/ 139 h 9993"/>
              <a:gd name="connsiteX0" fmla="*/ 0 w 9289"/>
              <a:gd name="connsiteY0" fmla="*/ 138 h 9999"/>
              <a:gd name="connsiteX1" fmla="*/ 9288 w 9289"/>
              <a:gd name="connsiteY1" fmla="*/ 0 h 9999"/>
              <a:gd name="connsiteX2" fmla="*/ 9288 w 9289"/>
              <a:gd name="connsiteY2" fmla="*/ 3411 h 9999"/>
              <a:gd name="connsiteX3" fmla="*/ 8819 w 9289"/>
              <a:gd name="connsiteY3" fmla="*/ 5008 h 9999"/>
              <a:gd name="connsiteX4" fmla="*/ 9286 w 9289"/>
              <a:gd name="connsiteY4" fmla="*/ 6588 h 9999"/>
              <a:gd name="connsiteX5" fmla="*/ 9286 w 9289"/>
              <a:gd name="connsiteY5" fmla="*/ 9999 h 9999"/>
              <a:gd name="connsiteX6" fmla="*/ 6697 w 9289"/>
              <a:gd name="connsiteY6" fmla="*/ 9999 h 9999"/>
              <a:gd name="connsiteX7" fmla="*/ 0 w 9289"/>
              <a:gd name="connsiteY7" fmla="*/ 138 h 9999"/>
              <a:gd name="connsiteX0" fmla="*/ 0 w 10000"/>
              <a:gd name="connsiteY0" fmla="*/ 138 h 10073"/>
              <a:gd name="connsiteX1" fmla="*/ 9999 w 10000"/>
              <a:gd name="connsiteY1" fmla="*/ 0 h 10073"/>
              <a:gd name="connsiteX2" fmla="*/ 9999 w 10000"/>
              <a:gd name="connsiteY2" fmla="*/ 3411 h 10073"/>
              <a:gd name="connsiteX3" fmla="*/ 9494 w 10000"/>
              <a:gd name="connsiteY3" fmla="*/ 5009 h 10073"/>
              <a:gd name="connsiteX4" fmla="*/ 9997 w 10000"/>
              <a:gd name="connsiteY4" fmla="*/ 6589 h 10073"/>
              <a:gd name="connsiteX5" fmla="*/ 9997 w 10000"/>
              <a:gd name="connsiteY5" fmla="*/ 10000 h 10073"/>
              <a:gd name="connsiteX6" fmla="*/ 8 w 10000"/>
              <a:gd name="connsiteY6" fmla="*/ 10073 h 10073"/>
              <a:gd name="connsiteX7" fmla="*/ 0 w 10000"/>
              <a:gd name="connsiteY7" fmla="*/ 138 h 10073"/>
              <a:gd name="connsiteX0" fmla="*/ 0 w 10000"/>
              <a:gd name="connsiteY0" fmla="*/ 138 h 10000"/>
              <a:gd name="connsiteX1" fmla="*/ 9999 w 10000"/>
              <a:gd name="connsiteY1" fmla="*/ 0 h 10000"/>
              <a:gd name="connsiteX2" fmla="*/ 9999 w 10000"/>
              <a:gd name="connsiteY2" fmla="*/ 3411 h 10000"/>
              <a:gd name="connsiteX3" fmla="*/ 9494 w 10000"/>
              <a:gd name="connsiteY3" fmla="*/ 5009 h 10000"/>
              <a:gd name="connsiteX4" fmla="*/ 9997 w 10000"/>
              <a:gd name="connsiteY4" fmla="*/ 6589 h 10000"/>
              <a:gd name="connsiteX5" fmla="*/ 9997 w 10000"/>
              <a:gd name="connsiteY5" fmla="*/ 10000 h 10000"/>
              <a:gd name="connsiteX6" fmla="*/ 0 w 10000"/>
              <a:gd name="connsiteY6" fmla="*/ 9963 h 10000"/>
              <a:gd name="connsiteX7" fmla="*/ 0 w 10000"/>
              <a:gd name="connsiteY7" fmla="*/ 138 h 10000"/>
              <a:gd name="connsiteX0" fmla="*/ 8 w 10008"/>
              <a:gd name="connsiteY0" fmla="*/ 138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38 h 10000"/>
              <a:gd name="connsiteX0" fmla="*/ 8 w 10008"/>
              <a:gd name="connsiteY0" fmla="*/ 101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101 h 10000"/>
              <a:gd name="connsiteX0" fmla="*/ 8 w 10008"/>
              <a:gd name="connsiteY0" fmla="*/ 64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64 h 10000"/>
              <a:gd name="connsiteX0" fmla="*/ 8 w 10008"/>
              <a:gd name="connsiteY0" fmla="*/ 46 h 10000"/>
              <a:gd name="connsiteX1" fmla="*/ 10007 w 10008"/>
              <a:gd name="connsiteY1" fmla="*/ 0 h 10000"/>
              <a:gd name="connsiteX2" fmla="*/ 10007 w 10008"/>
              <a:gd name="connsiteY2" fmla="*/ 3411 h 10000"/>
              <a:gd name="connsiteX3" fmla="*/ 9502 w 10008"/>
              <a:gd name="connsiteY3" fmla="*/ 5009 h 10000"/>
              <a:gd name="connsiteX4" fmla="*/ 10005 w 10008"/>
              <a:gd name="connsiteY4" fmla="*/ 6589 h 10000"/>
              <a:gd name="connsiteX5" fmla="*/ 10005 w 10008"/>
              <a:gd name="connsiteY5" fmla="*/ 10000 h 10000"/>
              <a:gd name="connsiteX6" fmla="*/ 0 w 10008"/>
              <a:gd name="connsiteY6" fmla="*/ 9963 h 10000"/>
              <a:gd name="connsiteX7" fmla="*/ 8 w 10008"/>
              <a:gd name="connsiteY7" fmla="*/ 46 h 10000"/>
              <a:gd name="connsiteX0" fmla="*/ 8 w 10008"/>
              <a:gd name="connsiteY0" fmla="*/ 480 h 10434"/>
              <a:gd name="connsiteX1" fmla="*/ 10007 w 10008"/>
              <a:gd name="connsiteY1" fmla="*/ 0 h 10434"/>
              <a:gd name="connsiteX2" fmla="*/ 10007 w 10008"/>
              <a:gd name="connsiteY2" fmla="*/ 3845 h 10434"/>
              <a:gd name="connsiteX3" fmla="*/ 9502 w 10008"/>
              <a:gd name="connsiteY3" fmla="*/ 5443 h 10434"/>
              <a:gd name="connsiteX4" fmla="*/ 10005 w 10008"/>
              <a:gd name="connsiteY4" fmla="*/ 7023 h 10434"/>
              <a:gd name="connsiteX5" fmla="*/ 10005 w 10008"/>
              <a:gd name="connsiteY5" fmla="*/ 10434 h 10434"/>
              <a:gd name="connsiteX6" fmla="*/ 0 w 10008"/>
              <a:gd name="connsiteY6" fmla="*/ 10397 h 10434"/>
              <a:gd name="connsiteX7" fmla="*/ 8 w 10008"/>
              <a:gd name="connsiteY7" fmla="*/ 480 h 10434"/>
              <a:gd name="connsiteX0" fmla="*/ 8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8 w 10008"/>
              <a:gd name="connsiteY7" fmla="*/ 0 h 10467"/>
              <a:gd name="connsiteX0" fmla="*/ 26 w 10008"/>
              <a:gd name="connsiteY0" fmla="*/ 0 h 10467"/>
              <a:gd name="connsiteX1" fmla="*/ 10007 w 10008"/>
              <a:gd name="connsiteY1" fmla="*/ 33 h 10467"/>
              <a:gd name="connsiteX2" fmla="*/ 10007 w 10008"/>
              <a:gd name="connsiteY2" fmla="*/ 3878 h 10467"/>
              <a:gd name="connsiteX3" fmla="*/ 9502 w 10008"/>
              <a:gd name="connsiteY3" fmla="*/ 5476 h 10467"/>
              <a:gd name="connsiteX4" fmla="*/ 10005 w 10008"/>
              <a:gd name="connsiteY4" fmla="*/ 7056 h 10467"/>
              <a:gd name="connsiteX5" fmla="*/ 10005 w 10008"/>
              <a:gd name="connsiteY5" fmla="*/ 10467 h 10467"/>
              <a:gd name="connsiteX6" fmla="*/ 0 w 10008"/>
              <a:gd name="connsiteY6" fmla="*/ 10430 h 10467"/>
              <a:gd name="connsiteX7" fmla="*/ 26 w 10008"/>
              <a:gd name="connsiteY7" fmla="*/ 0 h 10467"/>
              <a:gd name="connsiteX0" fmla="*/ 0 w 9982"/>
              <a:gd name="connsiteY0" fmla="*/ 0 h 10467"/>
              <a:gd name="connsiteX1" fmla="*/ 9981 w 9982"/>
              <a:gd name="connsiteY1" fmla="*/ 33 h 10467"/>
              <a:gd name="connsiteX2" fmla="*/ 9981 w 9982"/>
              <a:gd name="connsiteY2" fmla="*/ 3878 h 10467"/>
              <a:gd name="connsiteX3" fmla="*/ 9476 w 9982"/>
              <a:gd name="connsiteY3" fmla="*/ 5476 h 10467"/>
              <a:gd name="connsiteX4" fmla="*/ 9979 w 9982"/>
              <a:gd name="connsiteY4" fmla="*/ 7056 h 10467"/>
              <a:gd name="connsiteX5" fmla="*/ 9979 w 9982"/>
              <a:gd name="connsiteY5" fmla="*/ 10467 h 10467"/>
              <a:gd name="connsiteX6" fmla="*/ 10 w 9982"/>
              <a:gd name="connsiteY6" fmla="*/ 10430 h 10467"/>
              <a:gd name="connsiteX7" fmla="*/ 0 w 9982"/>
              <a:gd name="connsiteY7" fmla="*/ 0 h 10467"/>
              <a:gd name="connsiteX0" fmla="*/ 0 w 9991"/>
              <a:gd name="connsiteY0" fmla="*/ 0 h 10000"/>
              <a:gd name="connsiteX1" fmla="*/ 9990 w 9991"/>
              <a:gd name="connsiteY1" fmla="*/ 32 h 10000"/>
              <a:gd name="connsiteX2" fmla="*/ 9990 w 9991"/>
              <a:gd name="connsiteY2" fmla="*/ 3705 h 10000"/>
              <a:gd name="connsiteX3" fmla="*/ 9484 w 9991"/>
              <a:gd name="connsiteY3" fmla="*/ 5232 h 10000"/>
              <a:gd name="connsiteX4" fmla="*/ 9988 w 9991"/>
              <a:gd name="connsiteY4" fmla="*/ 6741 h 10000"/>
              <a:gd name="connsiteX5" fmla="*/ 9988 w 9991"/>
              <a:gd name="connsiteY5" fmla="*/ 10000 h 10000"/>
              <a:gd name="connsiteX6" fmla="*/ 1 w 9991"/>
              <a:gd name="connsiteY6" fmla="*/ 9965 h 10000"/>
              <a:gd name="connsiteX7" fmla="*/ 0 w 9991"/>
              <a:gd name="connsiteY7" fmla="*/ 0 h 10000"/>
              <a:gd name="connsiteX0" fmla="*/ 0 w 10000"/>
              <a:gd name="connsiteY0" fmla="*/ 0 h 10038"/>
              <a:gd name="connsiteX1" fmla="*/ 9999 w 10000"/>
              <a:gd name="connsiteY1" fmla="*/ 70 h 10038"/>
              <a:gd name="connsiteX2" fmla="*/ 9999 w 10000"/>
              <a:gd name="connsiteY2" fmla="*/ 3743 h 10038"/>
              <a:gd name="connsiteX3" fmla="*/ 9493 w 10000"/>
              <a:gd name="connsiteY3" fmla="*/ 5270 h 10038"/>
              <a:gd name="connsiteX4" fmla="*/ 9997 w 10000"/>
              <a:gd name="connsiteY4" fmla="*/ 6779 h 10038"/>
              <a:gd name="connsiteX5" fmla="*/ 9997 w 10000"/>
              <a:gd name="connsiteY5" fmla="*/ 10038 h 10038"/>
              <a:gd name="connsiteX6" fmla="*/ 1 w 10000"/>
              <a:gd name="connsiteY6" fmla="*/ 10003 h 10038"/>
              <a:gd name="connsiteX7" fmla="*/ 0 w 10000"/>
              <a:gd name="connsiteY7" fmla="*/ 0 h 10038"/>
              <a:gd name="connsiteX0" fmla="*/ 0 w 10000"/>
              <a:gd name="connsiteY0" fmla="*/ 0 h 10000"/>
              <a:gd name="connsiteX1" fmla="*/ 9999 w 10000"/>
              <a:gd name="connsiteY1" fmla="*/ 32 h 10000"/>
              <a:gd name="connsiteX2" fmla="*/ 9999 w 10000"/>
              <a:gd name="connsiteY2" fmla="*/ 3705 h 10000"/>
              <a:gd name="connsiteX3" fmla="*/ 9493 w 10000"/>
              <a:gd name="connsiteY3" fmla="*/ 5232 h 10000"/>
              <a:gd name="connsiteX4" fmla="*/ 9997 w 10000"/>
              <a:gd name="connsiteY4" fmla="*/ 6741 h 10000"/>
              <a:gd name="connsiteX5" fmla="*/ 9997 w 10000"/>
              <a:gd name="connsiteY5" fmla="*/ 10000 h 10000"/>
              <a:gd name="connsiteX6" fmla="*/ 1 w 10000"/>
              <a:gd name="connsiteY6" fmla="*/ 9965 h 10000"/>
              <a:gd name="connsiteX7" fmla="*/ 0 w 10000"/>
              <a:gd name="connsiteY7" fmla="*/ 0 h 1000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9965 h 10410"/>
              <a:gd name="connsiteX7" fmla="*/ 0 w 10000"/>
              <a:gd name="connsiteY7" fmla="*/ 0 h 10410"/>
              <a:gd name="connsiteX0" fmla="*/ 0 w 10000"/>
              <a:gd name="connsiteY0" fmla="*/ 0 h 10410"/>
              <a:gd name="connsiteX1" fmla="*/ 9999 w 10000"/>
              <a:gd name="connsiteY1" fmla="*/ 32 h 10410"/>
              <a:gd name="connsiteX2" fmla="*/ 9999 w 10000"/>
              <a:gd name="connsiteY2" fmla="*/ 3705 h 10410"/>
              <a:gd name="connsiteX3" fmla="*/ 9493 w 10000"/>
              <a:gd name="connsiteY3" fmla="*/ 5232 h 10410"/>
              <a:gd name="connsiteX4" fmla="*/ 9997 w 10000"/>
              <a:gd name="connsiteY4" fmla="*/ 6741 h 10410"/>
              <a:gd name="connsiteX5" fmla="*/ 9997 w 10000"/>
              <a:gd name="connsiteY5" fmla="*/ 10410 h 10410"/>
              <a:gd name="connsiteX6" fmla="*/ 1 w 10000"/>
              <a:gd name="connsiteY6" fmla="*/ 10404 h 10410"/>
              <a:gd name="connsiteX7" fmla="*/ 0 w 10000"/>
              <a:gd name="connsiteY7" fmla="*/ 0 h 1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410">
                <a:moveTo>
                  <a:pt x="0" y="0"/>
                </a:moveTo>
                <a:lnTo>
                  <a:pt x="9999" y="32"/>
                </a:lnTo>
                <a:cubicBezTo>
                  <a:pt x="10002" y="1601"/>
                  <a:pt x="9999" y="2157"/>
                  <a:pt x="9999" y="3705"/>
                </a:cubicBezTo>
                <a:cubicBezTo>
                  <a:pt x="9739" y="3417"/>
                  <a:pt x="9493" y="4165"/>
                  <a:pt x="9493" y="5232"/>
                </a:cubicBezTo>
                <a:cubicBezTo>
                  <a:pt x="9493" y="6282"/>
                  <a:pt x="9744" y="7036"/>
                  <a:pt x="9997" y="6741"/>
                </a:cubicBezTo>
                <a:lnTo>
                  <a:pt x="9997" y="10410"/>
                </a:lnTo>
                <a:lnTo>
                  <a:pt x="1" y="10404"/>
                </a:lnTo>
                <a:cubicBezTo>
                  <a:pt x="-2" y="7239"/>
                  <a:pt x="3" y="3164"/>
                  <a:pt x="0" y="0"/>
                </a:cubicBezTo>
                <a:close/>
              </a:path>
            </a:pathLst>
          </a:custGeom>
          <a:gradFill>
            <a:gsLst>
              <a:gs pos="0">
                <a:schemeClr val="tx1"/>
              </a:gs>
              <a:gs pos="100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29"/>
          <p:cNvSpPr>
            <a:spLocks/>
          </p:cNvSpPr>
          <p:nvPr/>
        </p:nvSpPr>
        <p:spPr bwMode="auto">
          <a:xfrm flipH="1">
            <a:off x="-6855" y="5607208"/>
            <a:ext cx="4321867" cy="1254958"/>
          </a:xfrm>
          <a:custGeom>
            <a:avLst/>
            <a:gdLst>
              <a:gd name="T0" fmla="*/ 264 w 1712"/>
              <a:gd name="T1" fmla="*/ 777 h 1228"/>
              <a:gd name="T2" fmla="*/ 182 w 1712"/>
              <a:gd name="T3" fmla="*/ 797 h 1228"/>
              <a:gd name="T4" fmla="*/ 0 w 1712"/>
              <a:gd name="T5" fmla="*/ 615 h 1228"/>
              <a:gd name="T6" fmla="*/ 182 w 1712"/>
              <a:gd name="T7" fmla="*/ 434 h 1228"/>
              <a:gd name="T8" fmla="*/ 265 w 1712"/>
              <a:gd name="T9" fmla="*/ 453 h 1228"/>
              <a:gd name="T10" fmla="*/ 264 w 1712"/>
              <a:gd name="T11" fmla="*/ 0 h 1228"/>
              <a:gd name="T12" fmla="*/ 1712 w 1712"/>
              <a:gd name="T13" fmla="*/ 0 h 1228"/>
              <a:gd name="T14" fmla="*/ 1712 w 1712"/>
              <a:gd name="T15" fmla="*/ 1228 h 1228"/>
              <a:gd name="T16" fmla="*/ 264 w 1712"/>
              <a:gd name="T17" fmla="*/ 1228 h 1228"/>
              <a:gd name="T18" fmla="*/ 264 w 1712"/>
              <a:gd name="T19" fmla="*/ 777 h 1228"/>
              <a:gd name="connsiteX0" fmla="*/ 1786 w 25919"/>
              <a:gd name="connsiteY0" fmla="*/ 6606 h 10279"/>
              <a:gd name="connsiteX1" fmla="*/ 1307 w 25919"/>
              <a:gd name="connsiteY1" fmla="*/ 6769 h 10279"/>
              <a:gd name="connsiteX2" fmla="*/ 244 w 25919"/>
              <a:gd name="connsiteY2" fmla="*/ 5287 h 10279"/>
              <a:gd name="connsiteX3" fmla="*/ 1307 w 25919"/>
              <a:gd name="connsiteY3" fmla="*/ 3813 h 10279"/>
              <a:gd name="connsiteX4" fmla="*/ 1792 w 25919"/>
              <a:gd name="connsiteY4" fmla="*/ 3968 h 10279"/>
              <a:gd name="connsiteX5" fmla="*/ 1786 w 25919"/>
              <a:gd name="connsiteY5" fmla="*/ 279 h 10279"/>
              <a:gd name="connsiteX6" fmla="*/ 25919 w 25919"/>
              <a:gd name="connsiteY6" fmla="*/ 260 h 10279"/>
              <a:gd name="connsiteX7" fmla="*/ 10244 w 25919"/>
              <a:gd name="connsiteY7" fmla="*/ 10279 h 10279"/>
              <a:gd name="connsiteX8" fmla="*/ 1786 w 25919"/>
              <a:gd name="connsiteY8" fmla="*/ 10279 h 10279"/>
              <a:gd name="connsiteX9" fmla="*/ 1786 w 25919"/>
              <a:gd name="connsiteY9" fmla="*/ 6606 h 10279"/>
              <a:gd name="connsiteX0" fmla="*/ 1786 w 27702"/>
              <a:gd name="connsiteY0" fmla="*/ 7240 h 10950"/>
              <a:gd name="connsiteX1" fmla="*/ 1307 w 27702"/>
              <a:gd name="connsiteY1" fmla="*/ 7403 h 10950"/>
              <a:gd name="connsiteX2" fmla="*/ 244 w 27702"/>
              <a:gd name="connsiteY2" fmla="*/ 5921 h 10950"/>
              <a:gd name="connsiteX3" fmla="*/ 1307 w 27702"/>
              <a:gd name="connsiteY3" fmla="*/ 4447 h 10950"/>
              <a:gd name="connsiteX4" fmla="*/ 1792 w 27702"/>
              <a:gd name="connsiteY4" fmla="*/ 4602 h 10950"/>
              <a:gd name="connsiteX5" fmla="*/ 1786 w 27702"/>
              <a:gd name="connsiteY5" fmla="*/ 913 h 10950"/>
              <a:gd name="connsiteX6" fmla="*/ 25919 w 27702"/>
              <a:gd name="connsiteY6" fmla="*/ 894 h 10950"/>
              <a:gd name="connsiteX7" fmla="*/ 25905 w 27702"/>
              <a:gd name="connsiteY7" fmla="*/ 10950 h 10950"/>
              <a:gd name="connsiteX8" fmla="*/ 1786 w 27702"/>
              <a:gd name="connsiteY8" fmla="*/ 10913 h 10950"/>
              <a:gd name="connsiteX9" fmla="*/ 1786 w 27702"/>
              <a:gd name="connsiteY9" fmla="*/ 7240 h 10950"/>
              <a:gd name="connsiteX0" fmla="*/ 1786 w 27702"/>
              <a:gd name="connsiteY0" fmla="*/ 6631 h 10341"/>
              <a:gd name="connsiteX1" fmla="*/ 1307 w 27702"/>
              <a:gd name="connsiteY1" fmla="*/ 6794 h 10341"/>
              <a:gd name="connsiteX2" fmla="*/ 244 w 27702"/>
              <a:gd name="connsiteY2" fmla="*/ 5312 h 10341"/>
              <a:gd name="connsiteX3" fmla="*/ 1307 w 27702"/>
              <a:gd name="connsiteY3" fmla="*/ 3838 h 10341"/>
              <a:gd name="connsiteX4" fmla="*/ 1792 w 27702"/>
              <a:gd name="connsiteY4" fmla="*/ 3993 h 10341"/>
              <a:gd name="connsiteX5" fmla="*/ 1786 w 27702"/>
              <a:gd name="connsiteY5" fmla="*/ 304 h 10341"/>
              <a:gd name="connsiteX6" fmla="*/ 25919 w 27702"/>
              <a:gd name="connsiteY6" fmla="*/ 285 h 10341"/>
              <a:gd name="connsiteX7" fmla="*/ 25905 w 27702"/>
              <a:gd name="connsiteY7" fmla="*/ 10341 h 10341"/>
              <a:gd name="connsiteX8" fmla="*/ 1786 w 27702"/>
              <a:gd name="connsiteY8" fmla="*/ 10304 h 10341"/>
              <a:gd name="connsiteX9" fmla="*/ 1786 w 27702"/>
              <a:gd name="connsiteY9" fmla="*/ 6631 h 10341"/>
              <a:gd name="connsiteX0" fmla="*/ 1873 w 27789"/>
              <a:gd name="connsiteY0" fmla="*/ 6346 h 10056"/>
              <a:gd name="connsiteX1" fmla="*/ 1394 w 27789"/>
              <a:gd name="connsiteY1" fmla="*/ 6509 h 10056"/>
              <a:gd name="connsiteX2" fmla="*/ 331 w 27789"/>
              <a:gd name="connsiteY2" fmla="*/ 5027 h 10056"/>
              <a:gd name="connsiteX3" fmla="*/ 1394 w 27789"/>
              <a:gd name="connsiteY3" fmla="*/ 3553 h 10056"/>
              <a:gd name="connsiteX4" fmla="*/ 1879 w 27789"/>
              <a:gd name="connsiteY4" fmla="*/ 3708 h 10056"/>
              <a:gd name="connsiteX5" fmla="*/ 1873 w 27789"/>
              <a:gd name="connsiteY5" fmla="*/ 19 h 10056"/>
              <a:gd name="connsiteX6" fmla="*/ 26006 w 27789"/>
              <a:gd name="connsiteY6" fmla="*/ 0 h 10056"/>
              <a:gd name="connsiteX7" fmla="*/ 25992 w 27789"/>
              <a:gd name="connsiteY7" fmla="*/ 10056 h 10056"/>
              <a:gd name="connsiteX8" fmla="*/ 1873 w 27789"/>
              <a:gd name="connsiteY8" fmla="*/ 10019 h 10056"/>
              <a:gd name="connsiteX9" fmla="*/ 1873 w 27789"/>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42 w 27458"/>
              <a:gd name="connsiteY5" fmla="*/ 19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346 h 10056"/>
              <a:gd name="connsiteX1" fmla="*/ 1063 w 27458"/>
              <a:gd name="connsiteY1" fmla="*/ 6509 h 10056"/>
              <a:gd name="connsiteX2" fmla="*/ 0 w 27458"/>
              <a:gd name="connsiteY2" fmla="*/ 5027 h 10056"/>
              <a:gd name="connsiteX3" fmla="*/ 1063 w 27458"/>
              <a:gd name="connsiteY3" fmla="*/ 3553 h 10056"/>
              <a:gd name="connsiteX4" fmla="*/ 1548 w 27458"/>
              <a:gd name="connsiteY4" fmla="*/ 3708 h 10056"/>
              <a:gd name="connsiteX5" fmla="*/ 1555 w 27458"/>
              <a:gd name="connsiteY5" fmla="*/ 56 h 10056"/>
              <a:gd name="connsiteX6" fmla="*/ 25675 w 27458"/>
              <a:gd name="connsiteY6" fmla="*/ 0 h 10056"/>
              <a:gd name="connsiteX7" fmla="*/ 25661 w 27458"/>
              <a:gd name="connsiteY7" fmla="*/ 10056 h 10056"/>
              <a:gd name="connsiteX8" fmla="*/ 1542 w 27458"/>
              <a:gd name="connsiteY8" fmla="*/ 10019 h 10056"/>
              <a:gd name="connsiteX9" fmla="*/ 1542 w 27458"/>
              <a:gd name="connsiteY9" fmla="*/ 6346 h 10056"/>
              <a:gd name="connsiteX0" fmla="*/ 1542 w 27458"/>
              <a:gd name="connsiteY0" fmla="*/ 6290 h 10000"/>
              <a:gd name="connsiteX1" fmla="*/ 1063 w 27458"/>
              <a:gd name="connsiteY1" fmla="*/ 6453 h 10000"/>
              <a:gd name="connsiteX2" fmla="*/ 0 w 27458"/>
              <a:gd name="connsiteY2" fmla="*/ 4971 h 10000"/>
              <a:gd name="connsiteX3" fmla="*/ 1063 w 27458"/>
              <a:gd name="connsiteY3" fmla="*/ 3497 h 10000"/>
              <a:gd name="connsiteX4" fmla="*/ 1548 w 27458"/>
              <a:gd name="connsiteY4" fmla="*/ 3652 h 10000"/>
              <a:gd name="connsiteX5" fmla="*/ 1555 w 27458"/>
              <a:gd name="connsiteY5" fmla="*/ 0 h 10000"/>
              <a:gd name="connsiteX6" fmla="*/ 25675 w 27458"/>
              <a:gd name="connsiteY6" fmla="*/ 55 h 10000"/>
              <a:gd name="connsiteX7" fmla="*/ 25661 w 27458"/>
              <a:gd name="connsiteY7" fmla="*/ 10000 h 10000"/>
              <a:gd name="connsiteX8" fmla="*/ 1542 w 27458"/>
              <a:gd name="connsiteY8" fmla="*/ 9963 h 10000"/>
              <a:gd name="connsiteX9" fmla="*/ 1542 w 27458"/>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290 h 10000"/>
              <a:gd name="connsiteX1" fmla="*/ 1063 w 25675"/>
              <a:gd name="connsiteY1" fmla="*/ 6453 h 10000"/>
              <a:gd name="connsiteX2" fmla="*/ 0 w 25675"/>
              <a:gd name="connsiteY2" fmla="*/ 4971 h 10000"/>
              <a:gd name="connsiteX3" fmla="*/ 1063 w 25675"/>
              <a:gd name="connsiteY3" fmla="*/ 3497 h 10000"/>
              <a:gd name="connsiteX4" fmla="*/ 1548 w 25675"/>
              <a:gd name="connsiteY4" fmla="*/ 3652 h 10000"/>
              <a:gd name="connsiteX5" fmla="*/ 1555 w 25675"/>
              <a:gd name="connsiteY5" fmla="*/ 0 h 10000"/>
              <a:gd name="connsiteX6" fmla="*/ 25675 w 25675"/>
              <a:gd name="connsiteY6" fmla="*/ 55 h 10000"/>
              <a:gd name="connsiteX7" fmla="*/ 25661 w 25675"/>
              <a:gd name="connsiteY7" fmla="*/ 10000 h 10000"/>
              <a:gd name="connsiteX8" fmla="*/ 1542 w 25675"/>
              <a:gd name="connsiteY8" fmla="*/ 9963 h 10000"/>
              <a:gd name="connsiteX9" fmla="*/ 1542 w 25675"/>
              <a:gd name="connsiteY9" fmla="*/ 6290 h 10000"/>
              <a:gd name="connsiteX0" fmla="*/ 1542 w 25675"/>
              <a:gd name="connsiteY0" fmla="*/ 6724 h 10434"/>
              <a:gd name="connsiteX1" fmla="*/ 1063 w 25675"/>
              <a:gd name="connsiteY1" fmla="*/ 6887 h 10434"/>
              <a:gd name="connsiteX2" fmla="*/ 0 w 25675"/>
              <a:gd name="connsiteY2" fmla="*/ 5405 h 10434"/>
              <a:gd name="connsiteX3" fmla="*/ 1063 w 25675"/>
              <a:gd name="connsiteY3" fmla="*/ 3931 h 10434"/>
              <a:gd name="connsiteX4" fmla="*/ 1548 w 25675"/>
              <a:gd name="connsiteY4" fmla="*/ 4086 h 10434"/>
              <a:gd name="connsiteX5" fmla="*/ 1528 w 25675"/>
              <a:gd name="connsiteY5" fmla="*/ 0 h 10434"/>
              <a:gd name="connsiteX6" fmla="*/ 25675 w 25675"/>
              <a:gd name="connsiteY6" fmla="*/ 489 h 10434"/>
              <a:gd name="connsiteX7" fmla="*/ 25661 w 25675"/>
              <a:gd name="connsiteY7" fmla="*/ 10434 h 10434"/>
              <a:gd name="connsiteX8" fmla="*/ 1542 w 25675"/>
              <a:gd name="connsiteY8" fmla="*/ 10397 h 10434"/>
              <a:gd name="connsiteX9" fmla="*/ 1542 w 25675"/>
              <a:gd name="connsiteY9" fmla="*/ 6724 h 10434"/>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528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33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94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473"/>
              <a:gd name="connsiteX1" fmla="*/ 1063 w 25675"/>
              <a:gd name="connsiteY1" fmla="*/ 6926 h 10473"/>
              <a:gd name="connsiteX2" fmla="*/ 0 w 25675"/>
              <a:gd name="connsiteY2" fmla="*/ 5444 h 10473"/>
              <a:gd name="connsiteX3" fmla="*/ 1063 w 25675"/>
              <a:gd name="connsiteY3" fmla="*/ 3970 h 10473"/>
              <a:gd name="connsiteX4" fmla="*/ 1548 w 25675"/>
              <a:gd name="connsiteY4" fmla="*/ 4125 h 10473"/>
              <a:gd name="connsiteX5" fmla="*/ 1528 w 25675"/>
              <a:gd name="connsiteY5" fmla="*/ 0 h 10473"/>
              <a:gd name="connsiteX6" fmla="*/ 25675 w 25675"/>
              <a:gd name="connsiteY6" fmla="*/ 15 h 10473"/>
              <a:gd name="connsiteX7" fmla="*/ 25661 w 25675"/>
              <a:gd name="connsiteY7" fmla="*/ 10473 h 10473"/>
              <a:gd name="connsiteX8" fmla="*/ 1542 w 25675"/>
              <a:gd name="connsiteY8" fmla="*/ 10436 h 10473"/>
              <a:gd name="connsiteX9" fmla="*/ 1542 w 25675"/>
              <a:gd name="connsiteY9" fmla="*/ 6763 h 10473"/>
              <a:gd name="connsiteX0" fmla="*/ 1542 w 25675"/>
              <a:gd name="connsiteY0" fmla="*/ 6763 h 10865"/>
              <a:gd name="connsiteX1" fmla="*/ 1063 w 25675"/>
              <a:gd name="connsiteY1" fmla="*/ 6926 h 10865"/>
              <a:gd name="connsiteX2" fmla="*/ 0 w 25675"/>
              <a:gd name="connsiteY2" fmla="*/ 5444 h 10865"/>
              <a:gd name="connsiteX3" fmla="*/ 1063 w 25675"/>
              <a:gd name="connsiteY3" fmla="*/ 3970 h 10865"/>
              <a:gd name="connsiteX4" fmla="*/ 1548 w 25675"/>
              <a:gd name="connsiteY4" fmla="*/ 4125 h 10865"/>
              <a:gd name="connsiteX5" fmla="*/ 1528 w 25675"/>
              <a:gd name="connsiteY5" fmla="*/ 0 h 10865"/>
              <a:gd name="connsiteX6" fmla="*/ 25675 w 25675"/>
              <a:gd name="connsiteY6" fmla="*/ 15 h 10865"/>
              <a:gd name="connsiteX7" fmla="*/ 25661 w 25675"/>
              <a:gd name="connsiteY7" fmla="*/ 10473 h 10865"/>
              <a:gd name="connsiteX8" fmla="*/ 1542 w 25675"/>
              <a:gd name="connsiteY8" fmla="*/ 10865 h 10865"/>
              <a:gd name="connsiteX9" fmla="*/ 1542 w 25675"/>
              <a:gd name="connsiteY9" fmla="*/ 6763 h 10865"/>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473 h 10896"/>
              <a:gd name="connsiteX8" fmla="*/ 1542 w 25675"/>
              <a:gd name="connsiteY8" fmla="*/ 10896 h 10896"/>
              <a:gd name="connsiteX9" fmla="*/ 1542 w 25675"/>
              <a:gd name="connsiteY9" fmla="*/ 6763 h 10896"/>
              <a:gd name="connsiteX0" fmla="*/ 1542 w 25675"/>
              <a:gd name="connsiteY0" fmla="*/ 6763 h 10896"/>
              <a:gd name="connsiteX1" fmla="*/ 1063 w 25675"/>
              <a:gd name="connsiteY1" fmla="*/ 6926 h 10896"/>
              <a:gd name="connsiteX2" fmla="*/ 0 w 25675"/>
              <a:gd name="connsiteY2" fmla="*/ 5444 h 10896"/>
              <a:gd name="connsiteX3" fmla="*/ 1063 w 25675"/>
              <a:gd name="connsiteY3" fmla="*/ 3970 h 10896"/>
              <a:gd name="connsiteX4" fmla="*/ 1548 w 25675"/>
              <a:gd name="connsiteY4" fmla="*/ 4125 h 10896"/>
              <a:gd name="connsiteX5" fmla="*/ 1528 w 25675"/>
              <a:gd name="connsiteY5" fmla="*/ 0 h 10896"/>
              <a:gd name="connsiteX6" fmla="*/ 25675 w 25675"/>
              <a:gd name="connsiteY6" fmla="*/ 15 h 10896"/>
              <a:gd name="connsiteX7" fmla="*/ 25661 w 25675"/>
              <a:gd name="connsiteY7" fmla="*/ 10871 h 10896"/>
              <a:gd name="connsiteX8" fmla="*/ 1542 w 25675"/>
              <a:gd name="connsiteY8" fmla="*/ 10896 h 10896"/>
              <a:gd name="connsiteX9" fmla="*/ 1542 w 25675"/>
              <a:gd name="connsiteY9" fmla="*/ 6763 h 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75" h="10896">
                <a:moveTo>
                  <a:pt x="1542" y="6763"/>
                </a:moveTo>
                <a:cubicBezTo>
                  <a:pt x="1396" y="6869"/>
                  <a:pt x="1232" y="6926"/>
                  <a:pt x="1063" y="6926"/>
                </a:cubicBezTo>
                <a:cubicBezTo>
                  <a:pt x="479" y="6926"/>
                  <a:pt x="0" y="6258"/>
                  <a:pt x="0" y="5444"/>
                </a:cubicBezTo>
                <a:cubicBezTo>
                  <a:pt x="0" y="4630"/>
                  <a:pt x="479" y="3970"/>
                  <a:pt x="1063" y="3970"/>
                </a:cubicBezTo>
                <a:cubicBezTo>
                  <a:pt x="1238" y="3970"/>
                  <a:pt x="1402" y="4027"/>
                  <a:pt x="1548" y="4125"/>
                </a:cubicBezTo>
                <a:cubicBezTo>
                  <a:pt x="1542" y="436"/>
                  <a:pt x="1529" y="1896"/>
                  <a:pt x="1528" y="0"/>
                </a:cubicBezTo>
                <a:lnTo>
                  <a:pt x="25675" y="15"/>
                </a:lnTo>
                <a:cubicBezTo>
                  <a:pt x="25660" y="3078"/>
                  <a:pt x="25661" y="10871"/>
                  <a:pt x="25661" y="10871"/>
                </a:cubicBezTo>
                <a:lnTo>
                  <a:pt x="1542" y="10896"/>
                </a:lnTo>
                <a:lnTo>
                  <a:pt x="1542" y="6763"/>
                </a:lnTo>
                <a:close/>
              </a:path>
            </a:pathLst>
          </a:custGeom>
          <a:gradFill flip="none" rotWithShape="1">
            <a:gsLst>
              <a:gs pos="100000">
                <a:schemeClr val="accent6">
                  <a:lumMod val="75000"/>
                </a:schemeClr>
              </a:gs>
              <a:gs pos="0">
                <a:schemeClr val="accent6"/>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 name="TextBox 2">
            <a:extLst>
              <a:ext uri="{FF2B5EF4-FFF2-40B4-BE49-F238E27FC236}">
                <a16:creationId xmlns:a16="http://schemas.microsoft.com/office/drawing/2014/main" id="{EA89C577-B999-8141-ACEA-C407EABF7F2E}"/>
              </a:ext>
            </a:extLst>
          </p:cNvPr>
          <p:cNvSpPr txBox="1"/>
          <p:nvPr/>
        </p:nvSpPr>
        <p:spPr>
          <a:xfrm>
            <a:off x="298174" y="1103243"/>
            <a:ext cx="4273826" cy="4031873"/>
          </a:xfrm>
          <a:prstGeom prst="rect">
            <a:avLst/>
          </a:prstGeom>
          <a:noFill/>
        </p:spPr>
        <p:txBody>
          <a:bodyPr wrap="square" rtlCol="0">
            <a:spAutoFit/>
          </a:bodyPr>
          <a:lstStyle/>
          <a:p>
            <a:r>
              <a:rPr lang="en-US" sz="1600" b="1" i="1" dirty="0"/>
              <a:t>Agnus Dei </a:t>
            </a:r>
            <a:r>
              <a:rPr lang="en-US" sz="1600" b="1" dirty="0"/>
              <a:t> </a:t>
            </a:r>
            <a:r>
              <a:rPr lang="en-US" sz="1400" dirty="0"/>
              <a:t>Samuel Barber</a:t>
            </a:r>
            <a:br>
              <a:rPr lang="en-US" sz="1600" dirty="0"/>
            </a:br>
            <a:r>
              <a:rPr lang="en-US" sz="1600" b="1" i="1" dirty="0"/>
              <a:t>Amazing Grace</a:t>
            </a:r>
            <a:r>
              <a:rPr lang="en-US" sz="1600" i="1" dirty="0"/>
              <a:t> </a:t>
            </a:r>
            <a:r>
              <a:rPr lang="en-US" sz="1600" dirty="0"/>
              <a:t> </a:t>
            </a:r>
            <a:r>
              <a:rPr lang="en-US" sz="1400" dirty="0"/>
              <a:t>Jackson Berkey</a:t>
            </a:r>
            <a:br>
              <a:rPr lang="en-US" sz="1600" dirty="0"/>
            </a:br>
            <a:r>
              <a:rPr lang="en-US" sz="1600" b="1" i="1" dirty="0"/>
              <a:t>Ave Maria </a:t>
            </a:r>
            <a:r>
              <a:rPr lang="en-US" sz="1600" b="1" dirty="0"/>
              <a:t> </a:t>
            </a:r>
            <a:r>
              <a:rPr lang="en-US" sz="1400" dirty="0"/>
              <a:t>Franz </a:t>
            </a:r>
            <a:r>
              <a:rPr lang="en-US" sz="1400" dirty="0" err="1"/>
              <a:t>Biebl</a:t>
            </a:r>
            <a:br>
              <a:rPr lang="en-US" sz="1600" dirty="0"/>
            </a:br>
            <a:r>
              <a:rPr lang="en-US" sz="1600" b="1" i="1" dirty="0"/>
              <a:t>Ave </a:t>
            </a:r>
            <a:r>
              <a:rPr lang="en-US" sz="1600" b="1" i="1" dirty="0" err="1"/>
              <a:t>verum</a:t>
            </a:r>
            <a:r>
              <a:rPr lang="en-US" sz="1600" b="1" i="1" dirty="0"/>
              <a:t> corpus </a:t>
            </a:r>
            <a:r>
              <a:rPr lang="en-US" sz="1400" dirty="0"/>
              <a:t>William Byrd</a:t>
            </a:r>
            <a:br>
              <a:rPr lang="en-US" sz="1600" dirty="0"/>
            </a:br>
            <a:r>
              <a:rPr lang="en-US" sz="1600" b="1" i="1" dirty="0"/>
              <a:t>The Awakening </a:t>
            </a:r>
            <a:r>
              <a:rPr lang="en-US" sz="1400" dirty="0"/>
              <a:t>Joseph Martin</a:t>
            </a:r>
            <a:br>
              <a:rPr lang="en-US" sz="1600" dirty="0"/>
            </a:br>
            <a:r>
              <a:rPr lang="en-US" sz="1600" b="1" i="1" dirty="0"/>
              <a:t>The Cloths of Heaven </a:t>
            </a:r>
            <a:r>
              <a:rPr lang="en-US" sz="1400" dirty="0"/>
              <a:t>Rene Clausen</a:t>
            </a:r>
            <a:br>
              <a:rPr lang="en-US" sz="1600" dirty="0"/>
            </a:br>
            <a:r>
              <a:rPr lang="en-US" sz="1600" b="1" i="1" dirty="0"/>
              <a:t>Cum </a:t>
            </a:r>
            <a:r>
              <a:rPr lang="en-US" sz="1600" b="1" i="1" dirty="0" err="1"/>
              <a:t>Essem</a:t>
            </a:r>
            <a:r>
              <a:rPr lang="en-US" sz="1600" b="1" i="1" dirty="0"/>
              <a:t> </a:t>
            </a:r>
            <a:r>
              <a:rPr lang="en-US" sz="1600" b="1" i="1" dirty="0" err="1"/>
              <a:t>Parvulus</a:t>
            </a:r>
            <a:r>
              <a:rPr lang="en-US" sz="1600" b="1" i="1" dirty="0"/>
              <a:t> </a:t>
            </a:r>
            <a:r>
              <a:rPr lang="en-US" sz="1400" dirty="0"/>
              <a:t>Richard Burchard</a:t>
            </a:r>
            <a:br>
              <a:rPr lang="en-US" sz="1600" dirty="0"/>
            </a:br>
            <a:r>
              <a:rPr lang="en-US" sz="1600" b="1" i="1" dirty="0"/>
              <a:t>Dies </a:t>
            </a:r>
            <a:r>
              <a:rPr lang="en-US" sz="1600" b="1" i="1" dirty="0" err="1"/>
              <a:t>Irae</a:t>
            </a:r>
            <a:r>
              <a:rPr lang="en-US" sz="1600" b="1" i="1" dirty="0"/>
              <a:t> </a:t>
            </a:r>
            <a:r>
              <a:rPr lang="en-US" sz="1400" dirty="0"/>
              <a:t>W.A. Mozart, arr. </a:t>
            </a:r>
            <a:r>
              <a:rPr lang="en-US" sz="1400" dirty="0" err="1"/>
              <a:t>Liebergen</a:t>
            </a:r>
            <a:br>
              <a:rPr lang="en-US" sz="1600" dirty="0"/>
            </a:br>
            <a:r>
              <a:rPr lang="en-US" sz="1600" b="1" i="1" dirty="0"/>
              <a:t>Earth Song</a:t>
            </a:r>
            <a:r>
              <a:rPr lang="en-US" sz="1600" b="1" dirty="0"/>
              <a:t> </a:t>
            </a:r>
            <a:r>
              <a:rPr lang="en-US" sz="1400" dirty="0"/>
              <a:t>Frank </a:t>
            </a:r>
            <a:r>
              <a:rPr lang="en-US" sz="1400" dirty="0" err="1"/>
              <a:t>Ticheli</a:t>
            </a:r>
            <a:br>
              <a:rPr lang="en-US" sz="1600" dirty="0"/>
            </a:br>
            <a:r>
              <a:rPr lang="en-US" sz="1600" b="1" i="1" dirty="0"/>
              <a:t>Echo</a:t>
            </a:r>
            <a:r>
              <a:rPr lang="en-US" sz="1600" i="1" dirty="0"/>
              <a:t> </a:t>
            </a:r>
            <a:r>
              <a:rPr lang="en-US" sz="1400" dirty="0"/>
              <a:t>Tom Shelton</a:t>
            </a:r>
            <a:br>
              <a:rPr lang="en-US" sz="1600" dirty="0"/>
            </a:br>
            <a:r>
              <a:rPr lang="en-US" sz="1600" b="1" i="1" dirty="0"/>
              <a:t>Elijah Rock </a:t>
            </a:r>
            <a:r>
              <a:rPr lang="en-US" sz="1400" dirty="0"/>
              <a:t>arr. Moses Hogan</a:t>
            </a:r>
            <a:br>
              <a:rPr lang="en-US" sz="1600" dirty="0"/>
            </a:br>
            <a:r>
              <a:rPr lang="en-US" sz="1600" b="1" i="1" dirty="0"/>
              <a:t>Even When He Is Silent </a:t>
            </a:r>
            <a:r>
              <a:rPr lang="en-US" sz="1400" dirty="0"/>
              <a:t>Kim Andre </a:t>
            </a:r>
            <a:r>
              <a:rPr lang="en-US" sz="1400" dirty="0" err="1"/>
              <a:t>Arnesen</a:t>
            </a:r>
            <a:br>
              <a:rPr lang="en-US" sz="1600" dirty="0"/>
            </a:br>
            <a:r>
              <a:rPr lang="en-US" sz="1600" b="1" i="1" dirty="0"/>
              <a:t>Frobisher Bay </a:t>
            </a:r>
            <a:r>
              <a:rPr lang="en-US" sz="1400" dirty="0"/>
              <a:t>Braeden Ayres</a:t>
            </a:r>
            <a:br>
              <a:rPr lang="en-US" sz="1600" dirty="0"/>
            </a:br>
            <a:r>
              <a:rPr lang="en-US" sz="1600" b="1" i="1" dirty="0"/>
              <a:t>He Never Failed Me Yet </a:t>
            </a:r>
            <a:r>
              <a:rPr lang="en-US" sz="1400" dirty="0"/>
              <a:t>Ray Robinson</a:t>
            </a:r>
            <a:br>
              <a:rPr lang="en-US" sz="1600" dirty="0"/>
            </a:br>
            <a:r>
              <a:rPr lang="en-US" sz="1600" b="1" i="1" dirty="0"/>
              <a:t>I Am Not Yours </a:t>
            </a:r>
            <a:r>
              <a:rPr lang="en-US" sz="1400" dirty="0"/>
              <a:t>David Childs</a:t>
            </a:r>
            <a:endParaRPr lang="en-US" sz="1600" dirty="0"/>
          </a:p>
          <a:p>
            <a:r>
              <a:rPr lang="en-US" sz="1600" b="1" i="1" dirty="0"/>
              <a:t>I Loved All Lovely Things </a:t>
            </a:r>
            <a:r>
              <a:rPr lang="en-US" sz="1400" dirty="0"/>
              <a:t>Andrea Ramsey</a:t>
            </a:r>
            <a:endParaRPr lang="en-US" sz="1600" dirty="0"/>
          </a:p>
        </p:txBody>
      </p:sp>
      <p:sp>
        <p:nvSpPr>
          <p:cNvPr id="4" name="TextBox 3">
            <a:extLst>
              <a:ext uri="{FF2B5EF4-FFF2-40B4-BE49-F238E27FC236}">
                <a16:creationId xmlns:a16="http://schemas.microsoft.com/office/drawing/2014/main" id="{BA9AA32B-07D8-7649-B637-0F4E410C1F28}"/>
              </a:ext>
            </a:extLst>
          </p:cNvPr>
          <p:cNvSpPr txBox="1"/>
          <p:nvPr/>
        </p:nvSpPr>
        <p:spPr>
          <a:xfrm>
            <a:off x="4067894" y="1103243"/>
            <a:ext cx="5070378" cy="4031873"/>
          </a:xfrm>
          <a:prstGeom prst="rect">
            <a:avLst/>
          </a:prstGeom>
          <a:noFill/>
        </p:spPr>
        <p:txBody>
          <a:bodyPr wrap="square" rtlCol="0">
            <a:spAutoFit/>
          </a:bodyPr>
          <a:lstStyle/>
          <a:p>
            <a:r>
              <a:rPr lang="en-US" sz="1600" b="1" i="1" dirty="0"/>
              <a:t>I Sing Because I’m Happy </a:t>
            </a:r>
            <a:r>
              <a:rPr lang="en-US" sz="1400" dirty="0"/>
              <a:t>Rollo Dilworth</a:t>
            </a:r>
            <a:br>
              <a:rPr lang="en-US" sz="1600" dirty="0"/>
            </a:br>
            <a:r>
              <a:rPr lang="en-US" sz="1600" b="1" i="1" dirty="0"/>
              <a:t>In the Sweet By and By </a:t>
            </a:r>
            <a:r>
              <a:rPr lang="en-US" sz="1400" dirty="0"/>
              <a:t>arr. Daniel J. Hall</a:t>
            </a:r>
          </a:p>
          <a:p>
            <a:r>
              <a:rPr lang="en-US" sz="1600" b="1" i="1" dirty="0" err="1"/>
              <a:t>Indodana</a:t>
            </a:r>
            <a:r>
              <a:rPr lang="en-US" sz="1600" i="1" dirty="0"/>
              <a:t> </a:t>
            </a:r>
            <a:r>
              <a:rPr lang="en-US" sz="1400" dirty="0"/>
              <a:t>Michael Barrett and Ralf Schmitt</a:t>
            </a:r>
            <a:br>
              <a:rPr lang="en-US" sz="1600" dirty="0"/>
            </a:br>
            <a:r>
              <a:rPr lang="en-US" sz="1600" b="1" i="1" dirty="0"/>
              <a:t>Lullaby</a:t>
            </a:r>
            <a:r>
              <a:rPr lang="en-US" sz="1600" i="1" dirty="0"/>
              <a:t> </a:t>
            </a:r>
            <a:r>
              <a:rPr lang="en-US" sz="1400" dirty="0"/>
              <a:t>Daniel Elder</a:t>
            </a:r>
            <a:br>
              <a:rPr lang="en-US" sz="1600" dirty="0"/>
            </a:br>
            <a:r>
              <a:rPr lang="en-US" sz="1600" b="1" i="1" dirty="0"/>
              <a:t>Majesty and Glory of Your Name </a:t>
            </a:r>
            <a:r>
              <a:rPr lang="en-US" sz="1400" dirty="0"/>
              <a:t>Tom </a:t>
            </a:r>
            <a:r>
              <a:rPr lang="en-US" sz="1400" dirty="0" err="1"/>
              <a:t>Fettke</a:t>
            </a:r>
            <a:br>
              <a:rPr lang="en-US" sz="1600" dirty="0"/>
            </a:br>
            <a:r>
              <a:rPr lang="en-US" sz="1600" b="1" i="1" dirty="0"/>
              <a:t>Music in My Mother’s House </a:t>
            </a:r>
            <a:r>
              <a:rPr lang="en-US" sz="1400" dirty="0"/>
              <a:t>Stuart </a:t>
            </a:r>
            <a:r>
              <a:rPr lang="en-US" sz="1400" dirty="0" err="1"/>
              <a:t>Stotts</a:t>
            </a:r>
            <a:r>
              <a:rPr lang="en-US" sz="1400" dirty="0"/>
              <a:t>, arr. J. David Moore</a:t>
            </a:r>
            <a:r>
              <a:rPr lang="en-US" sz="1600" dirty="0"/>
              <a:t> </a:t>
            </a:r>
          </a:p>
          <a:p>
            <a:r>
              <a:rPr lang="en-US" sz="1600" b="1" i="1" dirty="0"/>
              <a:t>Remember</a:t>
            </a:r>
            <a:r>
              <a:rPr lang="en-US" sz="1600" i="1" dirty="0"/>
              <a:t> </a:t>
            </a:r>
            <a:r>
              <a:rPr lang="en-US" sz="1400" dirty="0"/>
              <a:t>(No. 2 from Two Rossetti Songs) Stephen Chatman </a:t>
            </a:r>
            <a:endParaRPr lang="en-US" sz="1600" dirty="0"/>
          </a:p>
          <a:p>
            <a:r>
              <a:rPr lang="en-US" sz="1600" b="1" i="1" dirty="0" err="1"/>
              <a:t>Ritmo</a:t>
            </a:r>
            <a:r>
              <a:rPr lang="en-US" sz="1600" i="1" dirty="0"/>
              <a:t> </a:t>
            </a:r>
            <a:r>
              <a:rPr lang="en-US" sz="1400" dirty="0"/>
              <a:t>Dan Davison</a:t>
            </a:r>
            <a:br>
              <a:rPr lang="en-US" sz="1600" dirty="0"/>
            </a:br>
            <a:r>
              <a:rPr lang="en-US" sz="1600" b="1" i="1" dirty="0"/>
              <a:t>The Road Home </a:t>
            </a:r>
            <a:r>
              <a:rPr lang="en-US" sz="1400" dirty="0"/>
              <a:t>Stephen Paulus</a:t>
            </a:r>
            <a:br>
              <a:rPr lang="en-US" sz="1600" dirty="0"/>
            </a:br>
            <a:r>
              <a:rPr lang="en-US" sz="1600" b="1" i="1" dirty="0"/>
              <a:t>Sing Me to Heaven </a:t>
            </a:r>
            <a:r>
              <a:rPr lang="en-US" sz="1400" dirty="0"/>
              <a:t>Daniel </a:t>
            </a:r>
            <a:r>
              <a:rPr lang="en-US" sz="1400" dirty="0" err="1"/>
              <a:t>Gawthrop</a:t>
            </a:r>
            <a:br>
              <a:rPr lang="en-US" sz="1600" dirty="0"/>
            </a:br>
            <a:r>
              <a:rPr lang="en-US" sz="1600" b="1" i="1" dirty="0"/>
              <a:t>Sleep</a:t>
            </a:r>
            <a:r>
              <a:rPr lang="en-US" sz="1600" i="1" dirty="0"/>
              <a:t> </a:t>
            </a:r>
            <a:r>
              <a:rPr lang="en-US" sz="1400" dirty="0"/>
              <a:t>Eric Whitacre</a:t>
            </a:r>
            <a:br>
              <a:rPr lang="en-US" sz="1600" dirty="0"/>
            </a:br>
            <a:r>
              <a:rPr lang="en-US" sz="1600" b="1" i="1" dirty="0" err="1"/>
              <a:t>Sto</a:t>
            </a:r>
            <a:r>
              <a:rPr lang="en-US" sz="1600" b="1" i="1" dirty="0"/>
              <a:t> mi e milo </a:t>
            </a:r>
            <a:r>
              <a:rPr lang="en-US" sz="1400" dirty="0"/>
              <a:t>Daniel Hughes</a:t>
            </a:r>
            <a:br>
              <a:rPr lang="en-US" sz="1600" dirty="0"/>
            </a:br>
            <a:r>
              <a:rPr lang="en-US" sz="1600" b="1" i="1" dirty="0"/>
              <a:t>Take Me Home </a:t>
            </a:r>
            <a:r>
              <a:rPr lang="en-US" sz="1400" dirty="0"/>
              <a:t>arr. Roger Emerson</a:t>
            </a:r>
            <a:br>
              <a:rPr lang="en-US" sz="1600" dirty="0"/>
            </a:br>
            <a:r>
              <a:rPr lang="en-US" sz="1600" b="1" i="1" dirty="0"/>
              <a:t>Tell My Father </a:t>
            </a:r>
            <a:r>
              <a:rPr lang="en-US" sz="1400" dirty="0"/>
              <a:t>Andrea Ramsey</a:t>
            </a:r>
            <a:br>
              <a:rPr lang="en-US" sz="1600" dirty="0"/>
            </a:br>
            <a:r>
              <a:rPr lang="en-US" sz="1600" b="1" i="1" dirty="0"/>
              <a:t>That Ever I Saw </a:t>
            </a:r>
            <a:r>
              <a:rPr lang="en-US" sz="1400" dirty="0" err="1"/>
              <a:t>Darmon</a:t>
            </a:r>
            <a:r>
              <a:rPr lang="en-US" sz="1400" dirty="0"/>
              <a:t> </a:t>
            </a:r>
            <a:r>
              <a:rPr lang="en-US" sz="1400" dirty="0" err="1"/>
              <a:t>Meader</a:t>
            </a:r>
            <a:br>
              <a:rPr lang="en-US" sz="1600" dirty="0"/>
            </a:br>
            <a:r>
              <a:rPr lang="en-US" sz="1600" b="1" i="1" dirty="0"/>
              <a:t>That Which Remains </a:t>
            </a:r>
            <a:r>
              <a:rPr lang="en-US" sz="1400" dirty="0"/>
              <a:t>Andrea Ramsey</a:t>
            </a:r>
            <a:endParaRPr lang="en-US" sz="1600" dirty="0"/>
          </a:p>
        </p:txBody>
      </p:sp>
      <p:sp>
        <p:nvSpPr>
          <p:cNvPr id="5" name="TextBox 4">
            <a:extLst>
              <a:ext uri="{FF2B5EF4-FFF2-40B4-BE49-F238E27FC236}">
                <a16:creationId xmlns:a16="http://schemas.microsoft.com/office/drawing/2014/main" id="{F33BD5CD-E3D7-4048-B784-6ED1F5902220}"/>
              </a:ext>
            </a:extLst>
          </p:cNvPr>
          <p:cNvSpPr txBox="1"/>
          <p:nvPr/>
        </p:nvSpPr>
        <p:spPr>
          <a:xfrm>
            <a:off x="397565" y="238539"/>
            <a:ext cx="1935658" cy="461665"/>
          </a:xfrm>
          <a:prstGeom prst="rect">
            <a:avLst/>
          </a:prstGeom>
          <a:noFill/>
        </p:spPr>
        <p:txBody>
          <a:bodyPr wrap="none" rtlCol="0">
            <a:spAutoFit/>
          </a:bodyPr>
          <a:lstStyle/>
          <a:p>
            <a:r>
              <a:rPr lang="en-US" sz="2400" b="1" dirty="0"/>
              <a:t>Literature List</a:t>
            </a:r>
          </a:p>
        </p:txBody>
      </p:sp>
    </p:spTree>
    <p:extLst>
      <p:ext uri="{BB962C8B-B14F-4D97-AF65-F5344CB8AC3E}">
        <p14:creationId xmlns:p14="http://schemas.microsoft.com/office/powerpoint/2010/main" val="6390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9"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5" y="3053"/>
            <a:ext cx="1835943" cy="1510702"/>
          </a:xfrm>
          <a:prstGeom prst="rect">
            <a:avLst/>
          </a:prstGeom>
          <a:gradFill flip="none" rotWithShape="1">
            <a:gsLst>
              <a:gs pos="0">
                <a:schemeClr val="accent2"/>
              </a:gs>
              <a:gs pos="100000">
                <a:schemeClr val="accent2">
                  <a:lumMod val="75000"/>
                </a:schemeClr>
              </a:gs>
            </a:gsLst>
            <a:lin ang="5400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32" name="Rectangle 31"/>
          <p:cNvSpPr/>
          <p:nvPr/>
        </p:nvSpPr>
        <p:spPr>
          <a:xfrm>
            <a:off x="1843088" y="3053"/>
            <a:ext cx="1835943" cy="1510702"/>
          </a:xfrm>
          <a:prstGeom prst="rect">
            <a:avLst/>
          </a:prstGeom>
          <a:gradFill>
            <a:gsLst>
              <a:gs pos="0">
                <a:schemeClr val="bg2"/>
              </a:gs>
              <a:gs pos="100000">
                <a:schemeClr val="bg2">
                  <a:lumMod val="75000"/>
                </a:schemeClr>
              </a:gs>
            </a:gsLst>
            <a:lin ang="5400000" scaled="0"/>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3679031" y="-3465"/>
            <a:ext cx="1835943" cy="1510702"/>
          </a:xfrm>
          <a:prstGeom prst="rect">
            <a:avLst/>
          </a:prstGeom>
          <a:gradFill flip="none" rotWithShape="1">
            <a:gsLst>
              <a:gs pos="0">
                <a:schemeClr val="accent5"/>
              </a:gs>
              <a:gs pos="100000">
                <a:schemeClr val="accent5">
                  <a:lumMod val="75000"/>
                </a:schemeClr>
              </a:gs>
            </a:gsLst>
            <a:lin ang="5400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5514974" y="3053"/>
            <a:ext cx="1835943" cy="1510702"/>
          </a:xfrm>
          <a:prstGeom prst="rect">
            <a:avLst/>
          </a:prstGeom>
          <a:gradFill>
            <a:gsLst>
              <a:gs pos="0">
                <a:schemeClr val="tx1">
                  <a:lumMod val="65000"/>
                  <a:lumOff val="35000"/>
                </a:schemeClr>
              </a:gs>
              <a:gs pos="100000">
                <a:schemeClr val="tx1">
                  <a:lumMod val="75000"/>
                  <a:lumOff val="25000"/>
                </a:schemeClr>
              </a:gs>
            </a:gsLst>
            <a:lin ang="5400000" scaled="0"/>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7350916" y="3053"/>
            <a:ext cx="1793084" cy="1510702"/>
          </a:xfrm>
          <a:prstGeom prst="rect">
            <a:avLst/>
          </a:prstGeom>
          <a:gradFill flip="none" rotWithShape="1">
            <a:gsLst>
              <a:gs pos="0">
                <a:schemeClr val="accent6"/>
              </a:gs>
              <a:gs pos="100000">
                <a:schemeClr val="accent6">
                  <a:lumMod val="75000"/>
                </a:schemeClr>
              </a:gs>
            </a:gsLst>
            <a:lin ang="5400000" scaled="0"/>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Freeform 22">
            <a:hlinkClick r:id="rId3" action="ppaction://hlinksldjump"/>
          </p:cNvPr>
          <p:cNvSpPr>
            <a:spLocks/>
          </p:cNvSpPr>
          <p:nvPr/>
        </p:nvSpPr>
        <p:spPr bwMode="auto">
          <a:xfrm>
            <a:off x="7145" y="990422"/>
            <a:ext cx="1758723" cy="1104198"/>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2"/>
          </a:solidFill>
          <a:ln w="25400">
            <a:noFill/>
          </a:ln>
          <a:effectLst>
            <a:reflection blurRad="6350" stA="18000" endPos="55500" dist="1778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59" name="Freeform 22">
            <a:hlinkClick r:id="rId4" action="ppaction://hlinksldjump"/>
          </p:cNvPr>
          <p:cNvSpPr>
            <a:spLocks/>
          </p:cNvSpPr>
          <p:nvPr/>
        </p:nvSpPr>
        <p:spPr bwMode="auto">
          <a:xfrm rot="5400000">
            <a:off x="1875203" y="990422"/>
            <a:ext cx="1758723" cy="1104199"/>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bg1">
              <a:lumMod val="85000"/>
            </a:schemeClr>
          </a:solidFill>
          <a:ln w="25400">
            <a:noFill/>
          </a:ln>
          <a:effectLst>
            <a:reflection blurRad="6350" stA="35000" endPos="320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vert270" wrap="square" lIns="68580" tIns="34290" rIns="68580" bIns="34290" numCol="1" anchor="ctr" anchorCtr="1" compatLnSpc="1">
            <a:prstTxWarp prst="textNoShape">
              <a:avLst/>
            </a:prstTxWarp>
          </a:bodyPr>
          <a:lstStyle/>
          <a:p>
            <a:r>
              <a:rPr lang="en-US" sz="2700" dirty="0">
                <a:solidFill>
                  <a:schemeClr val="tx1">
                    <a:lumMod val="65000"/>
                    <a:lumOff val="35000"/>
                  </a:schemeClr>
                </a:solidFill>
              </a:rPr>
              <a:t> </a:t>
            </a:r>
          </a:p>
        </p:txBody>
      </p:sp>
      <p:sp>
        <p:nvSpPr>
          <p:cNvPr id="37" name="Freeform 22">
            <a:hlinkClick r:id="rId3" action="ppaction://hlinksldjump"/>
          </p:cNvPr>
          <p:cNvSpPr>
            <a:spLocks/>
          </p:cNvSpPr>
          <p:nvPr/>
        </p:nvSpPr>
        <p:spPr bwMode="auto">
          <a:xfrm>
            <a:off x="3730352" y="990422"/>
            <a:ext cx="1758723" cy="1104198"/>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5"/>
          </a:solidFill>
          <a:ln w="25400">
            <a:noFill/>
          </a:ln>
          <a:effectLst>
            <a:reflection blurRad="6350" stA="22000" endPos="55500" dist="1778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38" name="Freeform 22">
            <a:hlinkClick r:id="rId3" action="ppaction://hlinksldjump"/>
          </p:cNvPr>
          <p:cNvSpPr>
            <a:spLocks/>
          </p:cNvSpPr>
          <p:nvPr/>
        </p:nvSpPr>
        <p:spPr bwMode="auto">
          <a:xfrm>
            <a:off x="7389677" y="990422"/>
            <a:ext cx="1758723" cy="1104198"/>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accent6"/>
          </a:solidFill>
          <a:ln w="25400">
            <a:noFill/>
          </a:ln>
          <a:effectLst>
            <a:reflection blurRad="6350" stA="18000" endPos="55500" dist="1778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horz" wrap="square" lIns="68580" tIns="34290" rIns="68580" bIns="34290" numCol="1" anchor="ctr" anchorCtr="1" compatLnSpc="1">
            <a:prstTxWarp prst="textNoShape">
              <a:avLst/>
            </a:prstTxWarp>
          </a:bodyPr>
          <a:lstStyle/>
          <a:p>
            <a:endParaRPr lang="en-US" sz="2700" dirty="0">
              <a:solidFill>
                <a:schemeClr val="bg1">
                  <a:lumMod val="95000"/>
                </a:schemeClr>
              </a:solidFill>
            </a:endParaRPr>
          </a:p>
        </p:txBody>
      </p:sp>
      <p:sp>
        <p:nvSpPr>
          <p:cNvPr id="39" name="Freeform 22">
            <a:hlinkClick r:id="rId4" action="ppaction://hlinksldjump"/>
          </p:cNvPr>
          <p:cNvSpPr>
            <a:spLocks/>
          </p:cNvSpPr>
          <p:nvPr/>
        </p:nvSpPr>
        <p:spPr bwMode="auto">
          <a:xfrm rot="5400000">
            <a:off x="5542818" y="990423"/>
            <a:ext cx="1758723" cy="1104199"/>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solidFill>
            <a:schemeClr val="tx1">
              <a:lumMod val="65000"/>
              <a:lumOff val="35000"/>
            </a:schemeClr>
          </a:solidFill>
          <a:ln w="25400">
            <a:noFill/>
          </a:ln>
          <a:effectLst>
            <a:reflection blurRad="6350" stA="12000" endPos="32000" dir="5400000" sy="-100000" algn="bl" rotWithShape="0"/>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vert="vert270" wrap="square" lIns="68580" tIns="34290" rIns="68580" bIns="34290" numCol="1" anchor="ctr" anchorCtr="1" compatLnSpc="1">
            <a:prstTxWarp prst="textNoShape">
              <a:avLst/>
            </a:prstTxWarp>
          </a:bodyPr>
          <a:lstStyle/>
          <a:p>
            <a:r>
              <a:rPr lang="en-US" sz="2700" dirty="0">
                <a:solidFill>
                  <a:schemeClr val="tx1">
                    <a:lumMod val="65000"/>
                    <a:lumOff val="35000"/>
                  </a:schemeClr>
                </a:solidFill>
              </a:rPr>
              <a:t> </a:t>
            </a:r>
          </a:p>
        </p:txBody>
      </p:sp>
      <p:sp>
        <p:nvSpPr>
          <p:cNvPr id="40" name="TextBox 39"/>
          <p:cNvSpPr txBox="1"/>
          <p:nvPr/>
        </p:nvSpPr>
        <p:spPr>
          <a:xfrm>
            <a:off x="243463" y="2698473"/>
            <a:ext cx="1363307" cy="1061829"/>
          </a:xfrm>
          <a:prstGeom prst="rect">
            <a:avLst/>
          </a:prstGeom>
          <a:noFill/>
        </p:spPr>
        <p:txBody>
          <a:bodyPr wrap="square" rtlCol="0">
            <a:spAutoFit/>
          </a:bodyPr>
          <a:lstStyle/>
          <a:p>
            <a:pPr algn="ctr"/>
            <a:r>
              <a:rPr lang="en-US" sz="2100" b="1" dirty="0"/>
              <a:t>1</a:t>
            </a:r>
          </a:p>
          <a:p>
            <a:pPr algn="ctr"/>
            <a:endParaRPr lang="en-US" sz="2100" b="1" dirty="0"/>
          </a:p>
          <a:p>
            <a:pPr algn="ctr"/>
            <a:r>
              <a:rPr lang="en-US" sz="2100" b="1" dirty="0"/>
              <a:t>Rehearsal</a:t>
            </a:r>
            <a:endParaRPr lang="en-US" sz="2100" dirty="0"/>
          </a:p>
        </p:txBody>
      </p:sp>
      <p:sp>
        <p:nvSpPr>
          <p:cNvPr id="41" name="TextBox 40"/>
          <p:cNvSpPr txBox="1"/>
          <p:nvPr/>
        </p:nvSpPr>
        <p:spPr>
          <a:xfrm>
            <a:off x="1965432" y="2698473"/>
            <a:ext cx="1652953" cy="1061829"/>
          </a:xfrm>
          <a:prstGeom prst="rect">
            <a:avLst/>
          </a:prstGeom>
          <a:noFill/>
        </p:spPr>
        <p:txBody>
          <a:bodyPr wrap="square" rtlCol="0">
            <a:spAutoFit/>
          </a:bodyPr>
          <a:lstStyle/>
          <a:p>
            <a:pPr algn="ctr"/>
            <a:r>
              <a:rPr lang="en-US" sz="2100" b="1" dirty="0"/>
              <a:t>2</a:t>
            </a:r>
          </a:p>
          <a:p>
            <a:pPr algn="ctr"/>
            <a:endParaRPr lang="en-US" sz="2100" b="1" dirty="0"/>
          </a:p>
          <a:p>
            <a:pPr algn="ctr"/>
            <a:r>
              <a:rPr lang="en-US" sz="2100" b="1" dirty="0"/>
              <a:t>Performance</a:t>
            </a:r>
            <a:endParaRPr lang="en-US" sz="2100" dirty="0"/>
          </a:p>
        </p:txBody>
      </p:sp>
      <p:sp>
        <p:nvSpPr>
          <p:cNvPr id="42" name="TextBox 41"/>
          <p:cNvSpPr txBox="1"/>
          <p:nvPr/>
        </p:nvSpPr>
        <p:spPr>
          <a:xfrm>
            <a:off x="3928060" y="2698473"/>
            <a:ext cx="1363307" cy="1061829"/>
          </a:xfrm>
          <a:prstGeom prst="rect">
            <a:avLst/>
          </a:prstGeom>
          <a:noFill/>
        </p:spPr>
        <p:txBody>
          <a:bodyPr wrap="square" rtlCol="0">
            <a:spAutoFit/>
          </a:bodyPr>
          <a:lstStyle/>
          <a:p>
            <a:pPr algn="ctr"/>
            <a:r>
              <a:rPr lang="en-US" sz="2100" b="1" dirty="0"/>
              <a:t>3</a:t>
            </a:r>
          </a:p>
          <a:p>
            <a:pPr algn="ctr"/>
            <a:endParaRPr lang="en-US" sz="2100" b="1" dirty="0"/>
          </a:p>
          <a:p>
            <a:pPr algn="ctr"/>
            <a:r>
              <a:rPr lang="en-US" sz="2100" b="1" dirty="0"/>
              <a:t>Extent</a:t>
            </a:r>
            <a:endParaRPr lang="en-US" sz="2100" dirty="0"/>
          </a:p>
        </p:txBody>
      </p:sp>
      <p:sp>
        <p:nvSpPr>
          <p:cNvPr id="43" name="TextBox 42"/>
          <p:cNvSpPr txBox="1"/>
          <p:nvPr/>
        </p:nvSpPr>
        <p:spPr>
          <a:xfrm>
            <a:off x="5740526" y="2698473"/>
            <a:ext cx="1363307" cy="1061829"/>
          </a:xfrm>
          <a:prstGeom prst="rect">
            <a:avLst/>
          </a:prstGeom>
          <a:noFill/>
        </p:spPr>
        <p:txBody>
          <a:bodyPr wrap="square" rtlCol="0">
            <a:spAutoFit/>
          </a:bodyPr>
          <a:lstStyle/>
          <a:p>
            <a:pPr algn="ctr"/>
            <a:r>
              <a:rPr lang="en-US" sz="2100" b="1" dirty="0"/>
              <a:t>4</a:t>
            </a:r>
          </a:p>
          <a:p>
            <a:pPr algn="ctr"/>
            <a:endParaRPr lang="en-US" sz="2100" b="1" dirty="0"/>
          </a:p>
          <a:p>
            <a:pPr algn="ctr"/>
            <a:r>
              <a:rPr lang="en-US" sz="2100" b="1" dirty="0"/>
              <a:t>Infusion</a:t>
            </a:r>
          </a:p>
        </p:txBody>
      </p:sp>
      <p:sp>
        <p:nvSpPr>
          <p:cNvPr id="44" name="TextBox 43"/>
          <p:cNvSpPr txBox="1"/>
          <p:nvPr/>
        </p:nvSpPr>
        <p:spPr>
          <a:xfrm>
            <a:off x="7587385" y="2698473"/>
            <a:ext cx="1363307" cy="1061829"/>
          </a:xfrm>
          <a:prstGeom prst="rect">
            <a:avLst/>
          </a:prstGeom>
          <a:noFill/>
        </p:spPr>
        <p:txBody>
          <a:bodyPr wrap="square" rtlCol="0">
            <a:spAutoFit/>
          </a:bodyPr>
          <a:lstStyle/>
          <a:p>
            <a:pPr algn="ctr"/>
            <a:r>
              <a:rPr lang="en-US" sz="2100" b="1" dirty="0"/>
              <a:t>5</a:t>
            </a:r>
          </a:p>
          <a:p>
            <a:pPr algn="ctr"/>
            <a:endParaRPr lang="en-US" sz="2100" b="1" dirty="0"/>
          </a:p>
          <a:p>
            <a:pPr algn="ctr"/>
            <a:r>
              <a:rPr lang="en-US" sz="2100" b="1" dirty="0"/>
              <a:t>Gender</a:t>
            </a:r>
            <a:endParaRPr lang="en-US" sz="2100" dirty="0"/>
          </a:p>
        </p:txBody>
      </p:sp>
      <p:cxnSp>
        <p:nvCxnSpPr>
          <p:cNvPr id="7" name="Straight Connector 6"/>
          <p:cNvCxnSpPr/>
          <p:nvPr/>
        </p:nvCxnSpPr>
        <p:spPr>
          <a:xfrm>
            <a:off x="320914" y="3095736"/>
            <a:ext cx="116096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156441" y="3095736"/>
            <a:ext cx="1160966"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15612" y="3100103"/>
            <a:ext cx="116096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34401" y="3095736"/>
            <a:ext cx="116096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73166" y="3095736"/>
            <a:ext cx="116096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0D88F23-2686-6F4E-886A-B331C6A45E39}"/>
              </a:ext>
            </a:extLst>
          </p:cNvPr>
          <p:cNvSpPr txBox="1"/>
          <p:nvPr/>
        </p:nvSpPr>
        <p:spPr>
          <a:xfrm>
            <a:off x="1" y="4232466"/>
            <a:ext cx="1843087" cy="1969770"/>
          </a:xfrm>
          <a:prstGeom prst="rect">
            <a:avLst/>
          </a:prstGeom>
          <a:noFill/>
        </p:spPr>
        <p:txBody>
          <a:bodyPr wrap="square" rtlCol="0">
            <a:spAutoFit/>
          </a:bodyPr>
          <a:lstStyle/>
          <a:p>
            <a:pPr algn="ctr"/>
            <a:r>
              <a:rPr lang="en-US" sz="2100" b="1" dirty="0"/>
              <a:t>Connection: </a:t>
            </a:r>
          </a:p>
          <a:p>
            <a:pPr algn="ctr"/>
            <a:r>
              <a:rPr lang="en-US" sz="1600" dirty="0"/>
              <a:t>Text</a:t>
            </a:r>
          </a:p>
          <a:p>
            <a:pPr algn="ctr"/>
            <a:r>
              <a:rPr lang="en-US" sz="1600" dirty="0"/>
              <a:t>Teacher/students</a:t>
            </a:r>
          </a:p>
          <a:p>
            <a:pPr algn="ctr"/>
            <a:r>
              <a:rPr lang="en-US" sz="1600" dirty="0"/>
              <a:t>Among students</a:t>
            </a:r>
          </a:p>
          <a:p>
            <a:pPr algn="ctr"/>
            <a:r>
              <a:rPr lang="en-US" sz="1600" dirty="0"/>
              <a:t>Religious experience</a:t>
            </a:r>
          </a:p>
          <a:p>
            <a:pPr algn="ctr"/>
            <a:endParaRPr lang="en-US" sz="2100" b="1" dirty="0"/>
          </a:p>
        </p:txBody>
      </p:sp>
      <p:sp>
        <p:nvSpPr>
          <p:cNvPr id="28" name="TextBox 27">
            <a:extLst>
              <a:ext uri="{FF2B5EF4-FFF2-40B4-BE49-F238E27FC236}">
                <a16:creationId xmlns:a16="http://schemas.microsoft.com/office/drawing/2014/main" id="{62C72265-D3D0-7046-8526-E9B3698C33BE}"/>
              </a:ext>
            </a:extLst>
          </p:cNvPr>
          <p:cNvSpPr txBox="1"/>
          <p:nvPr/>
        </p:nvSpPr>
        <p:spPr>
          <a:xfrm>
            <a:off x="7300912" y="4229149"/>
            <a:ext cx="1843087" cy="1061829"/>
          </a:xfrm>
          <a:prstGeom prst="rect">
            <a:avLst/>
          </a:prstGeom>
          <a:noFill/>
        </p:spPr>
        <p:txBody>
          <a:bodyPr wrap="square" rtlCol="0">
            <a:spAutoFit/>
          </a:bodyPr>
          <a:lstStyle/>
          <a:p>
            <a:pPr algn="ctr"/>
            <a:r>
              <a:rPr lang="en-US" sz="2100" b="1" dirty="0"/>
              <a:t>No Discernable Differences</a:t>
            </a:r>
            <a:endParaRPr lang="en-US" sz="2100" dirty="0"/>
          </a:p>
        </p:txBody>
      </p:sp>
      <p:sp>
        <p:nvSpPr>
          <p:cNvPr id="29" name="TextBox 28">
            <a:extLst>
              <a:ext uri="{FF2B5EF4-FFF2-40B4-BE49-F238E27FC236}">
                <a16:creationId xmlns:a16="http://schemas.microsoft.com/office/drawing/2014/main" id="{432BCB22-B3CC-8F4E-BD5B-975C0794C473}"/>
              </a:ext>
            </a:extLst>
          </p:cNvPr>
          <p:cNvSpPr txBox="1"/>
          <p:nvPr/>
        </p:nvSpPr>
        <p:spPr>
          <a:xfrm>
            <a:off x="5514973" y="4229150"/>
            <a:ext cx="1835943" cy="738664"/>
          </a:xfrm>
          <a:prstGeom prst="rect">
            <a:avLst/>
          </a:prstGeom>
          <a:noFill/>
        </p:spPr>
        <p:txBody>
          <a:bodyPr wrap="square" rtlCol="0">
            <a:spAutoFit/>
          </a:bodyPr>
          <a:lstStyle/>
          <a:p>
            <a:pPr algn="ctr"/>
            <a:r>
              <a:rPr lang="en-US" sz="2100" b="1" dirty="0"/>
              <a:t>Creating the Atmosphere</a:t>
            </a:r>
            <a:endParaRPr lang="en-US" sz="2100" dirty="0"/>
          </a:p>
        </p:txBody>
      </p:sp>
      <p:sp>
        <p:nvSpPr>
          <p:cNvPr id="30" name="TextBox 29">
            <a:extLst>
              <a:ext uri="{FF2B5EF4-FFF2-40B4-BE49-F238E27FC236}">
                <a16:creationId xmlns:a16="http://schemas.microsoft.com/office/drawing/2014/main" id="{7799BC81-7970-9E46-A2E9-EDCFF9E03936}"/>
              </a:ext>
            </a:extLst>
          </p:cNvPr>
          <p:cNvSpPr txBox="1"/>
          <p:nvPr/>
        </p:nvSpPr>
        <p:spPr>
          <a:xfrm>
            <a:off x="3679031" y="4232466"/>
            <a:ext cx="1835943" cy="661720"/>
          </a:xfrm>
          <a:prstGeom prst="rect">
            <a:avLst/>
          </a:prstGeom>
          <a:noFill/>
        </p:spPr>
        <p:txBody>
          <a:bodyPr wrap="square" rtlCol="0">
            <a:spAutoFit/>
          </a:bodyPr>
          <a:lstStyle/>
          <a:p>
            <a:pPr algn="ctr"/>
            <a:r>
              <a:rPr lang="en-US" sz="2100" b="1" dirty="0"/>
              <a:t>Ethical</a:t>
            </a:r>
          </a:p>
          <a:p>
            <a:pPr algn="ctr"/>
            <a:r>
              <a:rPr lang="en-US" sz="1600" dirty="0" err="1"/>
              <a:t>NAfME</a:t>
            </a:r>
            <a:endParaRPr lang="en-US" sz="1600" dirty="0"/>
          </a:p>
        </p:txBody>
      </p:sp>
      <p:sp>
        <p:nvSpPr>
          <p:cNvPr id="31" name="TextBox 30">
            <a:extLst>
              <a:ext uri="{FF2B5EF4-FFF2-40B4-BE49-F238E27FC236}">
                <a16:creationId xmlns:a16="http://schemas.microsoft.com/office/drawing/2014/main" id="{0F68F407-2BF9-7643-B4F6-2D4CCE98AAF3}"/>
              </a:ext>
            </a:extLst>
          </p:cNvPr>
          <p:cNvSpPr txBox="1"/>
          <p:nvPr/>
        </p:nvSpPr>
        <p:spPr>
          <a:xfrm>
            <a:off x="1843088" y="4229150"/>
            <a:ext cx="1835943" cy="661720"/>
          </a:xfrm>
          <a:prstGeom prst="rect">
            <a:avLst/>
          </a:prstGeom>
          <a:noFill/>
        </p:spPr>
        <p:txBody>
          <a:bodyPr wrap="square" rtlCol="0">
            <a:spAutoFit/>
          </a:bodyPr>
          <a:lstStyle/>
          <a:p>
            <a:pPr algn="ctr"/>
            <a:r>
              <a:rPr lang="en-US" sz="2100" b="1" dirty="0"/>
              <a:t>Connection:</a:t>
            </a:r>
          </a:p>
          <a:p>
            <a:pPr algn="ctr"/>
            <a:r>
              <a:rPr lang="en-US" sz="1600" dirty="0"/>
              <a:t>Audience</a:t>
            </a:r>
            <a:endParaRPr lang="en-US" sz="2100" dirty="0"/>
          </a:p>
        </p:txBody>
      </p:sp>
      <p:sp>
        <p:nvSpPr>
          <p:cNvPr id="2" name="TextBox 1">
            <a:extLst>
              <a:ext uri="{FF2B5EF4-FFF2-40B4-BE49-F238E27FC236}">
                <a16:creationId xmlns:a16="http://schemas.microsoft.com/office/drawing/2014/main" id="{5417D331-F643-D347-8EA7-2D6EB969CC7A}"/>
              </a:ext>
            </a:extLst>
          </p:cNvPr>
          <p:cNvSpPr txBox="1"/>
          <p:nvPr/>
        </p:nvSpPr>
        <p:spPr>
          <a:xfrm>
            <a:off x="0" y="158927"/>
            <a:ext cx="1825827" cy="461665"/>
          </a:xfrm>
          <a:prstGeom prst="rect">
            <a:avLst/>
          </a:prstGeom>
          <a:noFill/>
        </p:spPr>
        <p:txBody>
          <a:bodyPr wrap="square" rtlCol="0">
            <a:spAutoFit/>
          </a:bodyPr>
          <a:lstStyle/>
          <a:p>
            <a:pPr algn="ctr"/>
            <a:r>
              <a:rPr lang="en-US" sz="2400" b="1" dirty="0"/>
              <a:t>Discussion</a:t>
            </a:r>
            <a:endParaRPr lang="en-US" sz="2400" dirty="0"/>
          </a:p>
        </p:txBody>
      </p:sp>
    </p:spTree>
    <p:extLst>
      <p:ext uri="{BB962C8B-B14F-4D97-AF65-F5344CB8AC3E}">
        <p14:creationId xmlns:p14="http://schemas.microsoft.com/office/powerpoint/2010/main" val="268178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ppt_x"/>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ppt_x"/>
                                          </p:val>
                                        </p:tav>
                                        <p:tav tm="100000">
                                          <p:val>
                                            <p:strVal val="#ppt_x"/>
                                          </p:val>
                                        </p:tav>
                                      </p:tavLst>
                                    </p:anim>
                                    <p:anim calcmode="lin" valueType="num">
                                      <p:cBhvr additive="base">
                                        <p:cTn id="70" dur="500" fill="hold"/>
                                        <p:tgtEl>
                                          <p:spTgt spid="6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additive="base">
                                        <p:cTn id="83" dur="500" fill="hold"/>
                                        <p:tgtEl>
                                          <p:spTgt spid="67"/>
                                        </p:tgtEl>
                                        <p:attrNameLst>
                                          <p:attrName>ppt_x</p:attrName>
                                        </p:attrNameLst>
                                      </p:cBhvr>
                                      <p:tavLst>
                                        <p:tav tm="0">
                                          <p:val>
                                            <p:strVal val="#ppt_x"/>
                                          </p:val>
                                        </p:tav>
                                        <p:tav tm="100000">
                                          <p:val>
                                            <p:strVal val="#ppt_x"/>
                                          </p:val>
                                        </p:tav>
                                      </p:tavLst>
                                    </p:anim>
                                    <p:anim calcmode="lin" valueType="num">
                                      <p:cBhvr additive="base">
                                        <p:cTn id="84" dur="500" fill="hold"/>
                                        <p:tgtEl>
                                          <p:spTgt spid="6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9" grpId="0" animBg="1"/>
      <p:bldP spid="37" grpId="0" animBg="1"/>
      <p:bldP spid="38" grpId="0" animBg="1"/>
      <p:bldP spid="39" grpId="0" animBg="1"/>
      <p:bldP spid="40" grpId="0"/>
      <p:bldP spid="41" grpId="0"/>
      <p:bldP spid="42" grpId="0"/>
      <p:bldP spid="43" grpId="0"/>
      <p:bldP spid="44"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{E7F7B5CE-6ADA-3E45-9CCF-E5B31B0A0CDD}tf10001064</Template>
  <TotalTime>12233</TotalTime>
  <Words>1319</Words>
  <Application>Microsoft Macintosh PowerPoint</Application>
  <PresentationFormat>On-screen Show (4:3)</PresentationFormat>
  <Paragraphs>234</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Jordan Cox</cp:lastModifiedBy>
  <cp:revision>173</cp:revision>
  <dcterms:created xsi:type="dcterms:W3CDTF">2013-10-01T18:56:24Z</dcterms:created>
  <dcterms:modified xsi:type="dcterms:W3CDTF">2021-08-21T01:02:37Z</dcterms:modified>
</cp:coreProperties>
</file>