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7F436-A5FF-4EB8-B008-2600CCD8CF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6D23CA-7203-487C-B183-D91D4F4B86D6}">
      <dgm:prSet/>
      <dgm:spPr/>
      <dgm:t>
        <a:bodyPr/>
        <a:lstStyle/>
        <a:p>
          <a:r>
            <a:rPr lang="en-US" dirty="0"/>
            <a:t>Study</a:t>
          </a:r>
        </a:p>
      </dgm:t>
    </dgm:pt>
    <dgm:pt modelId="{4BE1AEED-6371-4246-A9AB-A1409101C79B}" type="parTrans" cxnId="{79427266-F089-4F9A-8DFE-1115CC929B0D}">
      <dgm:prSet/>
      <dgm:spPr/>
      <dgm:t>
        <a:bodyPr/>
        <a:lstStyle/>
        <a:p>
          <a:endParaRPr lang="en-US"/>
        </a:p>
      </dgm:t>
    </dgm:pt>
    <dgm:pt modelId="{9A7B1C75-240B-4F35-A0E6-724E081C5275}" type="sibTrans" cxnId="{79427266-F089-4F9A-8DFE-1115CC929B0D}">
      <dgm:prSet/>
      <dgm:spPr/>
      <dgm:t>
        <a:bodyPr/>
        <a:lstStyle/>
        <a:p>
          <a:endParaRPr lang="en-US"/>
        </a:p>
      </dgm:t>
    </dgm:pt>
    <dgm:pt modelId="{95F5C821-749C-44D1-A1D5-41635A373A6E}">
      <dgm:prSet/>
      <dgm:spPr/>
      <dgm:t>
        <a:bodyPr/>
        <a:lstStyle/>
        <a:p>
          <a:r>
            <a:rPr lang="en-US" dirty="0"/>
            <a:t>Solfege</a:t>
          </a:r>
        </a:p>
      </dgm:t>
    </dgm:pt>
    <dgm:pt modelId="{423F22A0-F6DC-4056-B00C-424AEE841F6C}" type="parTrans" cxnId="{9DF7116A-19A1-4DDC-9475-B2466240879B}">
      <dgm:prSet/>
      <dgm:spPr/>
      <dgm:t>
        <a:bodyPr/>
        <a:lstStyle/>
        <a:p>
          <a:endParaRPr lang="en-US"/>
        </a:p>
      </dgm:t>
    </dgm:pt>
    <dgm:pt modelId="{F56DB047-E7F2-4F3D-9840-EE99703D506E}" type="sibTrans" cxnId="{9DF7116A-19A1-4DDC-9475-B2466240879B}">
      <dgm:prSet/>
      <dgm:spPr/>
      <dgm:t>
        <a:bodyPr/>
        <a:lstStyle/>
        <a:p>
          <a:endParaRPr lang="en-US"/>
        </a:p>
      </dgm:t>
    </dgm:pt>
    <dgm:pt modelId="{90F54F2B-F8CC-48ED-BDE1-D2204C467572}">
      <dgm:prSet/>
      <dgm:spPr/>
      <dgm:t>
        <a:bodyPr/>
        <a:lstStyle/>
        <a:p>
          <a:r>
            <a:rPr lang="en-US" dirty="0"/>
            <a:t>Speak</a:t>
          </a:r>
        </a:p>
      </dgm:t>
    </dgm:pt>
    <dgm:pt modelId="{150E7C91-E723-460C-8DB9-26D232285C07}" type="parTrans" cxnId="{8AB4E451-09CE-49CC-8B4D-86C65E0FF078}">
      <dgm:prSet/>
      <dgm:spPr/>
      <dgm:t>
        <a:bodyPr/>
        <a:lstStyle/>
        <a:p>
          <a:endParaRPr lang="en-US"/>
        </a:p>
      </dgm:t>
    </dgm:pt>
    <dgm:pt modelId="{46BC8941-AB40-46CE-8AA4-22F297F8EB40}" type="sibTrans" cxnId="{8AB4E451-09CE-49CC-8B4D-86C65E0FF078}">
      <dgm:prSet/>
      <dgm:spPr/>
      <dgm:t>
        <a:bodyPr/>
        <a:lstStyle/>
        <a:p>
          <a:endParaRPr lang="en-US"/>
        </a:p>
      </dgm:t>
    </dgm:pt>
    <dgm:pt modelId="{9FC56273-AB1A-48D0-A1C8-F9483C1B9EE4}">
      <dgm:prSet/>
      <dgm:spPr/>
      <dgm:t>
        <a:bodyPr/>
        <a:lstStyle/>
        <a:p>
          <a:r>
            <a:rPr lang="en-US" dirty="0"/>
            <a:t>Sing</a:t>
          </a:r>
        </a:p>
      </dgm:t>
    </dgm:pt>
    <dgm:pt modelId="{183F7FE3-2E4C-4EA9-B614-574E5DF974B8}" type="parTrans" cxnId="{ACF4397F-987D-4C1F-A22D-A04F779FF2E9}">
      <dgm:prSet/>
      <dgm:spPr/>
      <dgm:t>
        <a:bodyPr/>
        <a:lstStyle/>
        <a:p>
          <a:endParaRPr lang="en-US"/>
        </a:p>
      </dgm:t>
    </dgm:pt>
    <dgm:pt modelId="{17E5E067-FF68-4E9E-A6AA-80499DB5E939}" type="sibTrans" cxnId="{ACF4397F-987D-4C1F-A22D-A04F779FF2E9}">
      <dgm:prSet/>
      <dgm:spPr/>
      <dgm:t>
        <a:bodyPr/>
        <a:lstStyle/>
        <a:p>
          <a:endParaRPr lang="en-US"/>
        </a:p>
      </dgm:t>
    </dgm:pt>
    <dgm:pt modelId="{317F29E2-B1FF-40B2-BAA8-AB63ACFB7675}">
      <dgm:prSet/>
      <dgm:spPr/>
      <dgm:t>
        <a:bodyPr/>
        <a:lstStyle/>
        <a:p>
          <a:r>
            <a:rPr lang="en-US" dirty="0"/>
            <a:t>Supplement</a:t>
          </a:r>
        </a:p>
      </dgm:t>
    </dgm:pt>
    <dgm:pt modelId="{FD9952A0-85D7-4BE9-87AE-2D66CA01E06A}" type="parTrans" cxnId="{34BBFEE1-0E7C-479D-9AE3-B82A18C5C341}">
      <dgm:prSet/>
      <dgm:spPr/>
      <dgm:t>
        <a:bodyPr/>
        <a:lstStyle/>
        <a:p>
          <a:endParaRPr lang="en-US"/>
        </a:p>
      </dgm:t>
    </dgm:pt>
    <dgm:pt modelId="{B0BFF3EB-9D22-451F-99E4-4F311C449009}" type="sibTrans" cxnId="{34BBFEE1-0E7C-479D-9AE3-B82A18C5C341}">
      <dgm:prSet/>
      <dgm:spPr/>
      <dgm:t>
        <a:bodyPr/>
        <a:lstStyle/>
        <a:p>
          <a:endParaRPr lang="en-US"/>
        </a:p>
      </dgm:t>
    </dgm:pt>
    <dgm:pt modelId="{54F8C328-913D-274E-ABF7-84025B63CA9C}" type="pres">
      <dgm:prSet presAssocID="{3FF7F436-A5FF-4EB8-B008-2600CCD8CF61}" presName="vert0" presStyleCnt="0">
        <dgm:presLayoutVars>
          <dgm:dir/>
          <dgm:animOne val="branch"/>
          <dgm:animLvl val="lvl"/>
        </dgm:presLayoutVars>
      </dgm:prSet>
      <dgm:spPr/>
    </dgm:pt>
    <dgm:pt modelId="{B817F206-B95A-6641-AD41-2EE7BB11C9B1}" type="pres">
      <dgm:prSet presAssocID="{4C6D23CA-7203-487C-B183-D91D4F4B86D6}" presName="thickLine" presStyleLbl="alignNode1" presStyleIdx="0" presStyleCnt="5"/>
      <dgm:spPr/>
    </dgm:pt>
    <dgm:pt modelId="{96036D5F-C16A-B244-A0E8-5E2E424CF940}" type="pres">
      <dgm:prSet presAssocID="{4C6D23CA-7203-487C-B183-D91D4F4B86D6}" presName="horz1" presStyleCnt="0"/>
      <dgm:spPr/>
    </dgm:pt>
    <dgm:pt modelId="{5EB501F0-05C2-034F-8722-D2A5D9EE695B}" type="pres">
      <dgm:prSet presAssocID="{4C6D23CA-7203-487C-B183-D91D4F4B86D6}" presName="tx1" presStyleLbl="revTx" presStyleIdx="0" presStyleCnt="5"/>
      <dgm:spPr/>
    </dgm:pt>
    <dgm:pt modelId="{B7FF24C7-1C7E-8148-A03E-43EE0529534F}" type="pres">
      <dgm:prSet presAssocID="{4C6D23CA-7203-487C-B183-D91D4F4B86D6}" presName="vert1" presStyleCnt="0"/>
      <dgm:spPr/>
    </dgm:pt>
    <dgm:pt modelId="{73AC6464-6CE3-474E-9BD1-1E23AB27A98C}" type="pres">
      <dgm:prSet presAssocID="{95F5C821-749C-44D1-A1D5-41635A373A6E}" presName="thickLine" presStyleLbl="alignNode1" presStyleIdx="1" presStyleCnt="5"/>
      <dgm:spPr/>
    </dgm:pt>
    <dgm:pt modelId="{8695FD0E-8602-2546-B00C-87F333C9428F}" type="pres">
      <dgm:prSet presAssocID="{95F5C821-749C-44D1-A1D5-41635A373A6E}" presName="horz1" presStyleCnt="0"/>
      <dgm:spPr/>
    </dgm:pt>
    <dgm:pt modelId="{02BAC88E-5C17-5241-BD1F-C074FDE76CE6}" type="pres">
      <dgm:prSet presAssocID="{95F5C821-749C-44D1-A1D5-41635A373A6E}" presName="tx1" presStyleLbl="revTx" presStyleIdx="1" presStyleCnt="5"/>
      <dgm:spPr/>
    </dgm:pt>
    <dgm:pt modelId="{BD1D425C-EEBB-5047-B74F-F7160E7978B1}" type="pres">
      <dgm:prSet presAssocID="{95F5C821-749C-44D1-A1D5-41635A373A6E}" presName="vert1" presStyleCnt="0"/>
      <dgm:spPr/>
    </dgm:pt>
    <dgm:pt modelId="{66D4B66F-924B-6F46-B19A-8C3D8C0D07C0}" type="pres">
      <dgm:prSet presAssocID="{90F54F2B-F8CC-48ED-BDE1-D2204C467572}" presName="thickLine" presStyleLbl="alignNode1" presStyleIdx="2" presStyleCnt="5"/>
      <dgm:spPr/>
    </dgm:pt>
    <dgm:pt modelId="{53F5637A-FF6E-A148-9B3D-E4D4EC025A47}" type="pres">
      <dgm:prSet presAssocID="{90F54F2B-F8CC-48ED-BDE1-D2204C467572}" presName="horz1" presStyleCnt="0"/>
      <dgm:spPr/>
    </dgm:pt>
    <dgm:pt modelId="{A3FCE604-ED2D-D644-804E-DEAAE0B2FB91}" type="pres">
      <dgm:prSet presAssocID="{90F54F2B-F8CC-48ED-BDE1-D2204C467572}" presName="tx1" presStyleLbl="revTx" presStyleIdx="2" presStyleCnt="5"/>
      <dgm:spPr/>
    </dgm:pt>
    <dgm:pt modelId="{26E0EC62-D059-F249-82F7-8A6A476CA9A8}" type="pres">
      <dgm:prSet presAssocID="{90F54F2B-F8CC-48ED-BDE1-D2204C467572}" presName="vert1" presStyleCnt="0"/>
      <dgm:spPr/>
    </dgm:pt>
    <dgm:pt modelId="{8F5E3DBD-A595-3B46-BB6B-C520D8DFACA4}" type="pres">
      <dgm:prSet presAssocID="{9FC56273-AB1A-48D0-A1C8-F9483C1B9EE4}" presName="thickLine" presStyleLbl="alignNode1" presStyleIdx="3" presStyleCnt="5"/>
      <dgm:spPr/>
    </dgm:pt>
    <dgm:pt modelId="{7DED88D8-1A07-A94E-BE62-E9B32335825A}" type="pres">
      <dgm:prSet presAssocID="{9FC56273-AB1A-48D0-A1C8-F9483C1B9EE4}" presName="horz1" presStyleCnt="0"/>
      <dgm:spPr/>
    </dgm:pt>
    <dgm:pt modelId="{35D671C4-F5A3-264C-8A8A-63DC22F09A8F}" type="pres">
      <dgm:prSet presAssocID="{9FC56273-AB1A-48D0-A1C8-F9483C1B9EE4}" presName="tx1" presStyleLbl="revTx" presStyleIdx="3" presStyleCnt="5"/>
      <dgm:spPr/>
    </dgm:pt>
    <dgm:pt modelId="{9AA3E085-BDE2-C44D-B1E3-C6E4630AC1DD}" type="pres">
      <dgm:prSet presAssocID="{9FC56273-AB1A-48D0-A1C8-F9483C1B9EE4}" presName="vert1" presStyleCnt="0"/>
      <dgm:spPr/>
    </dgm:pt>
    <dgm:pt modelId="{A28DBE60-C717-5540-B5B7-7AB394F69656}" type="pres">
      <dgm:prSet presAssocID="{317F29E2-B1FF-40B2-BAA8-AB63ACFB7675}" presName="thickLine" presStyleLbl="alignNode1" presStyleIdx="4" presStyleCnt="5"/>
      <dgm:spPr/>
    </dgm:pt>
    <dgm:pt modelId="{87D16734-13FE-7A42-B9A2-DBAC82CA400E}" type="pres">
      <dgm:prSet presAssocID="{317F29E2-B1FF-40B2-BAA8-AB63ACFB7675}" presName="horz1" presStyleCnt="0"/>
      <dgm:spPr/>
    </dgm:pt>
    <dgm:pt modelId="{E298971A-3FF4-BF48-A239-AB50EFCC4CB5}" type="pres">
      <dgm:prSet presAssocID="{317F29E2-B1FF-40B2-BAA8-AB63ACFB7675}" presName="tx1" presStyleLbl="revTx" presStyleIdx="4" presStyleCnt="5"/>
      <dgm:spPr/>
    </dgm:pt>
    <dgm:pt modelId="{0E8D0909-6889-B444-80B1-49FA1D37B317}" type="pres">
      <dgm:prSet presAssocID="{317F29E2-B1FF-40B2-BAA8-AB63ACFB7675}" presName="vert1" presStyleCnt="0"/>
      <dgm:spPr/>
    </dgm:pt>
  </dgm:ptLst>
  <dgm:cxnLst>
    <dgm:cxn modelId="{ABE3E62C-A80A-F041-A924-57C0BF44406F}" type="presOf" srcId="{4C6D23CA-7203-487C-B183-D91D4F4B86D6}" destId="{5EB501F0-05C2-034F-8722-D2A5D9EE695B}" srcOrd="0" destOrd="0" presId="urn:microsoft.com/office/officeart/2008/layout/LinedList"/>
    <dgm:cxn modelId="{06E37044-2E71-6845-851C-91289CAB7A40}" type="presOf" srcId="{9FC56273-AB1A-48D0-A1C8-F9483C1B9EE4}" destId="{35D671C4-F5A3-264C-8A8A-63DC22F09A8F}" srcOrd="0" destOrd="0" presId="urn:microsoft.com/office/officeart/2008/layout/LinedList"/>
    <dgm:cxn modelId="{927E9545-1F60-E64E-BE0E-4AA35AFC3C4E}" type="presOf" srcId="{90F54F2B-F8CC-48ED-BDE1-D2204C467572}" destId="{A3FCE604-ED2D-D644-804E-DEAAE0B2FB91}" srcOrd="0" destOrd="0" presId="urn:microsoft.com/office/officeart/2008/layout/LinedList"/>
    <dgm:cxn modelId="{8AB4E451-09CE-49CC-8B4D-86C65E0FF078}" srcId="{3FF7F436-A5FF-4EB8-B008-2600CCD8CF61}" destId="{90F54F2B-F8CC-48ED-BDE1-D2204C467572}" srcOrd="2" destOrd="0" parTransId="{150E7C91-E723-460C-8DB9-26D232285C07}" sibTransId="{46BC8941-AB40-46CE-8AA4-22F297F8EB40}"/>
    <dgm:cxn modelId="{000AB461-CE35-5842-8B0B-F4D4F0F4F40C}" type="presOf" srcId="{95F5C821-749C-44D1-A1D5-41635A373A6E}" destId="{02BAC88E-5C17-5241-BD1F-C074FDE76CE6}" srcOrd="0" destOrd="0" presId="urn:microsoft.com/office/officeart/2008/layout/LinedList"/>
    <dgm:cxn modelId="{79427266-F089-4F9A-8DFE-1115CC929B0D}" srcId="{3FF7F436-A5FF-4EB8-B008-2600CCD8CF61}" destId="{4C6D23CA-7203-487C-B183-D91D4F4B86D6}" srcOrd="0" destOrd="0" parTransId="{4BE1AEED-6371-4246-A9AB-A1409101C79B}" sibTransId="{9A7B1C75-240B-4F35-A0E6-724E081C5275}"/>
    <dgm:cxn modelId="{9DF7116A-19A1-4DDC-9475-B2466240879B}" srcId="{3FF7F436-A5FF-4EB8-B008-2600CCD8CF61}" destId="{95F5C821-749C-44D1-A1D5-41635A373A6E}" srcOrd="1" destOrd="0" parTransId="{423F22A0-F6DC-4056-B00C-424AEE841F6C}" sibTransId="{F56DB047-E7F2-4F3D-9840-EE99703D506E}"/>
    <dgm:cxn modelId="{ACF4397F-987D-4C1F-A22D-A04F779FF2E9}" srcId="{3FF7F436-A5FF-4EB8-B008-2600CCD8CF61}" destId="{9FC56273-AB1A-48D0-A1C8-F9483C1B9EE4}" srcOrd="3" destOrd="0" parTransId="{183F7FE3-2E4C-4EA9-B614-574E5DF974B8}" sibTransId="{17E5E067-FF68-4E9E-A6AA-80499DB5E939}"/>
    <dgm:cxn modelId="{86591091-A194-824E-8183-3BB5EFD82A75}" type="presOf" srcId="{3FF7F436-A5FF-4EB8-B008-2600CCD8CF61}" destId="{54F8C328-913D-274E-ABF7-84025B63CA9C}" srcOrd="0" destOrd="0" presId="urn:microsoft.com/office/officeart/2008/layout/LinedList"/>
    <dgm:cxn modelId="{F7A9B691-2567-4A47-8C77-2BA1F257FB47}" type="presOf" srcId="{317F29E2-B1FF-40B2-BAA8-AB63ACFB7675}" destId="{E298971A-3FF4-BF48-A239-AB50EFCC4CB5}" srcOrd="0" destOrd="0" presId="urn:microsoft.com/office/officeart/2008/layout/LinedList"/>
    <dgm:cxn modelId="{34BBFEE1-0E7C-479D-9AE3-B82A18C5C341}" srcId="{3FF7F436-A5FF-4EB8-B008-2600CCD8CF61}" destId="{317F29E2-B1FF-40B2-BAA8-AB63ACFB7675}" srcOrd="4" destOrd="0" parTransId="{FD9952A0-85D7-4BE9-87AE-2D66CA01E06A}" sibTransId="{B0BFF3EB-9D22-451F-99E4-4F311C449009}"/>
    <dgm:cxn modelId="{DAE8FEB6-DA81-7145-9238-68BDF1A9B108}" type="presParOf" srcId="{54F8C328-913D-274E-ABF7-84025B63CA9C}" destId="{B817F206-B95A-6641-AD41-2EE7BB11C9B1}" srcOrd="0" destOrd="0" presId="urn:microsoft.com/office/officeart/2008/layout/LinedList"/>
    <dgm:cxn modelId="{1D2E0788-0E3B-584A-9495-C9427838A2C3}" type="presParOf" srcId="{54F8C328-913D-274E-ABF7-84025B63CA9C}" destId="{96036D5F-C16A-B244-A0E8-5E2E424CF940}" srcOrd="1" destOrd="0" presId="urn:microsoft.com/office/officeart/2008/layout/LinedList"/>
    <dgm:cxn modelId="{AEA23DF8-6BBC-6849-B2D1-5A6CD2776FA7}" type="presParOf" srcId="{96036D5F-C16A-B244-A0E8-5E2E424CF940}" destId="{5EB501F0-05C2-034F-8722-D2A5D9EE695B}" srcOrd="0" destOrd="0" presId="urn:microsoft.com/office/officeart/2008/layout/LinedList"/>
    <dgm:cxn modelId="{A1402F2D-D79B-794F-99BD-B5EE796D599E}" type="presParOf" srcId="{96036D5F-C16A-B244-A0E8-5E2E424CF940}" destId="{B7FF24C7-1C7E-8148-A03E-43EE0529534F}" srcOrd="1" destOrd="0" presId="urn:microsoft.com/office/officeart/2008/layout/LinedList"/>
    <dgm:cxn modelId="{B794D424-DE73-F242-84E6-ADDFD8B763FD}" type="presParOf" srcId="{54F8C328-913D-274E-ABF7-84025B63CA9C}" destId="{73AC6464-6CE3-474E-9BD1-1E23AB27A98C}" srcOrd="2" destOrd="0" presId="urn:microsoft.com/office/officeart/2008/layout/LinedList"/>
    <dgm:cxn modelId="{AE012958-545B-D741-AC53-0AB647B9E8BA}" type="presParOf" srcId="{54F8C328-913D-274E-ABF7-84025B63CA9C}" destId="{8695FD0E-8602-2546-B00C-87F333C9428F}" srcOrd="3" destOrd="0" presId="urn:microsoft.com/office/officeart/2008/layout/LinedList"/>
    <dgm:cxn modelId="{88D130F6-820E-7F42-9FB4-D18294821E86}" type="presParOf" srcId="{8695FD0E-8602-2546-B00C-87F333C9428F}" destId="{02BAC88E-5C17-5241-BD1F-C074FDE76CE6}" srcOrd="0" destOrd="0" presId="urn:microsoft.com/office/officeart/2008/layout/LinedList"/>
    <dgm:cxn modelId="{D2F89DC0-D3AD-6E48-B661-2F0DF98E0070}" type="presParOf" srcId="{8695FD0E-8602-2546-B00C-87F333C9428F}" destId="{BD1D425C-EEBB-5047-B74F-F7160E7978B1}" srcOrd="1" destOrd="0" presId="urn:microsoft.com/office/officeart/2008/layout/LinedList"/>
    <dgm:cxn modelId="{18E72658-A6C4-AC4D-885F-107D90C06CF3}" type="presParOf" srcId="{54F8C328-913D-274E-ABF7-84025B63CA9C}" destId="{66D4B66F-924B-6F46-B19A-8C3D8C0D07C0}" srcOrd="4" destOrd="0" presId="urn:microsoft.com/office/officeart/2008/layout/LinedList"/>
    <dgm:cxn modelId="{81B40B71-EFDD-F14B-9F76-BFF203051477}" type="presParOf" srcId="{54F8C328-913D-274E-ABF7-84025B63CA9C}" destId="{53F5637A-FF6E-A148-9B3D-E4D4EC025A47}" srcOrd="5" destOrd="0" presId="urn:microsoft.com/office/officeart/2008/layout/LinedList"/>
    <dgm:cxn modelId="{DCDF97C3-C92C-1F47-A31C-1DC560267B27}" type="presParOf" srcId="{53F5637A-FF6E-A148-9B3D-E4D4EC025A47}" destId="{A3FCE604-ED2D-D644-804E-DEAAE0B2FB91}" srcOrd="0" destOrd="0" presId="urn:microsoft.com/office/officeart/2008/layout/LinedList"/>
    <dgm:cxn modelId="{E47568DD-5FCF-624B-B987-85F03D3DF053}" type="presParOf" srcId="{53F5637A-FF6E-A148-9B3D-E4D4EC025A47}" destId="{26E0EC62-D059-F249-82F7-8A6A476CA9A8}" srcOrd="1" destOrd="0" presId="urn:microsoft.com/office/officeart/2008/layout/LinedList"/>
    <dgm:cxn modelId="{4181035C-140D-2449-B81E-014C39E54FB1}" type="presParOf" srcId="{54F8C328-913D-274E-ABF7-84025B63CA9C}" destId="{8F5E3DBD-A595-3B46-BB6B-C520D8DFACA4}" srcOrd="6" destOrd="0" presId="urn:microsoft.com/office/officeart/2008/layout/LinedList"/>
    <dgm:cxn modelId="{CD796427-AE46-024F-83E7-4DECABE56C5E}" type="presParOf" srcId="{54F8C328-913D-274E-ABF7-84025B63CA9C}" destId="{7DED88D8-1A07-A94E-BE62-E9B32335825A}" srcOrd="7" destOrd="0" presId="urn:microsoft.com/office/officeart/2008/layout/LinedList"/>
    <dgm:cxn modelId="{C4EB14FB-8AF0-C741-AD66-030816396F25}" type="presParOf" srcId="{7DED88D8-1A07-A94E-BE62-E9B32335825A}" destId="{35D671C4-F5A3-264C-8A8A-63DC22F09A8F}" srcOrd="0" destOrd="0" presId="urn:microsoft.com/office/officeart/2008/layout/LinedList"/>
    <dgm:cxn modelId="{2B8C9D6F-2612-6741-94ED-EAF04CF036C0}" type="presParOf" srcId="{7DED88D8-1A07-A94E-BE62-E9B32335825A}" destId="{9AA3E085-BDE2-C44D-B1E3-C6E4630AC1DD}" srcOrd="1" destOrd="0" presId="urn:microsoft.com/office/officeart/2008/layout/LinedList"/>
    <dgm:cxn modelId="{F7D2BA7B-9DF7-484A-80D6-D5F7C91C44CF}" type="presParOf" srcId="{54F8C328-913D-274E-ABF7-84025B63CA9C}" destId="{A28DBE60-C717-5540-B5B7-7AB394F69656}" srcOrd="8" destOrd="0" presId="urn:microsoft.com/office/officeart/2008/layout/LinedList"/>
    <dgm:cxn modelId="{0F362134-57F6-9C44-B871-8DD569EF4C93}" type="presParOf" srcId="{54F8C328-913D-274E-ABF7-84025B63CA9C}" destId="{87D16734-13FE-7A42-B9A2-DBAC82CA400E}" srcOrd="9" destOrd="0" presId="urn:microsoft.com/office/officeart/2008/layout/LinedList"/>
    <dgm:cxn modelId="{3C2937E5-A0D9-9240-AB66-F14BE123B171}" type="presParOf" srcId="{87D16734-13FE-7A42-B9A2-DBAC82CA400E}" destId="{E298971A-3FF4-BF48-A239-AB50EFCC4CB5}" srcOrd="0" destOrd="0" presId="urn:microsoft.com/office/officeart/2008/layout/LinedList"/>
    <dgm:cxn modelId="{8DF000CE-9998-E649-B604-D1BDB4A14652}" type="presParOf" srcId="{87D16734-13FE-7A42-B9A2-DBAC82CA400E}" destId="{0E8D0909-6889-B444-80B1-49FA1D37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7F436-A5FF-4EB8-B008-2600CCD8CF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6D23CA-7203-487C-B183-D91D4F4B86D6}">
      <dgm:prSet/>
      <dgm:spPr/>
      <dgm:t>
        <a:bodyPr/>
        <a:lstStyle/>
        <a:p>
          <a:r>
            <a:rPr lang="en-US" dirty="0"/>
            <a:t>Study</a:t>
          </a:r>
        </a:p>
      </dgm:t>
    </dgm:pt>
    <dgm:pt modelId="{4BE1AEED-6371-4246-A9AB-A1409101C79B}" type="parTrans" cxnId="{79427266-F089-4F9A-8DFE-1115CC929B0D}">
      <dgm:prSet/>
      <dgm:spPr/>
      <dgm:t>
        <a:bodyPr/>
        <a:lstStyle/>
        <a:p>
          <a:endParaRPr lang="en-US"/>
        </a:p>
      </dgm:t>
    </dgm:pt>
    <dgm:pt modelId="{9A7B1C75-240B-4F35-A0E6-724E081C5275}" type="sibTrans" cxnId="{79427266-F089-4F9A-8DFE-1115CC929B0D}">
      <dgm:prSet/>
      <dgm:spPr/>
      <dgm:t>
        <a:bodyPr/>
        <a:lstStyle/>
        <a:p>
          <a:endParaRPr lang="en-US"/>
        </a:p>
      </dgm:t>
    </dgm:pt>
    <dgm:pt modelId="{95F5C821-749C-44D1-A1D5-41635A373A6E}">
      <dgm:prSet/>
      <dgm:spPr/>
      <dgm:t>
        <a:bodyPr/>
        <a:lstStyle/>
        <a:p>
          <a:r>
            <a:rPr lang="en-US" dirty="0"/>
            <a:t>Solfege</a:t>
          </a:r>
        </a:p>
      </dgm:t>
    </dgm:pt>
    <dgm:pt modelId="{423F22A0-F6DC-4056-B00C-424AEE841F6C}" type="parTrans" cxnId="{9DF7116A-19A1-4DDC-9475-B2466240879B}">
      <dgm:prSet/>
      <dgm:spPr/>
      <dgm:t>
        <a:bodyPr/>
        <a:lstStyle/>
        <a:p>
          <a:endParaRPr lang="en-US"/>
        </a:p>
      </dgm:t>
    </dgm:pt>
    <dgm:pt modelId="{F56DB047-E7F2-4F3D-9840-EE99703D506E}" type="sibTrans" cxnId="{9DF7116A-19A1-4DDC-9475-B2466240879B}">
      <dgm:prSet/>
      <dgm:spPr/>
      <dgm:t>
        <a:bodyPr/>
        <a:lstStyle/>
        <a:p>
          <a:endParaRPr lang="en-US"/>
        </a:p>
      </dgm:t>
    </dgm:pt>
    <dgm:pt modelId="{90F54F2B-F8CC-48ED-BDE1-D2204C467572}">
      <dgm:prSet/>
      <dgm:spPr/>
      <dgm:t>
        <a:bodyPr/>
        <a:lstStyle/>
        <a:p>
          <a:r>
            <a:rPr lang="en-US" dirty="0"/>
            <a:t>Speak</a:t>
          </a:r>
        </a:p>
      </dgm:t>
    </dgm:pt>
    <dgm:pt modelId="{150E7C91-E723-460C-8DB9-26D232285C07}" type="parTrans" cxnId="{8AB4E451-09CE-49CC-8B4D-86C65E0FF078}">
      <dgm:prSet/>
      <dgm:spPr/>
      <dgm:t>
        <a:bodyPr/>
        <a:lstStyle/>
        <a:p>
          <a:endParaRPr lang="en-US"/>
        </a:p>
      </dgm:t>
    </dgm:pt>
    <dgm:pt modelId="{46BC8941-AB40-46CE-8AA4-22F297F8EB40}" type="sibTrans" cxnId="{8AB4E451-09CE-49CC-8B4D-86C65E0FF078}">
      <dgm:prSet/>
      <dgm:spPr/>
      <dgm:t>
        <a:bodyPr/>
        <a:lstStyle/>
        <a:p>
          <a:endParaRPr lang="en-US"/>
        </a:p>
      </dgm:t>
    </dgm:pt>
    <dgm:pt modelId="{9FC56273-AB1A-48D0-A1C8-F9483C1B9EE4}">
      <dgm:prSet/>
      <dgm:spPr/>
      <dgm:t>
        <a:bodyPr/>
        <a:lstStyle/>
        <a:p>
          <a:r>
            <a:rPr lang="en-US" dirty="0"/>
            <a:t>Sing</a:t>
          </a:r>
        </a:p>
      </dgm:t>
    </dgm:pt>
    <dgm:pt modelId="{183F7FE3-2E4C-4EA9-B614-574E5DF974B8}" type="parTrans" cxnId="{ACF4397F-987D-4C1F-A22D-A04F779FF2E9}">
      <dgm:prSet/>
      <dgm:spPr/>
      <dgm:t>
        <a:bodyPr/>
        <a:lstStyle/>
        <a:p>
          <a:endParaRPr lang="en-US"/>
        </a:p>
      </dgm:t>
    </dgm:pt>
    <dgm:pt modelId="{17E5E067-FF68-4E9E-A6AA-80499DB5E939}" type="sibTrans" cxnId="{ACF4397F-987D-4C1F-A22D-A04F779FF2E9}">
      <dgm:prSet/>
      <dgm:spPr/>
      <dgm:t>
        <a:bodyPr/>
        <a:lstStyle/>
        <a:p>
          <a:endParaRPr lang="en-US"/>
        </a:p>
      </dgm:t>
    </dgm:pt>
    <dgm:pt modelId="{317F29E2-B1FF-40B2-BAA8-AB63ACFB7675}">
      <dgm:prSet/>
      <dgm:spPr/>
      <dgm:t>
        <a:bodyPr/>
        <a:lstStyle/>
        <a:p>
          <a:r>
            <a:rPr lang="en-US" dirty="0"/>
            <a:t>Supplement</a:t>
          </a:r>
        </a:p>
      </dgm:t>
    </dgm:pt>
    <dgm:pt modelId="{FD9952A0-85D7-4BE9-87AE-2D66CA01E06A}" type="parTrans" cxnId="{34BBFEE1-0E7C-479D-9AE3-B82A18C5C341}">
      <dgm:prSet/>
      <dgm:spPr/>
      <dgm:t>
        <a:bodyPr/>
        <a:lstStyle/>
        <a:p>
          <a:endParaRPr lang="en-US"/>
        </a:p>
      </dgm:t>
    </dgm:pt>
    <dgm:pt modelId="{B0BFF3EB-9D22-451F-99E4-4F311C449009}" type="sibTrans" cxnId="{34BBFEE1-0E7C-479D-9AE3-B82A18C5C341}">
      <dgm:prSet/>
      <dgm:spPr/>
      <dgm:t>
        <a:bodyPr/>
        <a:lstStyle/>
        <a:p>
          <a:endParaRPr lang="en-US"/>
        </a:p>
      </dgm:t>
    </dgm:pt>
    <dgm:pt modelId="{54F8C328-913D-274E-ABF7-84025B63CA9C}" type="pres">
      <dgm:prSet presAssocID="{3FF7F436-A5FF-4EB8-B008-2600CCD8CF61}" presName="vert0" presStyleCnt="0">
        <dgm:presLayoutVars>
          <dgm:dir/>
          <dgm:animOne val="branch"/>
          <dgm:animLvl val="lvl"/>
        </dgm:presLayoutVars>
      </dgm:prSet>
      <dgm:spPr/>
    </dgm:pt>
    <dgm:pt modelId="{B817F206-B95A-6641-AD41-2EE7BB11C9B1}" type="pres">
      <dgm:prSet presAssocID="{4C6D23CA-7203-487C-B183-D91D4F4B86D6}" presName="thickLine" presStyleLbl="alignNode1" presStyleIdx="0" presStyleCnt="5"/>
      <dgm:spPr/>
    </dgm:pt>
    <dgm:pt modelId="{96036D5F-C16A-B244-A0E8-5E2E424CF940}" type="pres">
      <dgm:prSet presAssocID="{4C6D23CA-7203-487C-B183-D91D4F4B86D6}" presName="horz1" presStyleCnt="0"/>
      <dgm:spPr/>
    </dgm:pt>
    <dgm:pt modelId="{5EB501F0-05C2-034F-8722-D2A5D9EE695B}" type="pres">
      <dgm:prSet presAssocID="{4C6D23CA-7203-487C-B183-D91D4F4B86D6}" presName="tx1" presStyleLbl="revTx" presStyleIdx="0" presStyleCnt="5"/>
      <dgm:spPr/>
    </dgm:pt>
    <dgm:pt modelId="{B7FF24C7-1C7E-8148-A03E-43EE0529534F}" type="pres">
      <dgm:prSet presAssocID="{4C6D23CA-7203-487C-B183-D91D4F4B86D6}" presName="vert1" presStyleCnt="0"/>
      <dgm:spPr/>
    </dgm:pt>
    <dgm:pt modelId="{73AC6464-6CE3-474E-9BD1-1E23AB27A98C}" type="pres">
      <dgm:prSet presAssocID="{95F5C821-749C-44D1-A1D5-41635A373A6E}" presName="thickLine" presStyleLbl="alignNode1" presStyleIdx="1" presStyleCnt="5"/>
      <dgm:spPr/>
    </dgm:pt>
    <dgm:pt modelId="{8695FD0E-8602-2546-B00C-87F333C9428F}" type="pres">
      <dgm:prSet presAssocID="{95F5C821-749C-44D1-A1D5-41635A373A6E}" presName="horz1" presStyleCnt="0"/>
      <dgm:spPr/>
    </dgm:pt>
    <dgm:pt modelId="{02BAC88E-5C17-5241-BD1F-C074FDE76CE6}" type="pres">
      <dgm:prSet presAssocID="{95F5C821-749C-44D1-A1D5-41635A373A6E}" presName="tx1" presStyleLbl="revTx" presStyleIdx="1" presStyleCnt="5"/>
      <dgm:spPr/>
    </dgm:pt>
    <dgm:pt modelId="{BD1D425C-EEBB-5047-B74F-F7160E7978B1}" type="pres">
      <dgm:prSet presAssocID="{95F5C821-749C-44D1-A1D5-41635A373A6E}" presName="vert1" presStyleCnt="0"/>
      <dgm:spPr/>
    </dgm:pt>
    <dgm:pt modelId="{66D4B66F-924B-6F46-B19A-8C3D8C0D07C0}" type="pres">
      <dgm:prSet presAssocID="{90F54F2B-F8CC-48ED-BDE1-D2204C467572}" presName="thickLine" presStyleLbl="alignNode1" presStyleIdx="2" presStyleCnt="5"/>
      <dgm:spPr/>
    </dgm:pt>
    <dgm:pt modelId="{53F5637A-FF6E-A148-9B3D-E4D4EC025A47}" type="pres">
      <dgm:prSet presAssocID="{90F54F2B-F8CC-48ED-BDE1-D2204C467572}" presName="horz1" presStyleCnt="0"/>
      <dgm:spPr/>
    </dgm:pt>
    <dgm:pt modelId="{A3FCE604-ED2D-D644-804E-DEAAE0B2FB91}" type="pres">
      <dgm:prSet presAssocID="{90F54F2B-F8CC-48ED-BDE1-D2204C467572}" presName="tx1" presStyleLbl="revTx" presStyleIdx="2" presStyleCnt="5"/>
      <dgm:spPr/>
    </dgm:pt>
    <dgm:pt modelId="{26E0EC62-D059-F249-82F7-8A6A476CA9A8}" type="pres">
      <dgm:prSet presAssocID="{90F54F2B-F8CC-48ED-BDE1-D2204C467572}" presName="vert1" presStyleCnt="0"/>
      <dgm:spPr/>
    </dgm:pt>
    <dgm:pt modelId="{8F5E3DBD-A595-3B46-BB6B-C520D8DFACA4}" type="pres">
      <dgm:prSet presAssocID="{9FC56273-AB1A-48D0-A1C8-F9483C1B9EE4}" presName="thickLine" presStyleLbl="alignNode1" presStyleIdx="3" presStyleCnt="5"/>
      <dgm:spPr/>
    </dgm:pt>
    <dgm:pt modelId="{7DED88D8-1A07-A94E-BE62-E9B32335825A}" type="pres">
      <dgm:prSet presAssocID="{9FC56273-AB1A-48D0-A1C8-F9483C1B9EE4}" presName="horz1" presStyleCnt="0"/>
      <dgm:spPr/>
    </dgm:pt>
    <dgm:pt modelId="{35D671C4-F5A3-264C-8A8A-63DC22F09A8F}" type="pres">
      <dgm:prSet presAssocID="{9FC56273-AB1A-48D0-A1C8-F9483C1B9EE4}" presName="tx1" presStyleLbl="revTx" presStyleIdx="3" presStyleCnt="5"/>
      <dgm:spPr/>
    </dgm:pt>
    <dgm:pt modelId="{9AA3E085-BDE2-C44D-B1E3-C6E4630AC1DD}" type="pres">
      <dgm:prSet presAssocID="{9FC56273-AB1A-48D0-A1C8-F9483C1B9EE4}" presName="vert1" presStyleCnt="0"/>
      <dgm:spPr/>
    </dgm:pt>
    <dgm:pt modelId="{A28DBE60-C717-5540-B5B7-7AB394F69656}" type="pres">
      <dgm:prSet presAssocID="{317F29E2-B1FF-40B2-BAA8-AB63ACFB7675}" presName="thickLine" presStyleLbl="alignNode1" presStyleIdx="4" presStyleCnt="5"/>
      <dgm:spPr/>
    </dgm:pt>
    <dgm:pt modelId="{87D16734-13FE-7A42-B9A2-DBAC82CA400E}" type="pres">
      <dgm:prSet presAssocID="{317F29E2-B1FF-40B2-BAA8-AB63ACFB7675}" presName="horz1" presStyleCnt="0"/>
      <dgm:spPr/>
    </dgm:pt>
    <dgm:pt modelId="{E298971A-3FF4-BF48-A239-AB50EFCC4CB5}" type="pres">
      <dgm:prSet presAssocID="{317F29E2-B1FF-40B2-BAA8-AB63ACFB7675}" presName="tx1" presStyleLbl="revTx" presStyleIdx="4" presStyleCnt="5"/>
      <dgm:spPr/>
    </dgm:pt>
    <dgm:pt modelId="{0E8D0909-6889-B444-80B1-49FA1D37B317}" type="pres">
      <dgm:prSet presAssocID="{317F29E2-B1FF-40B2-BAA8-AB63ACFB7675}" presName="vert1" presStyleCnt="0"/>
      <dgm:spPr/>
    </dgm:pt>
  </dgm:ptLst>
  <dgm:cxnLst>
    <dgm:cxn modelId="{ABE3E62C-A80A-F041-A924-57C0BF44406F}" type="presOf" srcId="{4C6D23CA-7203-487C-B183-D91D4F4B86D6}" destId="{5EB501F0-05C2-034F-8722-D2A5D9EE695B}" srcOrd="0" destOrd="0" presId="urn:microsoft.com/office/officeart/2008/layout/LinedList"/>
    <dgm:cxn modelId="{06E37044-2E71-6845-851C-91289CAB7A40}" type="presOf" srcId="{9FC56273-AB1A-48D0-A1C8-F9483C1B9EE4}" destId="{35D671C4-F5A3-264C-8A8A-63DC22F09A8F}" srcOrd="0" destOrd="0" presId="urn:microsoft.com/office/officeart/2008/layout/LinedList"/>
    <dgm:cxn modelId="{927E9545-1F60-E64E-BE0E-4AA35AFC3C4E}" type="presOf" srcId="{90F54F2B-F8CC-48ED-BDE1-D2204C467572}" destId="{A3FCE604-ED2D-D644-804E-DEAAE0B2FB91}" srcOrd="0" destOrd="0" presId="urn:microsoft.com/office/officeart/2008/layout/LinedList"/>
    <dgm:cxn modelId="{8AB4E451-09CE-49CC-8B4D-86C65E0FF078}" srcId="{3FF7F436-A5FF-4EB8-B008-2600CCD8CF61}" destId="{90F54F2B-F8CC-48ED-BDE1-D2204C467572}" srcOrd="2" destOrd="0" parTransId="{150E7C91-E723-460C-8DB9-26D232285C07}" sibTransId="{46BC8941-AB40-46CE-8AA4-22F297F8EB40}"/>
    <dgm:cxn modelId="{000AB461-CE35-5842-8B0B-F4D4F0F4F40C}" type="presOf" srcId="{95F5C821-749C-44D1-A1D5-41635A373A6E}" destId="{02BAC88E-5C17-5241-BD1F-C074FDE76CE6}" srcOrd="0" destOrd="0" presId="urn:microsoft.com/office/officeart/2008/layout/LinedList"/>
    <dgm:cxn modelId="{79427266-F089-4F9A-8DFE-1115CC929B0D}" srcId="{3FF7F436-A5FF-4EB8-B008-2600CCD8CF61}" destId="{4C6D23CA-7203-487C-B183-D91D4F4B86D6}" srcOrd="0" destOrd="0" parTransId="{4BE1AEED-6371-4246-A9AB-A1409101C79B}" sibTransId="{9A7B1C75-240B-4F35-A0E6-724E081C5275}"/>
    <dgm:cxn modelId="{9DF7116A-19A1-4DDC-9475-B2466240879B}" srcId="{3FF7F436-A5FF-4EB8-B008-2600CCD8CF61}" destId="{95F5C821-749C-44D1-A1D5-41635A373A6E}" srcOrd="1" destOrd="0" parTransId="{423F22A0-F6DC-4056-B00C-424AEE841F6C}" sibTransId="{F56DB047-E7F2-4F3D-9840-EE99703D506E}"/>
    <dgm:cxn modelId="{ACF4397F-987D-4C1F-A22D-A04F779FF2E9}" srcId="{3FF7F436-A5FF-4EB8-B008-2600CCD8CF61}" destId="{9FC56273-AB1A-48D0-A1C8-F9483C1B9EE4}" srcOrd="3" destOrd="0" parTransId="{183F7FE3-2E4C-4EA9-B614-574E5DF974B8}" sibTransId="{17E5E067-FF68-4E9E-A6AA-80499DB5E939}"/>
    <dgm:cxn modelId="{86591091-A194-824E-8183-3BB5EFD82A75}" type="presOf" srcId="{3FF7F436-A5FF-4EB8-B008-2600CCD8CF61}" destId="{54F8C328-913D-274E-ABF7-84025B63CA9C}" srcOrd="0" destOrd="0" presId="urn:microsoft.com/office/officeart/2008/layout/LinedList"/>
    <dgm:cxn modelId="{F7A9B691-2567-4A47-8C77-2BA1F257FB47}" type="presOf" srcId="{317F29E2-B1FF-40B2-BAA8-AB63ACFB7675}" destId="{E298971A-3FF4-BF48-A239-AB50EFCC4CB5}" srcOrd="0" destOrd="0" presId="urn:microsoft.com/office/officeart/2008/layout/LinedList"/>
    <dgm:cxn modelId="{34BBFEE1-0E7C-479D-9AE3-B82A18C5C341}" srcId="{3FF7F436-A5FF-4EB8-B008-2600CCD8CF61}" destId="{317F29E2-B1FF-40B2-BAA8-AB63ACFB7675}" srcOrd="4" destOrd="0" parTransId="{FD9952A0-85D7-4BE9-87AE-2D66CA01E06A}" sibTransId="{B0BFF3EB-9D22-451F-99E4-4F311C449009}"/>
    <dgm:cxn modelId="{DAE8FEB6-DA81-7145-9238-68BDF1A9B108}" type="presParOf" srcId="{54F8C328-913D-274E-ABF7-84025B63CA9C}" destId="{B817F206-B95A-6641-AD41-2EE7BB11C9B1}" srcOrd="0" destOrd="0" presId="urn:microsoft.com/office/officeart/2008/layout/LinedList"/>
    <dgm:cxn modelId="{1D2E0788-0E3B-584A-9495-C9427838A2C3}" type="presParOf" srcId="{54F8C328-913D-274E-ABF7-84025B63CA9C}" destId="{96036D5F-C16A-B244-A0E8-5E2E424CF940}" srcOrd="1" destOrd="0" presId="urn:microsoft.com/office/officeart/2008/layout/LinedList"/>
    <dgm:cxn modelId="{AEA23DF8-6BBC-6849-B2D1-5A6CD2776FA7}" type="presParOf" srcId="{96036D5F-C16A-B244-A0E8-5E2E424CF940}" destId="{5EB501F0-05C2-034F-8722-D2A5D9EE695B}" srcOrd="0" destOrd="0" presId="urn:microsoft.com/office/officeart/2008/layout/LinedList"/>
    <dgm:cxn modelId="{A1402F2D-D79B-794F-99BD-B5EE796D599E}" type="presParOf" srcId="{96036D5F-C16A-B244-A0E8-5E2E424CF940}" destId="{B7FF24C7-1C7E-8148-A03E-43EE0529534F}" srcOrd="1" destOrd="0" presId="urn:microsoft.com/office/officeart/2008/layout/LinedList"/>
    <dgm:cxn modelId="{B794D424-DE73-F242-84E6-ADDFD8B763FD}" type="presParOf" srcId="{54F8C328-913D-274E-ABF7-84025B63CA9C}" destId="{73AC6464-6CE3-474E-9BD1-1E23AB27A98C}" srcOrd="2" destOrd="0" presId="urn:microsoft.com/office/officeart/2008/layout/LinedList"/>
    <dgm:cxn modelId="{AE012958-545B-D741-AC53-0AB647B9E8BA}" type="presParOf" srcId="{54F8C328-913D-274E-ABF7-84025B63CA9C}" destId="{8695FD0E-8602-2546-B00C-87F333C9428F}" srcOrd="3" destOrd="0" presId="urn:microsoft.com/office/officeart/2008/layout/LinedList"/>
    <dgm:cxn modelId="{88D130F6-820E-7F42-9FB4-D18294821E86}" type="presParOf" srcId="{8695FD0E-8602-2546-B00C-87F333C9428F}" destId="{02BAC88E-5C17-5241-BD1F-C074FDE76CE6}" srcOrd="0" destOrd="0" presId="urn:microsoft.com/office/officeart/2008/layout/LinedList"/>
    <dgm:cxn modelId="{D2F89DC0-D3AD-6E48-B661-2F0DF98E0070}" type="presParOf" srcId="{8695FD0E-8602-2546-B00C-87F333C9428F}" destId="{BD1D425C-EEBB-5047-B74F-F7160E7978B1}" srcOrd="1" destOrd="0" presId="urn:microsoft.com/office/officeart/2008/layout/LinedList"/>
    <dgm:cxn modelId="{18E72658-A6C4-AC4D-885F-107D90C06CF3}" type="presParOf" srcId="{54F8C328-913D-274E-ABF7-84025B63CA9C}" destId="{66D4B66F-924B-6F46-B19A-8C3D8C0D07C0}" srcOrd="4" destOrd="0" presId="urn:microsoft.com/office/officeart/2008/layout/LinedList"/>
    <dgm:cxn modelId="{81B40B71-EFDD-F14B-9F76-BFF203051477}" type="presParOf" srcId="{54F8C328-913D-274E-ABF7-84025B63CA9C}" destId="{53F5637A-FF6E-A148-9B3D-E4D4EC025A47}" srcOrd="5" destOrd="0" presId="urn:microsoft.com/office/officeart/2008/layout/LinedList"/>
    <dgm:cxn modelId="{DCDF97C3-C92C-1F47-A31C-1DC560267B27}" type="presParOf" srcId="{53F5637A-FF6E-A148-9B3D-E4D4EC025A47}" destId="{A3FCE604-ED2D-D644-804E-DEAAE0B2FB91}" srcOrd="0" destOrd="0" presId="urn:microsoft.com/office/officeart/2008/layout/LinedList"/>
    <dgm:cxn modelId="{E47568DD-5FCF-624B-B987-85F03D3DF053}" type="presParOf" srcId="{53F5637A-FF6E-A148-9B3D-E4D4EC025A47}" destId="{26E0EC62-D059-F249-82F7-8A6A476CA9A8}" srcOrd="1" destOrd="0" presId="urn:microsoft.com/office/officeart/2008/layout/LinedList"/>
    <dgm:cxn modelId="{4181035C-140D-2449-B81E-014C39E54FB1}" type="presParOf" srcId="{54F8C328-913D-274E-ABF7-84025B63CA9C}" destId="{8F5E3DBD-A595-3B46-BB6B-C520D8DFACA4}" srcOrd="6" destOrd="0" presId="urn:microsoft.com/office/officeart/2008/layout/LinedList"/>
    <dgm:cxn modelId="{CD796427-AE46-024F-83E7-4DECABE56C5E}" type="presParOf" srcId="{54F8C328-913D-274E-ABF7-84025B63CA9C}" destId="{7DED88D8-1A07-A94E-BE62-E9B32335825A}" srcOrd="7" destOrd="0" presId="urn:microsoft.com/office/officeart/2008/layout/LinedList"/>
    <dgm:cxn modelId="{C4EB14FB-8AF0-C741-AD66-030816396F25}" type="presParOf" srcId="{7DED88D8-1A07-A94E-BE62-E9B32335825A}" destId="{35D671C4-F5A3-264C-8A8A-63DC22F09A8F}" srcOrd="0" destOrd="0" presId="urn:microsoft.com/office/officeart/2008/layout/LinedList"/>
    <dgm:cxn modelId="{2B8C9D6F-2612-6741-94ED-EAF04CF036C0}" type="presParOf" srcId="{7DED88D8-1A07-A94E-BE62-E9B32335825A}" destId="{9AA3E085-BDE2-C44D-B1E3-C6E4630AC1DD}" srcOrd="1" destOrd="0" presId="urn:microsoft.com/office/officeart/2008/layout/LinedList"/>
    <dgm:cxn modelId="{F7D2BA7B-9DF7-484A-80D6-D5F7C91C44CF}" type="presParOf" srcId="{54F8C328-913D-274E-ABF7-84025B63CA9C}" destId="{A28DBE60-C717-5540-B5B7-7AB394F69656}" srcOrd="8" destOrd="0" presId="urn:microsoft.com/office/officeart/2008/layout/LinedList"/>
    <dgm:cxn modelId="{0F362134-57F6-9C44-B871-8DD569EF4C93}" type="presParOf" srcId="{54F8C328-913D-274E-ABF7-84025B63CA9C}" destId="{87D16734-13FE-7A42-B9A2-DBAC82CA400E}" srcOrd="9" destOrd="0" presId="urn:microsoft.com/office/officeart/2008/layout/LinedList"/>
    <dgm:cxn modelId="{3C2937E5-A0D9-9240-AB66-F14BE123B171}" type="presParOf" srcId="{87D16734-13FE-7A42-B9A2-DBAC82CA400E}" destId="{E298971A-3FF4-BF48-A239-AB50EFCC4CB5}" srcOrd="0" destOrd="0" presId="urn:microsoft.com/office/officeart/2008/layout/LinedList"/>
    <dgm:cxn modelId="{8DF000CE-9998-E649-B604-D1BDB4A14652}" type="presParOf" srcId="{87D16734-13FE-7A42-B9A2-DBAC82CA400E}" destId="{0E8D0909-6889-B444-80B1-49FA1D37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7F436-A5FF-4EB8-B008-2600CCD8CF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D23CA-7203-487C-B183-D91D4F4B86D6}">
      <dgm:prSet/>
      <dgm:spPr/>
      <dgm:t>
        <a:bodyPr/>
        <a:lstStyle/>
        <a:p>
          <a:r>
            <a:rPr lang="en-US" dirty="0"/>
            <a:t>Study – Score Analysis, Discussion</a:t>
          </a:r>
        </a:p>
      </dgm:t>
    </dgm:pt>
    <dgm:pt modelId="{4BE1AEED-6371-4246-A9AB-A1409101C79B}" type="parTrans" cxnId="{79427266-F089-4F9A-8DFE-1115CC929B0D}">
      <dgm:prSet/>
      <dgm:spPr/>
      <dgm:t>
        <a:bodyPr/>
        <a:lstStyle/>
        <a:p>
          <a:endParaRPr lang="en-US"/>
        </a:p>
      </dgm:t>
    </dgm:pt>
    <dgm:pt modelId="{9A7B1C75-240B-4F35-A0E6-724E081C5275}" type="sibTrans" cxnId="{79427266-F089-4F9A-8DFE-1115CC929B0D}">
      <dgm:prSet/>
      <dgm:spPr/>
      <dgm:t>
        <a:bodyPr/>
        <a:lstStyle/>
        <a:p>
          <a:endParaRPr lang="en-US"/>
        </a:p>
      </dgm:t>
    </dgm:pt>
    <dgm:pt modelId="{95F5C821-749C-44D1-A1D5-41635A373A6E}">
      <dgm:prSet/>
      <dgm:spPr/>
      <dgm:t>
        <a:bodyPr/>
        <a:lstStyle/>
        <a:p>
          <a:r>
            <a:rPr lang="en-US" dirty="0"/>
            <a:t>Solfege – Sight Read!</a:t>
          </a:r>
        </a:p>
      </dgm:t>
    </dgm:pt>
    <dgm:pt modelId="{423F22A0-F6DC-4056-B00C-424AEE841F6C}" type="parTrans" cxnId="{9DF7116A-19A1-4DDC-9475-B2466240879B}">
      <dgm:prSet/>
      <dgm:spPr/>
      <dgm:t>
        <a:bodyPr/>
        <a:lstStyle/>
        <a:p>
          <a:endParaRPr lang="en-US"/>
        </a:p>
      </dgm:t>
    </dgm:pt>
    <dgm:pt modelId="{F56DB047-E7F2-4F3D-9840-EE99703D506E}" type="sibTrans" cxnId="{9DF7116A-19A1-4DDC-9475-B2466240879B}">
      <dgm:prSet/>
      <dgm:spPr/>
      <dgm:t>
        <a:bodyPr/>
        <a:lstStyle/>
        <a:p>
          <a:endParaRPr lang="en-US"/>
        </a:p>
      </dgm:t>
    </dgm:pt>
    <dgm:pt modelId="{90F54F2B-F8CC-48ED-BDE1-D2204C467572}">
      <dgm:prSet/>
      <dgm:spPr/>
      <dgm:t>
        <a:bodyPr/>
        <a:lstStyle/>
        <a:p>
          <a:r>
            <a:rPr lang="en-US" dirty="0"/>
            <a:t>Speak – Journal, Discussions</a:t>
          </a:r>
        </a:p>
      </dgm:t>
    </dgm:pt>
    <dgm:pt modelId="{150E7C91-E723-460C-8DB9-26D232285C07}" type="parTrans" cxnId="{8AB4E451-09CE-49CC-8B4D-86C65E0FF078}">
      <dgm:prSet/>
      <dgm:spPr/>
      <dgm:t>
        <a:bodyPr/>
        <a:lstStyle/>
        <a:p>
          <a:endParaRPr lang="en-US"/>
        </a:p>
      </dgm:t>
    </dgm:pt>
    <dgm:pt modelId="{46BC8941-AB40-46CE-8AA4-22F297F8EB40}" type="sibTrans" cxnId="{8AB4E451-09CE-49CC-8B4D-86C65E0FF078}">
      <dgm:prSet/>
      <dgm:spPr/>
      <dgm:t>
        <a:bodyPr/>
        <a:lstStyle/>
        <a:p>
          <a:endParaRPr lang="en-US"/>
        </a:p>
      </dgm:t>
    </dgm:pt>
    <dgm:pt modelId="{9FC56273-AB1A-48D0-A1C8-F9483C1B9EE4}">
      <dgm:prSet/>
      <dgm:spPr/>
      <dgm:t>
        <a:bodyPr/>
        <a:lstStyle/>
        <a:p>
          <a:r>
            <a:rPr lang="en-US" dirty="0"/>
            <a:t>Sing – Rote, Sectionals</a:t>
          </a:r>
        </a:p>
      </dgm:t>
    </dgm:pt>
    <dgm:pt modelId="{183F7FE3-2E4C-4EA9-B614-574E5DF974B8}" type="parTrans" cxnId="{ACF4397F-987D-4C1F-A22D-A04F779FF2E9}">
      <dgm:prSet/>
      <dgm:spPr/>
      <dgm:t>
        <a:bodyPr/>
        <a:lstStyle/>
        <a:p>
          <a:endParaRPr lang="en-US"/>
        </a:p>
      </dgm:t>
    </dgm:pt>
    <dgm:pt modelId="{17E5E067-FF68-4E9E-A6AA-80499DB5E939}" type="sibTrans" cxnId="{ACF4397F-987D-4C1F-A22D-A04F779FF2E9}">
      <dgm:prSet/>
      <dgm:spPr/>
      <dgm:t>
        <a:bodyPr/>
        <a:lstStyle/>
        <a:p>
          <a:endParaRPr lang="en-US"/>
        </a:p>
      </dgm:t>
    </dgm:pt>
    <dgm:pt modelId="{317F29E2-B1FF-40B2-BAA8-AB63ACFB7675}">
      <dgm:prSet/>
      <dgm:spPr/>
      <dgm:t>
        <a:bodyPr/>
        <a:lstStyle/>
        <a:p>
          <a:r>
            <a:rPr lang="en-US" dirty="0"/>
            <a:t>Supplement – Fill in the gaps!</a:t>
          </a:r>
        </a:p>
      </dgm:t>
    </dgm:pt>
    <dgm:pt modelId="{FD9952A0-85D7-4BE9-87AE-2D66CA01E06A}" type="parTrans" cxnId="{34BBFEE1-0E7C-479D-9AE3-B82A18C5C341}">
      <dgm:prSet/>
      <dgm:spPr/>
      <dgm:t>
        <a:bodyPr/>
        <a:lstStyle/>
        <a:p>
          <a:endParaRPr lang="en-US"/>
        </a:p>
      </dgm:t>
    </dgm:pt>
    <dgm:pt modelId="{B0BFF3EB-9D22-451F-99E4-4F311C449009}" type="sibTrans" cxnId="{34BBFEE1-0E7C-479D-9AE3-B82A18C5C341}">
      <dgm:prSet/>
      <dgm:spPr/>
      <dgm:t>
        <a:bodyPr/>
        <a:lstStyle/>
        <a:p>
          <a:endParaRPr lang="en-US"/>
        </a:p>
      </dgm:t>
    </dgm:pt>
    <dgm:pt modelId="{54F8C328-913D-274E-ABF7-84025B63CA9C}" type="pres">
      <dgm:prSet presAssocID="{3FF7F436-A5FF-4EB8-B008-2600CCD8CF61}" presName="vert0" presStyleCnt="0">
        <dgm:presLayoutVars>
          <dgm:dir/>
          <dgm:animOne val="branch"/>
          <dgm:animLvl val="lvl"/>
        </dgm:presLayoutVars>
      </dgm:prSet>
      <dgm:spPr/>
    </dgm:pt>
    <dgm:pt modelId="{B817F206-B95A-6641-AD41-2EE7BB11C9B1}" type="pres">
      <dgm:prSet presAssocID="{4C6D23CA-7203-487C-B183-D91D4F4B86D6}" presName="thickLine" presStyleLbl="alignNode1" presStyleIdx="0" presStyleCnt="5"/>
      <dgm:spPr/>
    </dgm:pt>
    <dgm:pt modelId="{96036D5F-C16A-B244-A0E8-5E2E424CF940}" type="pres">
      <dgm:prSet presAssocID="{4C6D23CA-7203-487C-B183-D91D4F4B86D6}" presName="horz1" presStyleCnt="0"/>
      <dgm:spPr/>
    </dgm:pt>
    <dgm:pt modelId="{5EB501F0-05C2-034F-8722-D2A5D9EE695B}" type="pres">
      <dgm:prSet presAssocID="{4C6D23CA-7203-487C-B183-D91D4F4B86D6}" presName="tx1" presStyleLbl="revTx" presStyleIdx="0" presStyleCnt="5"/>
      <dgm:spPr/>
    </dgm:pt>
    <dgm:pt modelId="{B7FF24C7-1C7E-8148-A03E-43EE0529534F}" type="pres">
      <dgm:prSet presAssocID="{4C6D23CA-7203-487C-B183-D91D4F4B86D6}" presName="vert1" presStyleCnt="0"/>
      <dgm:spPr/>
    </dgm:pt>
    <dgm:pt modelId="{73AC6464-6CE3-474E-9BD1-1E23AB27A98C}" type="pres">
      <dgm:prSet presAssocID="{95F5C821-749C-44D1-A1D5-41635A373A6E}" presName="thickLine" presStyleLbl="alignNode1" presStyleIdx="1" presStyleCnt="5"/>
      <dgm:spPr/>
    </dgm:pt>
    <dgm:pt modelId="{8695FD0E-8602-2546-B00C-87F333C9428F}" type="pres">
      <dgm:prSet presAssocID="{95F5C821-749C-44D1-A1D5-41635A373A6E}" presName="horz1" presStyleCnt="0"/>
      <dgm:spPr/>
    </dgm:pt>
    <dgm:pt modelId="{02BAC88E-5C17-5241-BD1F-C074FDE76CE6}" type="pres">
      <dgm:prSet presAssocID="{95F5C821-749C-44D1-A1D5-41635A373A6E}" presName="tx1" presStyleLbl="revTx" presStyleIdx="1" presStyleCnt="5"/>
      <dgm:spPr/>
    </dgm:pt>
    <dgm:pt modelId="{BD1D425C-EEBB-5047-B74F-F7160E7978B1}" type="pres">
      <dgm:prSet presAssocID="{95F5C821-749C-44D1-A1D5-41635A373A6E}" presName="vert1" presStyleCnt="0"/>
      <dgm:spPr/>
    </dgm:pt>
    <dgm:pt modelId="{66D4B66F-924B-6F46-B19A-8C3D8C0D07C0}" type="pres">
      <dgm:prSet presAssocID="{90F54F2B-F8CC-48ED-BDE1-D2204C467572}" presName="thickLine" presStyleLbl="alignNode1" presStyleIdx="2" presStyleCnt="5"/>
      <dgm:spPr/>
    </dgm:pt>
    <dgm:pt modelId="{53F5637A-FF6E-A148-9B3D-E4D4EC025A47}" type="pres">
      <dgm:prSet presAssocID="{90F54F2B-F8CC-48ED-BDE1-D2204C467572}" presName="horz1" presStyleCnt="0"/>
      <dgm:spPr/>
    </dgm:pt>
    <dgm:pt modelId="{A3FCE604-ED2D-D644-804E-DEAAE0B2FB91}" type="pres">
      <dgm:prSet presAssocID="{90F54F2B-F8CC-48ED-BDE1-D2204C467572}" presName="tx1" presStyleLbl="revTx" presStyleIdx="2" presStyleCnt="5"/>
      <dgm:spPr/>
    </dgm:pt>
    <dgm:pt modelId="{26E0EC62-D059-F249-82F7-8A6A476CA9A8}" type="pres">
      <dgm:prSet presAssocID="{90F54F2B-F8CC-48ED-BDE1-D2204C467572}" presName="vert1" presStyleCnt="0"/>
      <dgm:spPr/>
    </dgm:pt>
    <dgm:pt modelId="{8F5E3DBD-A595-3B46-BB6B-C520D8DFACA4}" type="pres">
      <dgm:prSet presAssocID="{9FC56273-AB1A-48D0-A1C8-F9483C1B9EE4}" presName="thickLine" presStyleLbl="alignNode1" presStyleIdx="3" presStyleCnt="5"/>
      <dgm:spPr/>
    </dgm:pt>
    <dgm:pt modelId="{7DED88D8-1A07-A94E-BE62-E9B32335825A}" type="pres">
      <dgm:prSet presAssocID="{9FC56273-AB1A-48D0-A1C8-F9483C1B9EE4}" presName="horz1" presStyleCnt="0"/>
      <dgm:spPr/>
    </dgm:pt>
    <dgm:pt modelId="{35D671C4-F5A3-264C-8A8A-63DC22F09A8F}" type="pres">
      <dgm:prSet presAssocID="{9FC56273-AB1A-48D0-A1C8-F9483C1B9EE4}" presName="tx1" presStyleLbl="revTx" presStyleIdx="3" presStyleCnt="5"/>
      <dgm:spPr/>
    </dgm:pt>
    <dgm:pt modelId="{9AA3E085-BDE2-C44D-B1E3-C6E4630AC1DD}" type="pres">
      <dgm:prSet presAssocID="{9FC56273-AB1A-48D0-A1C8-F9483C1B9EE4}" presName="vert1" presStyleCnt="0"/>
      <dgm:spPr/>
    </dgm:pt>
    <dgm:pt modelId="{A28DBE60-C717-5540-B5B7-7AB394F69656}" type="pres">
      <dgm:prSet presAssocID="{317F29E2-B1FF-40B2-BAA8-AB63ACFB7675}" presName="thickLine" presStyleLbl="alignNode1" presStyleIdx="4" presStyleCnt="5"/>
      <dgm:spPr/>
    </dgm:pt>
    <dgm:pt modelId="{87D16734-13FE-7A42-B9A2-DBAC82CA400E}" type="pres">
      <dgm:prSet presAssocID="{317F29E2-B1FF-40B2-BAA8-AB63ACFB7675}" presName="horz1" presStyleCnt="0"/>
      <dgm:spPr/>
    </dgm:pt>
    <dgm:pt modelId="{E298971A-3FF4-BF48-A239-AB50EFCC4CB5}" type="pres">
      <dgm:prSet presAssocID="{317F29E2-B1FF-40B2-BAA8-AB63ACFB7675}" presName="tx1" presStyleLbl="revTx" presStyleIdx="4" presStyleCnt="5"/>
      <dgm:spPr/>
    </dgm:pt>
    <dgm:pt modelId="{0E8D0909-6889-B444-80B1-49FA1D37B317}" type="pres">
      <dgm:prSet presAssocID="{317F29E2-B1FF-40B2-BAA8-AB63ACFB7675}" presName="vert1" presStyleCnt="0"/>
      <dgm:spPr/>
    </dgm:pt>
  </dgm:ptLst>
  <dgm:cxnLst>
    <dgm:cxn modelId="{ABE3E62C-A80A-F041-A924-57C0BF44406F}" type="presOf" srcId="{4C6D23CA-7203-487C-B183-D91D4F4B86D6}" destId="{5EB501F0-05C2-034F-8722-D2A5D9EE695B}" srcOrd="0" destOrd="0" presId="urn:microsoft.com/office/officeart/2008/layout/LinedList"/>
    <dgm:cxn modelId="{06E37044-2E71-6845-851C-91289CAB7A40}" type="presOf" srcId="{9FC56273-AB1A-48D0-A1C8-F9483C1B9EE4}" destId="{35D671C4-F5A3-264C-8A8A-63DC22F09A8F}" srcOrd="0" destOrd="0" presId="urn:microsoft.com/office/officeart/2008/layout/LinedList"/>
    <dgm:cxn modelId="{927E9545-1F60-E64E-BE0E-4AA35AFC3C4E}" type="presOf" srcId="{90F54F2B-F8CC-48ED-BDE1-D2204C467572}" destId="{A3FCE604-ED2D-D644-804E-DEAAE0B2FB91}" srcOrd="0" destOrd="0" presId="urn:microsoft.com/office/officeart/2008/layout/LinedList"/>
    <dgm:cxn modelId="{8AB4E451-09CE-49CC-8B4D-86C65E0FF078}" srcId="{3FF7F436-A5FF-4EB8-B008-2600CCD8CF61}" destId="{90F54F2B-F8CC-48ED-BDE1-D2204C467572}" srcOrd="2" destOrd="0" parTransId="{150E7C91-E723-460C-8DB9-26D232285C07}" sibTransId="{46BC8941-AB40-46CE-8AA4-22F297F8EB40}"/>
    <dgm:cxn modelId="{000AB461-CE35-5842-8B0B-F4D4F0F4F40C}" type="presOf" srcId="{95F5C821-749C-44D1-A1D5-41635A373A6E}" destId="{02BAC88E-5C17-5241-BD1F-C074FDE76CE6}" srcOrd="0" destOrd="0" presId="urn:microsoft.com/office/officeart/2008/layout/LinedList"/>
    <dgm:cxn modelId="{79427266-F089-4F9A-8DFE-1115CC929B0D}" srcId="{3FF7F436-A5FF-4EB8-B008-2600CCD8CF61}" destId="{4C6D23CA-7203-487C-B183-D91D4F4B86D6}" srcOrd="0" destOrd="0" parTransId="{4BE1AEED-6371-4246-A9AB-A1409101C79B}" sibTransId="{9A7B1C75-240B-4F35-A0E6-724E081C5275}"/>
    <dgm:cxn modelId="{9DF7116A-19A1-4DDC-9475-B2466240879B}" srcId="{3FF7F436-A5FF-4EB8-B008-2600CCD8CF61}" destId="{95F5C821-749C-44D1-A1D5-41635A373A6E}" srcOrd="1" destOrd="0" parTransId="{423F22A0-F6DC-4056-B00C-424AEE841F6C}" sibTransId="{F56DB047-E7F2-4F3D-9840-EE99703D506E}"/>
    <dgm:cxn modelId="{ACF4397F-987D-4C1F-A22D-A04F779FF2E9}" srcId="{3FF7F436-A5FF-4EB8-B008-2600CCD8CF61}" destId="{9FC56273-AB1A-48D0-A1C8-F9483C1B9EE4}" srcOrd="3" destOrd="0" parTransId="{183F7FE3-2E4C-4EA9-B614-574E5DF974B8}" sibTransId="{17E5E067-FF68-4E9E-A6AA-80499DB5E939}"/>
    <dgm:cxn modelId="{86591091-A194-824E-8183-3BB5EFD82A75}" type="presOf" srcId="{3FF7F436-A5FF-4EB8-B008-2600CCD8CF61}" destId="{54F8C328-913D-274E-ABF7-84025B63CA9C}" srcOrd="0" destOrd="0" presId="urn:microsoft.com/office/officeart/2008/layout/LinedList"/>
    <dgm:cxn modelId="{F7A9B691-2567-4A47-8C77-2BA1F257FB47}" type="presOf" srcId="{317F29E2-B1FF-40B2-BAA8-AB63ACFB7675}" destId="{E298971A-3FF4-BF48-A239-AB50EFCC4CB5}" srcOrd="0" destOrd="0" presId="urn:microsoft.com/office/officeart/2008/layout/LinedList"/>
    <dgm:cxn modelId="{34BBFEE1-0E7C-479D-9AE3-B82A18C5C341}" srcId="{3FF7F436-A5FF-4EB8-B008-2600CCD8CF61}" destId="{317F29E2-B1FF-40B2-BAA8-AB63ACFB7675}" srcOrd="4" destOrd="0" parTransId="{FD9952A0-85D7-4BE9-87AE-2D66CA01E06A}" sibTransId="{B0BFF3EB-9D22-451F-99E4-4F311C449009}"/>
    <dgm:cxn modelId="{DAE8FEB6-DA81-7145-9238-68BDF1A9B108}" type="presParOf" srcId="{54F8C328-913D-274E-ABF7-84025B63CA9C}" destId="{B817F206-B95A-6641-AD41-2EE7BB11C9B1}" srcOrd="0" destOrd="0" presId="urn:microsoft.com/office/officeart/2008/layout/LinedList"/>
    <dgm:cxn modelId="{1D2E0788-0E3B-584A-9495-C9427838A2C3}" type="presParOf" srcId="{54F8C328-913D-274E-ABF7-84025B63CA9C}" destId="{96036D5F-C16A-B244-A0E8-5E2E424CF940}" srcOrd="1" destOrd="0" presId="urn:microsoft.com/office/officeart/2008/layout/LinedList"/>
    <dgm:cxn modelId="{AEA23DF8-6BBC-6849-B2D1-5A6CD2776FA7}" type="presParOf" srcId="{96036D5F-C16A-B244-A0E8-5E2E424CF940}" destId="{5EB501F0-05C2-034F-8722-D2A5D9EE695B}" srcOrd="0" destOrd="0" presId="urn:microsoft.com/office/officeart/2008/layout/LinedList"/>
    <dgm:cxn modelId="{A1402F2D-D79B-794F-99BD-B5EE796D599E}" type="presParOf" srcId="{96036D5F-C16A-B244-A0E8-5E2E424CF940}" destId="{B7FF24C7-1C7E-8148-A03E-43EE0529534F}" srcOrd="1" destOrd="0" presId="urn:microsoft.com/office/officeart/2008/layout/LinedList"/>
    <dgm:cxn modelId="{B794D424-DE73-F242-84E6-ADDFD8B763FD}" type="presParOf" srcId="{54F8C328-913D-274E-ABF7-84025B63CA9C}" destId="{73AC6464-6CE3-474E-9BD1-1E23AB27A98C}" srcOrd="2" destOrd="0" presId="urn:microsoft.com/office/officeart/2008/layout/LinedList"/>
    <dgm:cxn modelId="{AE012958-545B-D741-AC53-0AB647B9E8BA}" type="presParOf" srcId="{54F8C328-913D-274E-ABF7-84025B63CA9C}" destId="{8695FD0E-8602-2546-B00C-87F333C9428F}" srcOrd="3" destOrd="0" presId="urn:microsoft.com/office/officeart/2008/layout/LinedList"/>
    <dgm:cxn modelId="{88D130F6-820E-7F42-9FB4-D18294821E86}" type="presParOf" srcId="{8695FD0E-8602-2546-B00C-87F333C9428F}" destId="{02BAC88E-5C17-5241-BD1F-C074FDE76CE6}" srcOrd="0" destOrd="0" presId="urn:microsoft.com/office/officeart/2008/layout/LinedList"/>
    <dgm:cxn modelId="{D2F89DC0-D3AD-6E48-B661-2F0DF98E0070}" type="presParOf" srcId="{8695FD0E-8602-2546-B00C-87F333C9428F}" destId="{BD1D425C-EEBB-5047-B74F-F7160E7978B1}" srcOrd="1" destOrd="0" presId="urn:microsoft.com/office/officeart/2008/layout/LinedList"/>
    <dgm:cxn modelId="{18E72658-A6C4-AC4D-885F-107D90C06CF3}" type="presParOf" srcId="{54F8C328-913D-274E-ABF7-84025B63CA9C}" destId="{66D4B66F-924B-6F46-B19A-8C3D8C0D07C0}" srcOrd="4" destOrd="0" presId="urn:microsoft.com/office/officeart/2008/layout/LinedList"/>
    <dgm:cxn modelId="{81B40B71-EFDD-F14B-9F76-BFF203051477}" type="presParOf" srcId="{54F8C328-913D-274E-ABF7-84025B63CA9C}" destId="{53F5637A-FF6E-A148-9B3D-E4D4EC025A47}" srcOrd="5" destOrd="0" presId="urn:microsoft.com/office/officeart/2008/layout/LinedList"/>
    <dgm:cxn modelId="{DCDF97C3-C92C-1F47-A31C-1DC560267B27}" type="presParOf" srcId="{53F5637A-FF6E-A148-9B3D-E4D4EC025A47}" destId="{A3FCE604-ED2D-D644-804E-DEAAE0B2FB91}" srcOrd="0" destOrd="0" presId="urn:microsoft.com/office/officeart/2008/layout/LinedList"/>
    <dgm:cxn modelId="{E47568DD-5FCF-624B-B987-85F03D3DF053}" type="presParOf" srcId="{53F5637A-FF6E-A148-9B3D-E4D4EC025A47}" destId="{26E0EC62-D059-F249-82F7-8A6A476CA9A8}" srcOrd="1" destOrd="0" presId="urn:microsoft.com/office/officeart/2008/layout/LinedList"/>
    <dgm:cxn modelId="{4181035C-140D-2449-B81E-014C39E54FB1}" type="presParOf" srcId="{54F8C328-913D-274E-ABF7-84025B63CA9C}" destId="{8F5E3DBD-A595-3B46-BB6B-C520D8DFACA4}" srcOrd="6" destOrd="0" presId="urn:microsoft.com/office/officeart/2008/layout/LinedList"/>
    <dgm:cxn modelId="{CD796427-AE46-024F-83E7-4DECABE56C5E}" type="presParOf" srcId="{54F8C328-913D-274E-ABF7-84025B63CA9C}" destId="{7DED88D8-1A07-A94E-BE62-E9B32335825A}" srcOrd="7" destOrd="0" presId="urn:microsoft.com/office/officeart/2008/layout/LinedList"/>
    <dgm:cxn modelId="{C4EB14FB-8AF0-C741-AD66-030816396F25}" type="presParOf" srcId="{7DED88D8-1A07-A94E-BE62-E9B32335825A}" destId="{35D671C4-F5A3-264C-8A8A-63DC22F09A8F}" srcOrd="0" destOrd="0" presId="urn:microsoft.com/office/officeart/2008/layout/LinedList"/>
    <dgm:cxn modelId="{2B8C9D6F-2612-6741-94ED-EAF04CF036C0}" type="presParOf" srcId="{7DED88D8-1A07-A94E-BE62-E9B32335825A}" destId="{9AA3E085-BDE2-C44D-B1E3-C6E4630AC1DD}" srcOrd="1" destOrd="0" presId="urn:microsoft.com/office/officeart/2008/layout/LinedList"/>
    <dgm:cxn modelId="{F7D2BA7B-9DF7-484A-80D6-D5F7C91C44CF}" type="presParOf" srcId="{54F8C328-913D-274E-ABF7-84025B63CA9C}" destId="{A28DBE60-C717-5540-B5B7-7AB394F69656}" srcOrd="8" destOrd="0" presId="urn:microsoft.com/office/officeart/2008/layout/LinedList"/>
    <dgm:cxn modelId="{0F362134-57F6-9C44-B871-8DD569EF4C93}" type="presParOf" srcId="{54F8C328-913D-274E-ABF7-84025B63CA9C}" destId="{87D16734-13FE-7A42-B9A2-DBAC82CA400E}" srcOrd="9" destOrd="0" presId="urn:microsoft.com/office/officeart/2008/layout/LinedList"/>
    <dgm:cxn modelId="{3C2937E5-A0D9-9240-AB66-F14BE123B171}" type="presParOf" srcId="{87D16734-13FE-7A42-B9A2-DBAC82CA400E}" destId="{E298971A-3FF4-BF48-A239-AB50EFCC4CB5}" srcOrd="0" destOrd="0" presId="urn:microsoft.com/office/officeart/2008/layout/LinedList"/>
    <dgm:cxn modelId="{8DF000CE-9998-E649-B604-D1BDB4A14652}" type="presParOf" srcId="{87D16734-13FE-7A42-B9A2-DBAC82CA400E}" destId="{0E8D0909-6889-B444-80B1-49FA1D37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7F436-A5FF-4EB8-B008-2600CCD8CF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D23CA-7203-487C-B183-D91D4F4B86D6}">
      <dgm:prSet/>
      <dgm:spPr/>
      <dgm:t>
        <a:bodyPr/>
        <a:lstStyle/>
        <a:p>
          <a:r>
            <a:rPr lang="en-US" dirty="0"/>
            <a:t>Concepts</a:t>
          </a:r>
        </a:p>
      </dgm:t>
    </dgm:pt>
    <dgm:pt modelId="{4BE1AEED-6371-4246-A9AB-A1409101C79B}" type="parTrans" cxnId="{79427266-F089-4F9A-8DFE-1115CC929B0D}">
      <dgm:prSet/>
      <dgm:spPr/>
      <dgm:t>
        <a:bodyPr/>
        <a:lstStyle/>
        <a:p>
          <a:endParaRPr lang="en-US"/>
        </a:p>
      </dgm:t>
    </dgm:pt>
    <dgm:pt modelId="{9A7B1C75-240B-4F35-A0E6-724E081C5275}" type="sibTrans" cxnId="{79427266-F089-4F9A-8DFE-1115CC929B0D}">
      <dgm:prSet/>
      <dgm:spPr/>
      <dgm:t>
        <a:bodyPr/>
        <a:lstStyle/>
        <a:p>
          <a:endParaRPr lang="en-US"/>
        </a:p>
      </dgm:t>
    </dgm:pt>
    <dgm:pt modelId="{95F5C821-749C-44D1-A1D5-41635A373A6E}">
      <dgm:prSet/>
      <dgm:spPr/>
      <dgm:t>
        <a:bodyPr/>
        <a:lstStyle/>
        <a:p>
          <a:r>
            <a:rPr lang="en-US" dirty="0"/>
            <a:t>Form</a:t>
          </a:r>
        </a:p>
      </dgm:t>
    </dgm:pt>
    <dgm:pt modelId="{423F22A0-F6DC-4056-B00C-424AEE841F6C}" type="parTrans" cxnId="{9DF7116A-19A1-4DDC-9475-B2466240879B}">
      <dgm:prSet/>
      <dgm:spPr/>
      <dgm:t>
        <a:bodyPr/>
        <a:lstStyle/>
        <a:p>
          <a:endParaRPr lang="en-US"/>
        </a:p>
      </dgm:t>
    </dgm:pt>
    <dgm:pt modelId="{F56DB047-E7F2-4F3D-9840-EE99703D506E}" type="sibTrans" cxnId="{9DF7116A-19A1-4DDC-9475-B2466240879B}">
      <dgm:prSet/>
      <dgm:spPr/>
      <dgm:t>
        <a:bodyPr/>
        <a:lstStyle/>
        <a:p>
          <a:endParaRPr lang="en-US"/>
        </a:p>
      </dgm:t>
    </dgm:pt>
    <dgm:pt modelId="{90F54F2B-F8CC-48ED-BDE1-D2204C467572}">
      <dgm:prSet/>
      <dgm:spPr/>
      <dgm:t>
        <a:bodyPr/>
        <a:lstStyle/>
        <a:p>
          <a:r>
            <a:rPr lang="en-US" dirty="0"/>
            <a:t>Learning Activities</a:t>
          </a:r>
        </a:p>
      </dgm:t>
    </dgm:pt>
    <dgm:pt modelId="{150E7C91-E723-460C-8DB9-26D232285C07}" type="parTrans" cxnId="{8AB4E451-09CE-49CC-8B4D-86C65E0FF078}">
      <dgm:prSet/>
      <dgm:spPr/>
      <dgm:t>
        <a:bodyPr/>
        <a:lstStyle/>
        <a:p>
          <a:endParaRPr lang="en-US"/>
        </a:p>
      </dgm:t>
    </dgm:pt>
    <dgm:pt modelId="{46BC8941-AB40-46CE-8AA4-22F297F8EB40}" type="sibTrans" cxnId="{8AB4E451-09CE-49CC-8B4D-86C65E0FF078}">
      <dgm:prSet/>
      <dgm:spPr/>
      <dgm:t>
        <a:bodyPr/>
        <a:lstStyle/>
        <a:p>
          <a:endParaRPr lang="en-US"/>
        </a:p>
      </dgm:t>
    </dgm:pt>
    <dgm:pt modelId="{9FC56273-AB1A-48D0-A1C8-F9483C1B9EE4}">
      <dgm:prSet/>
      <dgm:spPr/>
      <dgm:t>
        <a:bodyPr/>
        <a:lstStyle/>
        <a:p>
          <a:r>
            <a:rPr lang="en-US" dirty="0"/>
            <a:t>Instructional Strategies</a:t>
          </a:r>
        </a:p>
      </dgm:t>
    </dgm:pt>
    <dgm:pt modelId="{183F7FE3-2E4C-4EA9-B614-574E5DF974B8}" type="parTrans" cxnId="{ACF4397F-987D-4C1F-A22D-A04F779FF2E9}">
      <dgm:prSet/>
      <dgm:spPr/>
      <dgm:t>
        <a:bodyPr/>
        <a:lstStyle/>
        <a:p>
          <a:endParaRPr lang="en-US"/>
        </a:p>
      </dgm:t>
    </dgm:pt>
    <dgm:pt modelId="{17E5E067-FF68-4E9E-A6AA-80499DB5E939}" type="sibTrans" cxnId="{ACF4397F-987D-4C1F-A22D-A04F779FF2E9}">
      <dgm:prSet/>
      <dgm:spPr/>
      <dgm:t>
        <a:bodyPr/>
        <a:lstStyle/>
        <a:p>
          <a:endParaRPr lang="en-US"/>
        </a:p>
      </dgm:t>
    </dgm:pt>
    <dgm:pt modelId="{317F29E2-B1FF-40B2-BAA8-AB63ACFB7675}">
      <dgm:prSet/>
      <dgm:spPr/>
      <dgm:t>
        <a:bodyPr/>
        <a:lstStyle/>
        <a:p>
          <a:endParaRPr lang="en-US" dirty="0"/>
        </a:p>
      </dgm:t>
    </dgm:pt>
    <dgm:pt modelId="{FD9952A0-85D7-4BE9-87AE-2D66CA01E06A}" type="parTrans" cxnId="{34BBFEE1-0E7C-479D-9AE3-B82A18C5C341}">
      <dgm:prSet/>
      <dgm:spPr/>
      <dgm:t>
        <a:bodyPr/>
        <a:lstStyle/>
        <a:p>
          <a:endParaRPr lang="en-US"/>
        </a:p>
      </dgm:t>
    </dgm:pt>
    <dgm:pt modelId="{B0BFF3EB-9D22-451F-99E4-4F311C449009}" type="sibTrans" cxnId="{34BBFEE1-0E7C-479D-9AE3-B82A18C5C341}">
      <dgm:prSet/>
      <dgm:spPr/>
      <dgm:t>
        <a:bodyPr/>
        <a:lstStyle/>
        <a:p>
          <a:endParaRPr lang="en-US"/>
        </a:p>
      </dgm:t>
    </dgm:pt>
    <dgm:pt modelId="{54F8C328-913D-274E-ABF7-84025B63CA9C}" type="pres">
      <dgm:prSet presAssocID="{3FF7F436-A5FF-4EB8-B008-2600CCD8CF61}" presName="vert0" presStyleCnt="0">
        <dgm:presLayoutVars>
          <dgm:dir/>
          <dgm:animOne val="branch"/>
          <dgm:animLvl val="lvl"/>
        </dgm:presLayoutVars>
      </dgm:prSet>
      <dgm:spPr/>
    </dgm:pt>
    <dgm:pt modelId="{B817F206-B95A-6641-AD41-2EE7BB11C9B1}" type="pres">
      <dgm:prSet presAssocID="{4C6D23CA-7203-487C-B183-D91D4F4B86D6}" presName="thickLine" presStyleLbl="alignNode1" presStyleIdx="0" presStyleCnt="5"/>
      <dgm:spPr/>
    </dgm:pt>
    <dgm:pt modelId="{96036D5F-C16A-B244-A0E8-5E2E424CF940}" type="pres">
      <dgm:prSet presAssocID="{4C6D23CA-7203-487C-B183-D91D4F4B86D6}" presName="horz1" presStyleCnt="0"/>
      <dgm:spPr/>
    </dgm:pt>
    <dgm:pt modelId="{5EB501F0-05C2-034F-8722-D2A5D9EE695B}" type="pres">
      <dgm:prSet presAssocID="{4C6D23CA-7203-487C-B183-D91D4F4B86D6}" presName="tx1" presStyleLbl="revTx" presStyleIdx="0" presStyleCnt="5"/>
      <dgm:spPr/>
    </dgm:pt>
    <dgm:pt modelId="{B7FF24C7-1C7E-8148-A03E-43EE0529534F}" type="pres">
      <dgm:prSet presAssocID="{4C6D23CA-7203-487C-B183-D91D4F4B86D6}" presName="vert1" presStyleCnt="0"/>
      <dgm:spPr/>
    </dgm:pt>
    <dgm:pt modelId="{73AC6464-6CE3-474E-9BD1-1E23AB27A98C}" type="pres">
      <dgm:prSet presAssocID="{95F5C821-749C-44D1-A1D5-41635A373A6E}" presName="thickLine" presStyleLbl="alignNode1" presStyleIdx="1" presStyleCnt="5"/>
      <dgm:spPr/>
    </dgm:pt>
    <dgm:pt modelId="{8695FD0E-8602-2546-B00C-87F333C9428F}" type="pres">
      <dgm:prSet presAssocID="{95F5C821-749C-44D1-A1D5-41635A373A6E}" presName="horz1" presStyleCnt="0"/>
      <dgm:spPr/>
    </dgm:pt>
    <dgm:pt modelId="{02BAC88E-5C17-5241-BD1F-C074FDE76CE6}" type="pres">
      <dgm:prSet presAssocID="{95F5C821-749C-44D1-A1D5-41635A373A6E}" presName="tx1" presStyleLbl="revTx" presStyleIdx="1" presStyleCnt="5"/>
      <dgm:spPr/>
    </dgm:pt>
    <dgm:pt modelId="{BD1D425C-EEBB-5047-B74F-F7160E7978B1}" type="pres">
      <dgm:prSet presAssocID="{95F5C821-749C-44D1-A1D5-41635A373A6E}" presName="vert1" presStyleCnt="0"/>
      <dgm:spPr/>
    </dgm:pt>
    <dgm:pt modelId="{66D4B66F-924B-6F46-B19A-8C3D8C0D07C0}" type="pres">
      <dgm:prSet presAssocID="{90F54F2B-F8CC-48ED-BDE1-D2204C467572}" presName="thickLine" presStyleLbl="alignNode1" presStyleIdx="2" presStyleCnt="5"/>
      <dgm:spPr/>
    </dgm:pt>
    <dgm:pt modelId="{53F5637A-FF6E-A148-9B3D-E4D4EC025A47}" type="pres">
      <dgm:prSet presAssocID="{90F54F2B-F8CC-48ED-BDE1-D2204C467572}" presName="horz1" presStyleCnt="0"/>
      <dgm:spPr/>
    </dgm:pt>
    <dgm:pt modelId="{A3FCE604-ED2D-D644-804E-DEAAE0B2FB91}" type="pres">
      <dgm:prSet presAssocID="{90F54F2B-F8CC-48ED-BDE1-D2204C467572}" presName="tx1" presStyleLbl="revTx" presStyleIdx="2" presStyleCnt="5"/>
      <dgm:spPr/>
    </dgm:pt>
    <dgm:pt modelId="{26E0EC62-D059-F249-82F7-8A6A476CA9A8}" type="pres">
      <dgm:prSet presAssocID="{90F54F2B-F8CC-48ED-BDE1-D2204C467572}" presName="vert1" presStyleCnt="0"/>
      <dgm:spPr/>
    </dgm:pt>
    <dgm:pt modelId="{8F5E3DBD-A595-3B46-BB6B-C520D8DFACA4}" type="pres">
      <dgm:prSet presAssocID="{9FC56273-AB1A-48D0-A1C8-F9483C1B9EE4}" presName="thickLine" presStyleLbl="alignNode1" presStyleIdx="3" presStyleCnt="5"/>
      <dgm:spPr/>
    </dgm:pt>
    <dgm:pt modelId="{7DED88D8-1A07-A94E-BE62-E9B32335825A}" type="pres">
      <dgm:prSet presAssocID="{9FC56273-AB1A-48D0-A1C8-F9483C1B9EE4}" presName="horz1" presStyleCnt="0"/>
      <dgm:spPr/>
    </dgm:pt>
    <dgm:pt modelId="{35D671C4-F5A3-264C-8A8A-63DC22F09A8F}" type="pres">
      <dgm:prSet presAssocID="{9FC56273-AB1A-48D0-A1C8-F9483C1B9EE4}" presName="tx1" presStyleLbl="revTx" presStyleIdx="3" presStyleCnt="5"/>
      <dgm:spPr/>
    </dgm:pt>
    <dgm:pt modelId="{9AA3E085-BDE2-C44D-B1E3-C6E4630AC1DD}" type="pres">
      <dgm:prSet presAssocID="{9FC56273-AB1A-48D0-A1C8-F9483C1B9EE4}" presName="vert1" presStyleCnt="0"/>
      <dgm:spPr/>
    </dgm:pt>
    <dgm:pt modelId="{A28DBE60-C717-5540-B5B7-7AB394F69656}" type="pres">
      <dgm:prSet presAssocID="{317F29E2-B1FF-40B2-BAA8-AB63ACFB7675}" presName="thickLine" presStyleLbl="alignNode1" presStyleIdx="4" presStyleCnt="5"/>
      <dgm:spPr/>
    </dgm:pt>
    <dgm:pt modelId="{87D16734-13FE-7A42-B9A2-DBAC82CA400E}" type="pres">
      <dgm:prSet presAssocID="{317F29E2-B1FF-40B2-BAA8-AB63ACFB7675}" presName="horz1" presStyleCnt="0"/>
      <dgm:spPr/>
    </dgm:pt>
    <dgm:pt modelId="{E298971A-3FF4-BF48-A239-AB50EFCC4CB5}" type="pres">
      <dgm:prSet presAssocID="{317F29E2-B1FF-40B2-BAA8-AB63ACFB7675}" presName="tx1" presStyleLbl="revTx" presStyleIdx="4" presStyleCnt="5"/>
      <dgm:spPr/>
    </dgm:pt>
    <dgm:pt modelId="{0E8D0909-6889-B444-80B1-49FA1D37B317}" type="pres">
      <dgm:prSet presAssocID="{317F29E2-B1FF-40B2-BAA8-AB63ACFB7675}" presName="vert1" presStyleCnt="0"/>
      <dgm:spPr/>
    </dgm:pt>
  </dgm:ptLst>
  <dgm:cxnLst>
    <dgm:cxn modelId="{ABE3E62C-A80A-F041-A924-57C0BF44406F}" type="presOf" srcId="{4C6D23CA-7203-487C-B183-D91D4F4B86D6}" destId="{5EB501F0-05C2-034F-8722-D2A5D9EE695B}" srcOrd="0" destOrd="0" presId="urn:microsoft.com/office/officeart/2008/layout/LinedList"/>
    <dgm:cxn modelId="{06E37044-2E71-6845-851C-91289CAB7A40}" type="presOf" srcId="{9FC56273-AB1A-48D0-A1C8-F9483C1B9EE4}" destId="{35D671C4-F5A3-264C-8A8A-63DC22F09A8F}" srcOrd="0" destOrd="0" presId="urn:microsoft.com/office/officeart/2008/layout/LinedList"/>
    <dgm:cxn modelId="{927E9545-1F60-E64E-BE0E-4AA35AFC3C4E}" type="presOf" srcId="{90F54F2B-F8CC-48ED-BDE1-D2204C467572}" destId="{A3FCE604-ED2D-D644-804E-DEAAE0B2FB91}" srcOrd="0" destOrd="0" presId="urn:microsoft.com/office/officeart/2008/layout/LinedList"/>
    <dgm:cxn modelId="{8AB4E451-09CE-49CC-8B4D-86C65E0FF078}" srcId="{3FF7F436-A5FF-4EB8-B008-2600CCD8CF61}" destId="{90F54F2B-F8CC-48ED-BDE1-D2204C467572}" srcOrd="2" destOrd="0" parTransId="{150E7C91-E723-460C-8DB9-26D232285C07}" sibTransId="{46BC8941-AB40-46CE-8AA4-22F297F8EB40}"/>
    <dgm:cxn modelId="{000AB461-CE35-5842-8B0B-F4D4F0F4F40C}" type="presOf" srcId="{95F5C821-749C-44D1-A1D5-41635A373A6E}" destId="{02BAC88E-5C17-5241-BD1F-C074FDE76CE6}" srcOrd="0" destOrd="0" presId="urn:microsoft.com/office/officeart/2008/layout/LinedList"/>
    <dgm:cxn modelId="{79427266-F089-4F9A-8DFE-1115CC929B0D}" srcId="{3FF7F436-A5FF-4EB8-B008-2600CCD8CF61}" destId="{4C6D23CA-7203-487C-B183-D91D4F4B86D6}" srcOrd="0" destOrd="0" parTransId="{4BE1AEED-6371-4246-A9AB-A1409101C79B}" sibTransId="{9A7B1C75-240B-4F35-A0E6-724E081C5275}"/>
    <dgm:cxn modelId="{9DF7116A-19A1-4DDC-9475-B2466240879B}" srcId="{3FF7F436-A5FF-4EB8-B008-2600CCD8CF61}" destId="{95F5C821-749C-44D1-A1D5-41635A373A6E}" srcOrd="1" destOrd="0" parTransId="{423F22A0-F6DC-4056-B00C-424AEE841F6C}" sibTransId="{F56DB047-E7F2-4F3D-9840-EE99703D506E}"/>
    <dgm:cxn modelId="{ACF4397F-987D-4C1F-A22D-A04F779FF2E9}" srcId="{3FF7F436-A5FF-4EB8-B008-2600CCD8CF61}" destId="{9FC56273-AB1A-48D0-A1C8-F9483C1B9EE4}" srcOrd="3" destOrd="0" parTransId="{183F7FE3-2E4C-4EA9-B614-574E5DF974B8}" sibTransId="{17E5E067-FF68-4E9E-A6AA-80499DB5E939}"/>
    <dgm:cxn modelId="{86591091-A194-824E-8183-3BB5EFD82A75}" type="presOf" srcId="{3FF7F436-A5FF-4EB8-B008-2600CCD8CF61}" destId="{54F8C328-913D-274E-ABF7-84025B63CA9C}" srcOrd="0" destOrd="0" presId="urn:microsoft.com/office/officeart/2008/layout/LinedList"/>
    <dgm:cxn modelId="{F7A9B691-2567-4A47-8C77-2BA1F257FB47}" type="presOf" srcId="{317F29E2-B1FF-40B2-BAA8-AB63ACFB7675}" destId="{E298971A-3FF4-BF48-A239-AB50EFCC4CB5}" srcOrd="0" destOrd="0" presId="urn:microsoft.com/office/officeart/2008/layout/LinedList"/>
    <dgm:cxn modelId="{34BBFEE1-0E7C-479D-9AE3-B82A18C5C341}" srcId="{3FF7F436-A5FF-4EB8-B008-2600CCD8CF61}" destId="{317F29E2-B1FF-40B2-BAA8-AB63ACFB7675}" srcOrd="4" destOrd="0" parTransId="{FD9952A0-85D7-4BE9-87AE-2D66CA01E06A}" sibTransId="{B0BFF3EB-9D22-451F-99E4-4F311C449009}"/>
    <dgm:cxn modelId="{DAE8FEB6-DA81-7145-9238-68BDF1A9B108}" type="presParOf" srcId="{54F8C328-913D-274E-ABF7-84025B63CA9C}" destId="{B817F206-B95A-6641-AD41-2EE7BB11C9B1}" srcOrd="0" destOrd="0" presId="urn:microsoft.com/office/officeart/2008/layout/LinedList"/>
    <dgm:cxn modelId="{1D2E0788-0E3B-584A-9495-C9427838A2C3}" type="presParOf" srcId="{54F8C328-913D-274E-ABF7-84025B63CA9C}" destId="{96036D5F-C16A-B244-A0E8-5E2E424CF940}" srcOrd="1" destOrd="0" presId="urn:microsoft.com/office/officeart/2008/layout/LinedList"/>
    <dgm:cxn modelId="{AEA23DF8-6BBC-6849-B2D1-5A6CD2776FA7}" type="presParOf" srcId="{96036D5F-C16A-B244-A0E8-5E2E424CF940}" destId="{5EB501F0-05C2-034F-8722-D2A5D9EE695B}" srcOrd="0" destOrd="0" presId="urn:microsoft.com/office/officeart/2008/layout/LinedList"/>
    <dgm:cxn modelId="{A1402F2D-D79B-794F-99BD-B5EE796D599E}" type="presParOf" srcId="{96036D5F-C16A-B244-A0E8-5E2E424CF940}" destId="{B7FF24C7-1C7E-8148-A03E-43EE0529534F}" srcOrd="1" destOrd="0" presId="urn:microsoft.com/office/officeart/2008/layout/LinedList"/>
    <dgm:cxn modelId="{B794D424-DE73-F242-84E6-ADDFD8B763FD}" type="presParOf" srcId="{54F8C328-913D-274E-ABF7-84025B63CA9C}" destId="{73AC6464-6CE3-474E-9BD1-1E23AB27A98C}" srcOrd="2" destOrd="0" presId="urn:microsoft.com/office/officeart/2008/layout/LinedList"/>
    <dgm:cxn modelId="{AE012958-545B-D741-AC53-0AB647B9E8BA}" type="presParOf" srcId="{54F8C328-913D-274E-ABF7-84025B63CA9C}" destId="{8695FD0E-8602-2546-B00C-87F333C9428F}" srcOrd="3" destOrd="0" presId="urn:microsoft.com/office/officeart/2008/layout/LinedList"/>
    <dgm:cxn modelId="{88D130F6-820E-7F42-9FB4-D18294821E86}" type="presParOf" srcId="{8695FD0E-8602-2546-B00C-87F333C9428F}" destId="{02BAC88E-5C17-5241-BD1F-C074FDE76CE6}" srcOrd="0" destOrd="0" presId="urn:microsoft.com/office/officeart/2008/layout/LinedList"/>
    <dgm:cxn modelId="{D2F89DC0-D3AD-6E48-B661-2F0DF98E0070}" type="presParOf" srcId="{8695FD0E-8602-2546-B00C-87F333C9428F}" destId="{BD1D425C-EEBB-5047-B74F-F7160E7978B1}" srcOrd="1" destOrd="0" presId="urn:microsoft.com/office/officeart/2008/layout/LinedList"/>
    <dgm:cxn modelId="{18E72658-A6C4-AC4D-885F-107D90C06CF3}" type="presParOf" srcId="{54F8C328-913D-274E-ABF7-84025B63CA9C}" destId="{66D4B66F-924B-6F46-B19A-8C3D8C0D07C0}" srcOrd="4" destOrd="0" presId="urn:microsoft.com/office/officeart/2008/layout/LinedList"/>
    <dgm:cxn modelId="{81B40B71-EFDD-F14B-9F76-BFF203051477}" type="presParOf" srcId="{54F8C328-913D-274E-ABF7-84025B63CA9C}" destId="{53F5637A-FF6E-A148-9B3D-E4D4EC025A47}" srcOrd="5" destOrd="0" presId="urn:microsoft.com/office/officeart/2008/layout/LinedList"/>
    <dgm:cxn modelId="{DCDF97C3-C92C-1F47-A31C-1DC560267B27}" type="presParOf" srcId="{53F5637A-FF6E-A148-9B3D-E4D4EC025A47}" destId="{A3FCE604-ED2D-D644-804E-DEAAE0B2FB91}" srcOrd="0" destOrd="0" presId="urn:microsoft.com/office/officeart/2008/layout/LinedList"/>
    <dgm:cxn modelId="{E47568DD-5FCF-624B-B987-85F03D3DF053}" type="presParOf" srcId="{53F5637A-FF6E-A148-9B3D-E4D4EC025A47}" destId="{26E0EC62-D059-F249-82F7-8A6A476CA9A8}" srcOrd="1" destOrd="0" presId="urn:microsoft.com/office/officeart/2008/layout/LinedList"/>
    <dgm:cxn modelId="{4181035C-140D-2449-B81E-014C39E54FB1}" type="presParOf" srcId="{54F8C328-913D-274E-ABF7-84025B63CA9C}" destId="{8F5E3DBD-A595-3B46-BB6B-C520D8DFACA4}" srcOrd="6" destOrd="0" presId="urn:microsoft.com/office/officeart/2008/layout/LinedList"/>
    <dgm:cxn modelId="{CD796427-AE46-024F-83E7-4DECABE56C5E}" type="presParOf" srcId="{54F8C328-913D-274E-ABF7-84025B63CA9C}" destId="{7DED88D8-1A07-A94E-BE62-E9B32335825A}" srcOrd="7" destOrd="0" presId="urn:microsoft.com/office/officeart/2008/layout/LinedList"/>
    <dgm:cxn modelId="{C4EB14FB-8AF0-C741-AD66-030816396F25}" type="presParOf" srcId="{7DED88D8-1A07-A94E-BE62-E9B32335825A}" destId="{35D671C4-F5A3-264C-8A8A-63DC22F09A8F}" srcOrd="0" destOrd="0" presId="urn:microsoft.com/office/officeart/2008/layout/LinedList"/>
    <dgm:cxn modelId="{2B8C9D6F-2612-6741-94ED-EAF04CF036C0}" type="presParOf" srcId="{7DED88D8-1A07-A94E-BE62-E9B32335825A}" destId="{9AA3E085-BDE2-C44D-B1E3-C6E4630AC1DD}" srcOrd="1" destOrd="0" presId="urn:microsoft.com/office/officeart/2008/layout/LinedList"/>
    <dgm:cxn modelId="{F7D2BA7B-9DF7-484A-80D6-D5F7C91C44CF}" type="presParOf" srcId="{54F8C328-913D-274E-ABF7-84025B63CA9C}" destId="{A28DBE60-C717-5540-B5B7-7AB394F69656}" srcOrd="8" destOrd="0" presId="urn:microsoft.com/office/officeart/2008/layout/LinedList"/>
    <dgm:cxn modelId="{0F362134-57F6-9C44-B871-8DD569EF4C93}" type="presParOf" srcId="{54F8C328-913D-274E-ABF7-84025B63CA9C}" destId="{87D16734-13FE-7A42-B9A2-DBAC82CA400E}" srcOrd="9" destOrd="0" presId="urn:microsoft.com/office/officeart/2008/layout/LinedList"/>
    <dgm:cxn modelId="{3C2937E5-A0D9-9240-AB66-F14BE123B171}" type="presParOf" srcId="{87D16734-13FE-7A42-B9A2-DBAC82CA400E}" destId="{E298971A-3FF4-BF48-A239-AB50EFCC4CB5}" srcOrd="0" destOrd="0" presId="urn:microsoft.com/office/officeart/2008/layout/LinedList"/>
    <dgm:cxn modelId="{8DF000CE-9998-E649-B604-D1BDB4A14652}" type="presParOf" srcId="{87D16734-13FE-7A42-B9A2-DBAC82CA400E}" destId="{0E8D0909-6889-B444-80B1-49FA1D37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7F436-A5FF-4EB8-B008-2600CCD8CF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D23CA-7203-487C-B183-D91D4F4B86D6}">
      <dgm:prSet/>
      <dgm:spPr/>
      <dgm:t>
        <a:bodyPr/>
        <a:lstStyle/>
        <a:p>
          <a:r>
            <a:rPr lang="en-US" dirty="0"/>
            <a:t>1. Warmups – incorporate chorus of Song to Sing</a:t>
          </a:r>
        </a:p>
      </dgm:t>
    </dgm:pt>
    <dgm:pt modelId="{4BE1AEED-6371-4246-A9AB-A1409101C79B}" type="parTrans" cxnId="{79427266-F089-4F9A-8DFE-1115CC929B0D}">
      <dgm:prSet/>
      <dgm:spPr/>
      <dgm:t>
        <a:bodyPr/>
        <a:lstStyle/>
        <a:p>
          <a:endParaRPr lang="en-US"/>
        </a:p>
      </dgm:t>
    </dgm:pt>
    <dgm:pt modelId="{9A7B1C75-240B-4F35-A0E6-724E081C5275}" type="sibTrans" cxnId="{79427266-F089-4F9A-8DFE-1115CC929B0D}">
      <dgm:prSet/>
      <dgm:spPr/>
      <dgm:t>
        <a:bodyPr/>
        <a:lstStyle/>
        <a:p>
          <a:endParaRPr lang="en-US"/>
        </a:p>
      </dgm:t>
    </dgm:pt>
    <dgm:pt modelId="{95F5C821-749C-44D1-A1D5-41635A373A6E}">
      <dgm:prSet/>
      <dgm:spPr/>
      <dgm:t>
        <a:bodyPr/>
        <a:lstStyle/>
        <a:p>
          <a:r>
            <a:rPr lang="en-US" dirty="0"/>
            <a:t>2. Sight Read – in key of Song to Solfege</a:t>
          </a:r>
        </a:p>
      </dgm:t>
    </dgm:pt>
    <dgm:pt modelId="{423F22A0-F6DC-4056-B00C-424AEE841F6C}" type="parTrans" cxnId="{9DF7116A-19A1-4DDC-9475-B2466240879B}">
      <dgm:prSet/>
      <dgm:spPr/>
      <dgm:t>
        <a:bodyPr/>
        <a:lstStyle/>
        <a:p>
          <a:endParaRPr lang="en-US"/>
        </a:p>
      </dgm:t>
    </dgm:pt>
    <dgm:pt modelId="{F56DB047-E7F2-4F3D-9840-EE99703D506E}" type="sibTrans" cxnId="{9DF7116A-19A1-4DDC-9475-B2466240879B}">
      <dgm:prSet/>
      <dgm:spPr/>
      <dgm:t>
        <a:bodyPr/>
        <a:lstStyle/>
        <a:p>
          <a:endParaRPr lang="en-US"/>
        </a:p>
      </dgm:t>
    </dgm:pt>
    <dgm:pt modelId="{90F54F2B-F8CC-48ED-BDE1-D2204C467572}">
      <dgm:prSet/>
      <dgm:spPr/>
      <dgm:t>
        <a:bodyPr/>
        <a:lstStyle/>
        <a:p>
          <a:r>
            <a:rPr lang="en-US" dirty="0"/>
            <a:t>3. Circle up on Song to Solfege (chorus) ONLY a cappella</a:t>
          </a:r>
        </a:p>
      </dgm:t>
    </dgm:pt>
    <dgm:pt modelId="{150E7C91-E723-460C-8DB9-26D232285C07}" type="parTrans" cxnId="{8AB4E451-09CE-49CC-8B4D-86C65E0FF078}">
      <dgm:prSet/>
      <dgm:spPr/>
      <dgm:t>
        <a:bodyPr/>
        <a:lstStyle/>
        <a:p>
          <a:endParaRPr lang="en-US"/>
        </a:p>
      </dgm:t>
    </dgm:pt>
    <dgm:pt modelId="{46BC8941-AB40-46CE-8AA4-22F297F8EB40}" type="sibTrans" cxnId="{8AB4E451-09CE-49CC-8B4D-86C65E0FF078}">
      <dgm:prSet/>
      <dgm:spPr/>
      <dgm:t>
        <a:bodyPr/>
        <a:lstStyle/>
        <a:p>
          <a:endParaRPr lang="en-US"/>
        </a:p>
      </dgm:t>
    </dgm:pt>
    <dgm:pt modelId="{9FC56273-AB1A-48D0-A1C8-F9483C1B9EE4}">
      <dgm:prSet/>
      <dgm:spPr/>
      <dgm:t>
        <a:bodyPr/>
        <a:lstStyle/>
        <a:p>
          <a:r>
            <a:rPr lang="en-US" dirty="0"/>
            <a:t>4. Large group analyze climax of song to study</a:t>
          </a:r>
        </a:p>
      </dgm:t>
    </dgm:pt>
    <dgm:pt modelId="{183F7FE3-2E4C-4EA9-B614-574E5DF974B8}" type="parTrans" cxnId="{ACF4397F-987D-4C1F-A22D-A04F779FF2E9}">
      <dgm:prSet/>
      <dgm:spPr/>
      <dgm:t>
        <a:bodyPr/>
        <a:lstStyle/>
        <a:p>
          <a:endParaRPr lang="en-US"/>
        </a:p>
      </dgm:t>
    </dgm:pt>
    <dgm:pt modelId="{17E5E067-FF68-4E9E-A6AA-80499DB5E939}" type="sibTrans" cxnId="{ACF4397F-987D-4C1F-A22D-A04F779FF2E9}">
      <dgm:prSet/>
      <dgm:spPr/>
      <dgm:t>
        <a:bodyPr/>
        <a:lstStyle/>
        <a:p>
          <a:endParaRPr lang="en-US"/>
        </a:p>
      </dgm:t>
    </dgm:pt>
    <dgm:pt modelId="{317F29E2-B1FF-40B2-BAA8-AB63ACFB7675}">
      <dgm:prSet/>
      <dgm:spPr/>
      <dgm:t>
        <a:bodyPr/>
        <a:lstStyle/>
        <a:p>
          <a:r>
            <a:rPr lang="en-US" dirty="0"/>
            <a:t>5. End rehearsal on Song to Sing from beginning</a:t>
          </a:r>
        </a:p>
      </dgm:t>
    </dgm:pt>
    <dgm:pt modelId="{FD9952A0-85D7-4BE9-87AE-2D66CA01E06A}" type="parTrans" cxnId="{34BBFEE1-0E7C-479D-9AE3-B82A18C5C341}">
      <dgm:prSet/>
      <dgm:spPr/>
      <dgm:t>
        <a:bodyPr/>
        <a:lstStyle/>
        <a:p>
          <a:endParaRPr lang="en-US"/>
        </a:p>
      </dgm:t>
    </dgm:pt>
    <dgm:pt modelId="{B0BFF3EB-9D22-451F-99E4-4F311C449009}" type="sibTrans" cxnId="{34BBFEE1-0E7C-479D-9AE3-B82A18C5C341}">
      <dgm:prSet/>
      <dgm:spPr/>
      <dgm:t>
        <a:bodyPr/>
        <a:lstStyle/>
        <a:p>
          <a:endParaRPr lang="en-US"/>
        </a:p>
      </dgm:t>
    </dgm:pt>
    <dgm:pt modelId="{54F8C328-913D-274E-ABF7-84025B63CA9C}" type="pres">
      <dgm:prSet presAssocID="{3FF7F436-A5FF-4EB8-B008-2600CCD8CF61}" presName="vert0" presStyleCnt="0">
        <dgm:presLayoutVars>
          <dgm:dir/>
          <dgm:animOne val="branch"/>
          <dgm:animLvl val="lvl"/>
        </dgm:presLayoutVars>
      </dgm:prSet>
      <dgm:spPr/>
    </dgm:pt>
    <dgm:pt modelId="{B817F206-B95A-6641-AD41-2EE7BB11C9B1}" type="pres">
      <dgm:prSet presAssocID="{4C6D23CA-7203-487C-B183-D91D4F4B86D6}" presName="thickLine" presStyleLbl="alignNode1" presStyleIdx="0" presStyleCnt="5"/>
      <dgm:spPr/>
    </dgm:pt>
    <dgm:pt modelId="{96036D5F-C16A-B244-A0E8-5E2E424CF940}" type="pres">
      <dgm:prSet presAssocID="{4C6D23CA-7203-487C-B183-D91D4F4B86D6}" presName="horz1" presStyleCnt="0"/>
      <dgm:spPr/>
    </dgm:pt>
    <dgm:pt modelId="{5EB501F0-05C2-034F-8722-D2A5D9EE695B}" type="pres">
      <dgm:prSet presAssocID="{4C6D23CA-7203-487C-B183-D91D4F4B86D6}" presName="tx1" presStyleLbl="revTx" presStyleIdx="0" presStyleCnt="5"/>
      <dgm:spPr/>
    </dgm:pt>
    <dgm:pt modelId="{B7FF24C7-1C7E-8148-A03E-43EE0529534F}" type="pres">
      <dgm:prSet presAssocID="{4C6D23CA-7203-487C-B183-D91D4F4B86D6}" presName="vert1" presStyleCnt="0"/>
      <dgm:spPr/>
    </dgm:pt>
    <dgm:pt modelId="{73AC6464-6CE3-474E-9BD1-1E23AB27A98C}" type="pres">
      <dgm:prSet presAssocID="{95F5C821-749C-44D1-A1D5-41635A373A6E}" presName="thickLine" presStyleLbl="alignNode1" presStyleIdx="1" presStyleCnt="5"/>
      <dgm:spPr/>
    </dgm:pt>
    <dgm:pt modelId="{8695FD0E-8602-2546-B00C-87F333C9428F}" type="pres">
      <dgm:prSet presAssocID="{95F5C821-749C-44D1-A1D5-41635A373A6E}" presName="horz1" presStyleCnt="0"/>
      <dgm:spPr/>
    </dgm:pt>
    <dgm:pt modelId="{02BAC88E-5C17-5241-BD1F-C074FDE76CE6}" type="pres">
      <dgm:prSet presAssocID="{95F5C821-749C-44D1-A1D5-41635A373A6E}" presName="tx1" presStyleLbl="revTx" presStyleIdx="1" presStyleCnt="5"/>
      <dgm:spPr/>
    </dgm:pt>
    <dgm:pt modelId="{BD1D425C-EEBB-5047-B74F-F7160E7978B1}" type="pres">
      <dgm:prSet presAssocID="{95F5C821-749C-44D1-A1D5-41635A373A6E}" presName="vert1" presStyleCnt="0"/>
      <dgm:spPr/>
    </dgm:pt>
    <dgm:pt modelId="{66D4B66F-924B-6F46-B19A-8C3D8C0D07C0}" type="pres">
      <dgm:prSet presAssocID="{90F54F2B-F8CC-48ED-BDE1-D2204C467572}" presName="thickLine" presStyleLbl="alignNode1" presStyleIdx="2" presStyleCnt="5"/>
      <dgm:spPr/>
    </dgm:pt>
    <dgm:pt modelId="{53F5637A-FF6E-A148-9B3D-E4D4EC025A47}" type="pres">
      <dgm:prSet presAssocID="{90F54F2B-F8CC-48ED-BDE1-D2204C467572}" presName="horz1" presStyleCnt="0"/>
      <dgm:spPr/>
    </dgm:pt>
    <dgm:pt modelId="{A3FCE604-ED2D-D644-804E-DEAAE0B2FB91}" type="pres">
      <dgm:prSet presAssocID="{90F54F2B-F8CC-48ED-BDE1-D2204C467572}" presName="tx1" presStyleLbl="revTx" presStyleIdx="2" presStyleCnt="5"/>
      <dgm:spPr/>
    </dgm:pt>
    <dgm:pt modelId="{26E0EC62-D059-F249-82F7-8A6A476CA9A8}" type="pres">
      <dgm:prSet presAssocID="{90F54F2B-F8CC-48ED-BDE1-D2204C467572}" presName="vert1" presStyleCnt="0"/>
      <dgm:spPr/>
    </dgm:pt>
    <dgm:pt modelId="{8F5E3DBD-A595-3B46-BB6B-C520D8DFACA4}" type="pres">
      <dgm:prSet presAssocID="{9FC56273-AB1A-48D0-A1C8-F9483C1B9EE4}" presName="thickLine" presStyleLbl="alignNode1" presStyleIdx="3" presStyleCnt="5"/>
      <dgm:spPr/>
    </dgm:pt>
    <dgm:pt modelId="{7DED88D8-1A07-A94E-BE62-E9B32335825A}" type="pres">
      <dgm:prSet presAssocID="{9FC56273-AB1A-48D0-A1C8-F9483C1B9EE4}" presName="horz1" presStyleCnt="0"/>
      <dgm:spPr/>
    </dgm:pt>
    <dgm:pt modelId="{35D671C4-F5A3-264C-8A8A-63DC22F09A8F}" type="pres">
      <dgm:prSet presAssocID="{9FC56273-AB1A-48D0-A1C8-F9483C1B9EE4}" presName="tx1" presStyleLbl="revTx" presStyleIdx="3" presStyleCnt="5"/>
      <dgm:spPr/>
    </dgm:pt>
    <dgm:pt modelId="{9AA3E085-BDE2-C44D-B1E3-C6E4630AC1DD}" type="pres">
      <dgm:prSet presAssocID="{9FC56273-AB1A-48D0-A1C8-F9483C1B9EE4}" presName="vert1" presStyleCnt="0"/>
      <dgm:spPr/>
    </dgm:pt>
    <dgm:pt modelId="{A28DBE60-C717-5540-B5B7-7AB394F69656}" type="pres">
      <dgm:prSet presAssocID="{317F29E2-B1FF-40B2-BAA8-AB63ACFB7675}" presName="thickLine" presStyleLbl="alignNode1" presStyleIdx="4" presStyleCnt="5"/>
      <dgm:spPr/>
    </dgm:pt>
    <dgm:pt modelId="{87D16734-13FE-7A42-B9A2-DBAC82CA400E}" type="pres">
      <dgm:prSet presAssocID="{317F29E2-B1FF-40B2-BAA8-AB63ACFB7675}" presName="horz1" presStyleCnt="0"/>
      <dgm:spPr/>
    </dgm:pt>
    <dgm:pt modelId="{E298971A-3FF4-BF48-A239-AB50EFCC4CB5}" type="pres">
      <dgm:prSet presAssocID="{317F29E2-B1FF-40B2-BAA8-AB63ACFB7675}" presName="tx1" presStyleLbl="revTx" presStyleIdx="4" presStyleCnt="5"/>
      <dgm:spPr/>
    </dgm:pt>
    <dgm:pt modelId="{0E8D0909-6889-B444-80B1-49FA1D37B317}" type="pres">
      <dgm:prSet presAssocID="{317F29E2-B1FF-40B2-BAA8-AB63ACFB7675}" presName="vert1" presStyleCnt="0"/>
      <dgm:spPr/>
    </dgm:pt>
  </dgm:ptLst>
  <dgm:cxnLst>
    <dgm:cxn modelId="{ABE3E62C-A80A-F041-A924-57C0BF44406F}" type="presOf" srcId="{4C6D23CA-7203-487C-B183-D91D4F4B86D6}" destId="{5EB501F0-05C2-034F-8722-D2A5D9EE695B}" srcOrd="0" destOrd="0" presId="urn:microsoft.com/office/officeart/2008/layout/LinedList"/>
    <dgm:cxn modelId="{06E37044-2E71-6845-851C-91289CAB7A40}" type="presOf" srcId="{9FC56273-AB1A-48D0-A1C8-F9483C1B9EE4}" destId="{35D671C4-F5A3-264C-8A8A-63DC22F09A8F}" srcOrd="0" destOrd="0" presId="urn:microsoft.com/office/officeart/2008/layout/LinedList"/>
    <dgm:cxn modelId="{927E9545-1F60-E64E-BE0E-4AA35AFC3C4E}" type="presOf" srcId="{90F54F2B-F8CC-48ED-BDE1-D2204C467572}" destId="{A3FCE604-ED2D-D644-804E-DEAAE0B2FB91}" srcOrd="0" destOrd="0" presId="urn:microsoft.com/office/officeart/2008/layout/LinedList"/>
    <dgm:cxn modelId="{8AB4E451-09CE-49CC-8B4D-86C65E0FF078}" srcId="{3FF7F436-A5FF-4EB8-B008-2600CCD8CF61}" destId="{90F54F2B-F8CC-48ED-BDE1-D2204C467572}" srcOrd="2" destOrd="0" parTransId="{150E7C91-E723-460C-8DB9-26D232285C07}" sibTransId="{46BC8941-AB40-46CE-8AA4-22F297F8EB40}"/>
    <dgm:cxn modelId="{000AB461-CE35-5842-8B0B-F4D4F0F4F40C}" type="presOf" srcId="{95F5C821-749C-44D1-A1D5-41635A373A6E}" destId="{02BAC88E-5C17-5241-BD1F-C074FDE76CE6}" srcOrd="0" destOrd="0" presId="urn:microsoft.com/office/officeart/2008/layout/LinedList"/>
    <dgm:cxn modelId="{79427266-F089-4F9A-8DFE-1115CC929B0D}" srcId="{3FF7F436-A5FF-4EB8-B008-2600CCD8CF61}" destId="{4C6D23CA-7203-487C-B183-D91D4F4B86D6}" srcOrd="0" destOrd="0" parTransId="{4BE1AEED-6371-4246-A9AB-A1409101C79B}" sibTransId="{9A7B1C75-240B-4F35-A0E6-724E081C5275}"/>
    <dgm:cxn modelId="{9DF7116A-19A1-4DDC-9475-B2466240879B}" srcId="{3FF7F436-A5FF-4EB8-B008-2600CCD8CF61}" destId="{95F5C821-749C-44D1-A1D5-41635A373A6E}" srcOrd="1" destOrd="0" parTransId="{423F22A0-F6DC-4056-B00C-424AEE841F6C}" sibTransId="{F56DB047-E7F2-4F3D-9840-EE99703D506E}"/>
    <dgm:cxn modelId="{ACF4397F-987D-4C1F-A22D-A04F779FF2E9}" srcId="{3FF7F436-A5FF-4EB8-B008-2600CCD8CF61}" destId="{9FC56273-AB1A-48D0-A1C8-F9483C1B9EE4}" srcOrd="3" destOrd="0" parTransId="{183F7FE3-2E4C-4EA9-B614-574E5DF974B8}" sibTransId="{17E5E067-FF68-4E9E-A6AA-80499DB5E939}"/>
    <dgm:cxn modelId="{86591091-A194-824E-8183-3BB5EFD82A75}" type="presOf" srcId="{3FF7F436-A5FF-4EB8-B008-2600CCD8CF61}" destId="{54F8C328-913D-274E-ABF7-84025B63CA9C}" srcOrd="0" destOrd="0" presId="urn:microsoft.com/office/officeart/2008/layout/LinedList"/>
    <dgm:cxn modelId="{F7A9B691-2567-4A47-8C77-2BA1F257FB47}" type="presOf" srcId="{317F29E2-B1FF-40B2-BAA8-AB63ACFB7675}" destId="{E298971A-3FF4-BF48-A239-AB50EFCC4CB5}" srcOrd="0" destOrd="0" presId="urn:microsoft.com/office/officeart/2008/layout/LinedList"/>
    <dgm:cxn modelId="{34BBFEE1-0E7C-479D-9AE3-B82A18C5C341}" srcId="{3FF7F436-A5FF-4EB8-B008-2600CCD8CF61}" destId="{317F29E2-B1FF-40B2-BAA8-AB63ACFB7675}" srcOrd="4" destOrd="0" parTransId="{FD9952A0-85D7-4BE9-87AE-2D66CA01E06A}" sibTransId="{B0BFF3EB-9D22-451F-99E4-4F311C449009}"/>
    <dgm:cxn modelId="{DAE8FEB6-DA81-7145-9238-68BDF1A9B108}" type="presParOf" srcId="{54F8C328-913D-274E-ABF7-84025B63CA9C}" destId="{B817F206-B95A-6641-AD41-2EE7BB11C9B1}" srcOrd="0" destOrd="0" presId="urn:microsoft.com/office/officeart/2008/layout/LinedList"/>
    <dgm:cxn modelId="{1D2E0788-0E3B-584A-9495-C9427838A2C3}" type="presParOf" srcId="{54F8C328-913D-274E-ABF7-84025B63CA9C}" destId="{96036D5F-C16A-B244-A0E8-5E2E424CF940}" srcOrd="1" destOrd="0" presId="urn:microsoft.com/office/officeart/2008/layout/LinedList"/>
    <dgm:cxn modelId="{AEA23DF8-6BBC-6849-B2D1-5A6CD2776FA7}" type="presParOf" srcId="{96036D5F-C16A-B244-A0E8-5E2E424CF940}" destId="{5EB501F0-05C2-034F-8722-D2A5D9EE695B}" srcOrd="0" destOrd="0" presId="urn:microsoft.com/office/officeart/2008/layout/LinedList"/>
    <dgm:cxn modelId="{A1402F2D-D79B-794F-99BD-B5EE796D599E}" type="presParOf" srcId="{96036D5F-C16A-B244-A0E8-5E2E424CF940}" destId="{B7FF24C7-1C7E-8148-A03E-43EE0529534F}" srcOrd="1" destOrd="0" presId="urn:microsoft.com/office/officeart/2008/layout/LinedList"/>
    <dgm:cxn modelId="{B794D424-DE73-F242-84E6-ADDFD8B763FD}" type="presParOf" srcId="{54F8C328-913D-274E-ABF7-84025B63CA9C}" destId="{73AC6464-6CE3-474E-9BD1-1E23AB27A98C}" srcOrd="2" destOrd="0" presId="urn:microsoft.com/office/officeart/2008/layout/LinedList"/>
    <dgm:cxn modelId="{AE012958-545B-D741-AC53-0AB647B9E8BA}" type="presParOf" srcId="{54F8C328-913D-274E-ABF7-84025B63CA9C}" destId="{8695FD0E-8602-2546-B00C-87F333C9428F}" srcOrd="3" destOrd="0" presId="urn:microsoft.com/office/officeart/2008/layout/LinedList"/>
    <dgm:cxn modelId="{88D130F6-820E-7F42-9FB4-D18294821E86}" type="presParOf" srcId="{8695FD0E-8602-2546-B00C-87F333C9428F}" destId="{02BAC88E-5C17-5241-BD1F-C074FDE76CE6}" srcOrd="0" destOrd="0" presId="urn:microsoft.com/office/officeart/2008/layout/LinedList"/>
    <dgm:cxn modelId="{D2F89DC0-D3AD-6E48-B661-2F0DF98E0070}" type="presParOf" srcId="{8695FD0E-8602-2546-B00C-87F333C9428F}" destId="{BD1D425C-EEBB-5047-B74F-F7160E7978B1}" srcOrd="1" destOrd="0" presId="urn:microsoft.com/office/officeart/2008/layout/LinedList"/>
    <dgm:cxn modelId="{18E72658-A6C4-AC4D-885F-107D90C06CF3}" type="presParOf" srcId="{54F8C328-913D-274E-ABF7-84025B63CA9C}" destId="{66D4B66F-924B-6F46-B19A-8C3D8C0D07C0}" srcOrd="4" destOrd="0" presId="urn:microsoft.com/office/officeart/2008/layout/LinedList"/>
    <dgm:cxn modelId="{81B40B71-EFDD-F14B-9F76-BFF203051477}" type="presParOf" srcId="{54F8C328-913D-274E-ABF7-84025B63CA9C}" destId="{53F5637A-FF6E-A148-9B3D-E4D4EC025A47}" srcOrd="5" destOrd="0" presId="urn:microsoft.com/office/officeart/2008/layout/LinedList"/>
    <dgm:cxn modelId="{DCDF97C3-C92C-1F47-A31C-1DC560267B27}" type="presParOf" srcId="{53F5637A-FF6E-A148-9B3D-E4D4EC025A47}" destId="{A3FCE604-ED2D-D644-804E-DEAAE0B2FB91}" srcOrd="0" destOrd="0" presId="urn:microsoft.com/office/officeart/2008/layout/LinedList"/>
    <dgm:cxn modelId="{E47568DD-5FCF-624B-B987-85F03D3DF053}" type="presParOf" srcId="{53F5637A-FF6E-A148-9B3D-E4D4EC025A47}" destId="{26E0EC62-D059-F249-82F7-8A6A476CA9A8}" srcOrd="1" destOrd="0" presId="urn:microsoft.com/office/officeart/2008/layout/LinedList"/>
    <dgm:cxn modelId="{4181035C-140D-2449-B81E-014C39E54FB1}" type="presParOf" srcId="{54F8C328-913D-274E-ABF7-84025B63CA9C}" destId="{8F5E3DBD-A595-3B46-BB6B-C520D8DFACA4}" srcOrd="6" destOrd="0" presId="urn:microsoft.com/office/officeart/2008/layout/LinedList"/>
    <dgm:cxn modelId="{CD796427-AE46-024F-83E7-4DECABE56C5E}" type="presParOf" srcId="{54F8C328-913D-274E-ABF7-84025B63CA9C}" destId="{7DED88D8-1A07-A94E-BE62-E9B32335825A}" srcOrd="7" destOrd="0" presId="urn:microsoft.com/office/officeart/2008/layout/LinedList"/>
    <dgm:cxn modelId="{C4EB14FB-8AF0-C741-AD66-030816396F25}" type="presParOf" srcId="{7DED88D8-1A07-A94E-BE62-E9B32335825A}" destId="{35D671C4-F5A3-264C-8A8A-63DC22F09A8F}" srcOrd="0" destOrd="0" presId="urn:microsoft.com/office/officeart/2008/layout/LinedList"/>
    <dgm:cxn modelId="{2B8C9D6F-2612-6741-94ED-EAF04CF036C0}" type="presParOf" srcId="{7DED88D8-1A07-A94E-BE62-E9B32335825A}" destId="{9AA3E085-BDE2-C44D-B1E3-C6E4630AC1DD}" srcOrd="1" destOrd="0" presId="urn:microsoft.com/office/officeart/2008/layout/LinedList"/>
    <dgm:cxn modelId="{F7D2BA7B-9DF7-484A-80D6-D5F7C91C44CF}" type="presParOf" srcId="{54F8C328-913D-274E-ABF7-84025B63CA9C}" destId="{A28DBE60-C717-5540-B5B7-7AB394F69656}" srcOrd="8" destOrd="0" presId="urn:microsoft.com/office/officeart/2008/layout/LinedList"/>
    <dgm:cxn modelId="{0F362134-57F6-9C44-B871-8DD569EF4C93}" type="presParOf" srcId="{54F8C328-913D-274E-ABF7-84025B63CA9C}" destId="{87D16734-13FE-7A42-B9A2-DBAC82CA400E}" srcOrd="9" destOrd="0" presId="urn:microsoft.com/office/officeart/2008/layout/LinedList"/>
    <dgm:cxn modelId="{3C2937E5-A0D9-9240-AB66-F14BE123B171}" type="presParOf" srcId="{87D16734-13FE-7A42-B9A2-DBAC82CA400E}" destId="{E298971A-3FF4-BF48-A239-AB50EFCC4CB5}" srcOrd="0" destOrd="0" presId="urn:microsoft.com/office/officeart/2008/layout/LinedList"/>
    <dgm:cxn modelId="{8DF000CE-9998-E649-B604-D1BDB4A14652}" type="presParOf" srcId="{87D16734-13FE-7A42-B9A2-DBAC82CA400E}" destId="{0E8D0909-6889-B444-80B1-49FA1D37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F206-B95A-6641-AD41-2EE7BB11C9B1}">
      <dsp:nvSpPr>
        <dsp:cNvPr id="0" name=""/>
        <dsp:cNvSpPr/>
      </dsp:nvSpPr>
      <dsp:spPr>
        <a:xfrm>
          <a:off x="0" y="421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01F0-05C2-034F-8722-D2A5D9EE695B}">
      <dsp:nvSpPr>
        <dsp:cNvPr id="0" name=""/>
        <dsp:cNvSpPr/>
      </dsp:nvSpPr>
      <dsp:spPr>
        <a:xfrm>
          <a:off x="0" y="421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Study</a:t>
          </a:r>
        </a:p>
      </dsp:txBody>
      <dsp:txXfrm>
        <a:off x="0" y="421"/>
        <a:ext cx="9291638" cy="689759"/>
      </dsp:txXfrm>
    </dsp:sp>
    <dsp:sp modelId="{73AC6464-6CE3-474E-9BD1-1E23AB27A98C}">
      <dsp:nvSpPr>
        <dsp:cNvPr id="0" name=""/>
        <dsp:cNvSpPr/>
      </dsp:nvSpPr>
      <dsp:spPr>
        <a:xfrm>
          <a:off x="0" y="690180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C88E-5C17-5241-BD1F-C074FDE76CE6}">
      <dsp:nvSpPr>
        <dsp:cNvPr id="0" name=""/>
        <dsp:cNvSpPr/>
      </dsp:nvSpPr>
      <dsp:spPr>
        <a:xfrm>
          <a:off x="0" y="690180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Solfege</a:t>
          </a:r>
        </a:p>
      </dsp:txBody>
      <dsp:txXfrm>
        <a:off x="0" y="690180"/>
        <a:ext cx="9291638" cy="689759"/>
      </dsp:txXfrm>
    </dsp:sp>
    <dsp:sp modelId="{66D4B66F-924B-6F46-B19A-8C3D8C0D07C0}">
      <dsp:nvSpPr>
        <dsp:cNvPr id="0" name=""/>
        <dsp:cNvSpPr/>
      </dsp:nvSpPr>
      <dsp:spPr>
        <a:xfrm>
          <a:off x="0" y="1379939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E604-ED2D-D644-804E-DEAAE0B2FB91}">
      <dsp:nvSpPr>
        <dsp:cNvPr id="0" name=""/>
        <dsp:cNvSpPr/>
      </dsp:nvSpPr>
      <dsp:spPr>
        <a:xfrm>
          <a:off x="0" y="1379939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Speak</a:t>
          </a:r>
        </a:p>
      </dsp:txBody>
      <dsp:txXfrm>
        <a:off x="0" y="1379939"/>
        <a:ext cx="9291638" cy="689759"/>
      </dsp:txXfrm>
    </dsp:sp>
    <dsp:sp modelId="{8F5E3DBD-A595-3B46-BB6B-C520D8DFACA4}">
      <dsp:nvSpPr>
        <dsp:cNvPr id="0" name=""/>
        <dsp:cNvSpPr/>
      </dsp:nvSpPr>
      <dsp:spPr>
        <a:xfrm>
          <a:off x="0" y="2069698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71C4-F5A3-264C-8A8A-63DC22F09A8F}">
      <dsp:nvSpPr>
        <dsp:cNvPr id="0" name=""/>
        <dsp:cNvSpPr/>
      </dsp:nvSpPr>
      <dsp:spPr>
        <a:xfrm>
          <a:off x="0" y="2069698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Sing</a:t>
          </a:r>
        </a:p>
      </dsp:txBody>
      <dsp:txXfrm>
        <a:off x="0" y="2069698"/>
        <a:ext cx="9291638" cy="689759"/>
      </dsp:txXfrm>
    </dsp:sp>
    <dsp:sp modelId="{A28DBE60-C717-5540-B5B7-7AB394F69656}">
      <dsp:nvSpPr>
        <dsp:cNvPr id="0" name=""/>
        <dsp:cNvSpPr/>
      </dsp:nvSpPr>
      <dsp:spPr>
        <a:xfrm>
          <a:off x="0" y="2759457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971A-3FF4-BF48-A239-AB50EFCC4CB5}">
      <dsp:nvSpPr>
        <dsp:cNvPr id="0" name=""/>
        <dsp:cNvSpPr/>
      </dsp:nvSpPr>
      <dsp:spPr>
        <a:xfrm>
          <a:off x="0" y="2759457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Supplement</a:t>
          </a:r>
        </a:p>
      </dsp:txBody>
      <dsp:txXfrm>
        <a:off x="0" y="2759457"/>
        <a:ext cx="9291638" cy="68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F206-B95A-6641-AD41-2EE7BB11C9B1}">
      <dsp:nvSpPr>
        <dsp:cNvPr id="0" name=""/>
        <dsp:cNvSpPr/>
      </dsp:nvSpPr>
      <dsp:spPr>
        <a:xfrm>
          <a:off x="0" y="421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01F0-05C2-034F-8722-D2A5D9EE695B}">
      <dsp:nvSpPr>
        <dsp:cNvPr id="0" name=""/>
        <dsp:cNvSpPr/>
      </dsp:nvSpPr>
      <dsp:spPr>
        <a:xfrm>
          <a:off x="0" y="421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Study</a:t>
          </a:r>
        </a:p>
      </dsp:txBody>
      <dsp:txXfrm>
        <a:off x="0" y="421"/>
        <a:ext cx="9291638" cy="689759"/>
      </dsp:txXfrm>
    </dsp:sp>
    <dsp:sp modelId="{73AC6464-6CE3-474E-9BD1-1E23AB27A98C}">
      <dsp:nvSpPr>
        <dsp:cNvPr id="0" name=""/>
        <dsp:cNvSpPr/>
      </dsp:nvSpPr>
      <dsp:spPr>
        <a:xfrm>
          <a:off x="0" y="690180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C88E-5C17-5241-BD1F-C074FDE76CE6}">
      <dsp:nvSpPr>
        <dsp:cNvPr id="0" name=""/>
        <dsp:cNvSpPr/>
      </dsp:nvSpPr>
      <dsp:spPr>
        <a:xfrm>
          <a:off x="0" y="690180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Solfege</a:t>
          </a:r>
        </a:p>
      </dsp:txBody>
      <dsp:txXfrm>
        <a:off x="0" y="690180"/>
        <a:ext cx="9291638" cy="689759"/>
      </dsp:txXfrm>
    </dsp:sp>
    <dsp:sp modelId="{66D4B66F-924B-6F46-B19A-8C3D8C0D07C0}">
      <dsp:nvSpPr>
        <dsp:cNvPr id="0" name=""/>
        <dsp:cNvSpPr/>
      </dsp:nvSpPr>
      <dsp:spPr>
        <a:xfrm>
          <a:off x="0" y="1379939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E604-ED2D-D644-804E-DEAAE0B2FB91}">
      <dsp:nvSpPr>
        <dsp:cNvPr id="0" name=""/>
        <dsp:cNvSpPr/>
      </dsp:nvSpPr>
      <dsp:spPr>
        <a:xfrm>
          <a:off x="0" y="1379939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Speak</a:t>
          </a:r>
        </a:p>
      </dsp:txBody>
      <dsp:txXfrm>
        <a:off x="0" y="1379939"/>
        <a:ext cx="9291638" cy="689759"/>
      </dsp:txXfrm>
    </dsp:sp>
    <dsp:sp modelId="{8F5E3DBD-A595-3B46-BB6B-C520D8DFACA4}">
      <dsp:nvSpPr>
        <dsp:cNvPr id="0" name=""/>
        <dsp:cNvSpPr/>
      </dsp:nvSpPr>
      <dsp:spPr>
        <a:xfrm>
          <a:off x="0" y="2069698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71C4-F5A3-264C-8A8A-63DC22F09A8F}">
      <dsp:nvSpPr>
        <dsp:cNvPr id="0" name=""/>
        <dsp:cNvSpPr/>
      </dsp:nvSpPr>
      <dsp:spPr>
        <a:xfrm>
          <a:off x="0" y="2069698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Sing</a:t>
          </a:r>
        </a:p>
      </dsp:txBody>
      <dsp:txXfrm>
        <a:off x="0" y="2069698"/>
        <a:ext cx="9291638" cy="689759"/>
      </dsp:txXfrm>
    </dsp:sp>
    <dsp:sp modelId="{A28DBE60-C717-5540-B5B7-7AB394F69656}">
      <dsp:nvSpPr>
        <dsp:cNvPr id="0" name=""/>
        <dsp:cNvSpPr/>
      </dsp:nvSpPr>
      <dsp:spPr>
        <a:xfrm>
          <a:off x="0" y="2759457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971A-3FF4-BF48-A239-AB50EFCC4CB5}">
      <dsp:nvSpPr>
        <dsp:cNvPr id="0" name=""/>
        <dsp:cNvSpPr/>
      </dsp:nvSpPr>
      <dsp:spPr>
        <a:xfrm>
          <a:off x="0" y="2759457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Supplement</a:t>
          </a:r>
        </a:p>
      </dsp:txBody>
      <dsp:txXfrm>
        <a:off x="0" y="2759457"/>
        <a:ext cx="9291638" cy="689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F206-B95A-6641-AD41-2EE7BB11C9B1}">
      <dsp:nvSpPr>
        <dsp:cNvPr id="0" name=""/>
        <dsp:cNvSpPr/>
      </dsp:nvSpPr>
      <dsp:spPr>
        <a:xfrm>
          <a:off x="0" y="421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01F0-05C2-034F-8722-D2A5D9EE695B}">
      <dsp:nvSpPr>
        <dsp:cNvPr id="0" name=""/>
        <dsp:cNvSpPr/>
      </dsp:nvSpPr>
      <dsp:spPr>
        <a:xfrm>
          <a:off x="0" y="421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Study – Score Analysis, Discussion</a:t>
          </a:r>
        </a:p>
      </dsp:txBody>
      <dsp:txXfrm>
        <a:off x="0" y="421"/>
        <a:ext cx="9291638" cy="689759"/>
      </dsp:txXfrm>
    </dsp:sp>
    <dsp:sp modelId="{73AC6464-6CE3-474E-9BD1-1E23AB27A98C}">
      <dsp:nvSpPr>
        <dsp:cNvPr id="0" name=""/>
        <dsp:cNvSpPr/>
      </dsp:nvSpPr>
      <dsp:spPr>
        <a:xfrm>
          <a:off x="0" y="690180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C88E-5C17-5241-BD1F-C074FDE76CE6}">
      <dsp:nvSpPr>
        <dsp:cNvPr id="0" name=""/>
        <dsp:cNvSpPr/>
      </dsp:nvSpPr>
      <dsp:spPr>
        <a:xfrm>
          <a:off x="0" y="690180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Solfege – Sight Read!</a:t>
          </a:r>
        </a:p>
      </dsp:txBody>
      <dsp:txXfrm>
        <a:off x="0" y="690180"/>
        <a:ext cx="9291638" cy="689759"/>
      </dsp:txXfrm>
    </dsp:sp>
    <dsp:sp modelId="{66D4B66F-924B-6F46-B19A-8C3D8C0D07C0}">
      <dsp:nvSpPr>
        <dsp:cNvPr id="0" name=""/>
        <dsp:cNvSpPr/>
      </dsp:nvSpPr>
      <dsp:spPr>
        <a:xfrm>
          <a:off x="0" y="1379939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E604-ED2D-D644-804E-DEAAE0B2FB91}">
      <dsp:nvSpPr>
        <dsp:cNvPr id="0" name=""/>
        <dsp:cNvSpPr/>
      </dsp:nvSpPr>
      <dsp:spPr>
        <a:xfrm>
          <a:off x="0" y="1379939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Speak – Journal, Discussions</a:t>
          </a:r>
        </a:p>
      </dsp:txBody>
      <dsp:txXfrm>
        <a:off x="0" y="1379939"/>
        <a:ext cx="9291638" cy="689759"/>
      </dsp:txXfrm>
    </dsp:sp>
    <dsp:sp modelId="{8F5E3DBD-A595-3B46-BB6B-C520D8DFACA4}">
      <dsp:nvSpPr>
        <dsp:cNvPr id="0" name=""/>
        <dsp:cNvSpPr/>
      </dsp:nvSpPr>
      <dsp:spPr>
        <a:xfrm>
          <a:off x="0" y="2069698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71C4-F5A3-264C-8A8A-63DC22F09A8F}">
      <dsp:nvSpPr>
        <dsp:cNvPr id="0" name=""/>
        <dsp:cNvSpPr/>
      </dsp:nvSpPr>
      <dsp:spPr>
        <a:xfrm>
          <a:off x="0" y="2069698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Sing – Rote, Sectionals</a:t>
          </a:r>
        </a:p>
      </dsp:txBody>
      <dsp:txXfrm>
        <a:off x="0" y="2069698"/>
        <a:ext cx="9291638" cy="689759"/>
      </dsp:txXfrm>
    </dsp:sp>
    <dsp:sp modelId="{A28DBE60-C717-5540-B5B7-7AB394F69656}">
      <dsp:nvSpPr>
        <dsp:cNvPr id="0" name=""/>
        <dsp:cNvSpPr/>
      </dsp:nvSpPr>
      <dsp:spPr>
        <a:xfrm>
          <a:off x="0" y="2759457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971A-3FF4-BF48-A239-AB50EFCC4CB5}">
      <dsp:nvSpPr>
        <dsp:cNvPr id="0" name=""/>
        <dsp:cNvSpPr/>
      </dsp:nvSpPr>
      <dsp:spPr>
        <a:xfrm>
          <a:off x="0" y="2759457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Supplement – Fill in the gaps!</a:t>
          </a:r>
        </a:p>
      </dsp:txBody>
      <dsp:txXfrm>
        <a:off x="0" y="2759457"/>
        <a:ext cx="9291638" cy="689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F206-B95A-6641-AD41-2EE7BB11C9B1}">
      <dsp:nvSpPr>
        <dsp:cNvPr id="0" name=""/>
        <dsp:cNvSpPr/>
      </dsp:nvSpPr>
      <dsp:spPr>
        <a:xfrm>
          <a:off x="0" y="421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01F0-05C2-034F-8722-D2A5D9EE695B}">
      <dsp:nvSpPr>
        <dsp:cNvPr id="0" name=""/>
        <dsp:cNvSpPr/>
      </dsp:nvSpPr>
      <dsp:spPr>
        <a:xfrm>
          <a:off x="0" y="421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Concepts</a:t>
          </a:r>
        </a:p>
      </dsp:txBody>
      <dsp:txXfrm>
        <a:off x="0" y="421"/>
        <a:ext cx="9291638" cy="689759"/>
      </dsp:txXfrm>
    </dsp:sp>
    <dsp:sp modelId="{73AC6464-6CE3-474E-9BD1-1E23AB27A98C}">
      <dsp:nvSpPr>
        <dsp:cNvPr id="0" name=""/>
        <dsp:cNvSpPr/>
      </dsp:nvSpPr>
      <dsp:spPr>
        <a:xfrm>
          <a:off x="0" y="690180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C88E-5C17-5241-BD1F-C074FDE76CE6}">
      <dsp:nvSpPr>
        <dsp:cNvPr id="0" name=""/>
        <dsp:cNvSpPr/>
      </dsp:nvSpPr>
      <dsp:spPr>
        <a:xfrm>
          <a:off x="0" y="690180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Form</a:t>
          </a:r>
        </a:p>
      </dsp:txBody>
      <dsp:txXfrm>
        <a:off x="0" y="690180"/>
        <a:ext cx="9291638" cy="689759"/>
      </dsp:txXfrm>
    </dsp:sp>
    <dsp:sp modelId="{66D4B66F-924B-6F46-B19A-8C3D8C0D07C0}">
      <dsp:nvSpPr>
        <dsp:cNvPr id="0" name=""/>
        <dsp:cNvSpPr/>
      </dsp:nvSpPr>
      <dsp:spPr>
        <a:xfrm>
          <a:off x="0" y="1379939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E604-ED2D-D644-804E-DEAAE0B2FB91}">
      <dsp:nvSpPr>
        <dsp:cNvPr id="0" name=""/>
        <dsp:cNvSpPr/>
      </dsp:nvSpPr>
      <dsp:spPr>
        <a:xfrm>
          <a:off x="0" y="1379939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Learning Activities</a:t>
          </a:r>
        </a:p>
      </dsp:txBody>
      <dsp:txXfrm>
        <a:off x="0" y="1379939"/>
        <a:ext cx="9291638" cy="689759"/>
      </dsp:txXfrm>
    </dsp:sp>
    <dsp:sp modelId="{8F5E3DBD-A595-3B46-BB6B-C520D8DFACA4}">
      <dsp:nvSpPr>
        <dsp:cNvPr id="0" name=""/>
        <dsp:cNvSpPr/>
      </dsp:nvSpPr>
      <dsp:spPr>
        <a:xfrm>
          <a:off x="0" y="2069698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71C4-F5A3-264C-8A8A-63DC22F09A8F}">
      <dsp:nvSpPr>
        <dsp:cNvPr id="0" name=""/>
        <dsp:cNvSpPr/>
      </dsp:nvSpPr>
      <dsp:spPr>
        <a:xfrm>
          <a:off x="0" y="2069698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Instructional Strategies</a:t>
          </a:r>
        </a:p>
      </dsp:txBody>
      <dsp:txXfrm>
        <a:off x="0" y="2069698"/>
        <a:ext cx="9291638" cy="689759"/>
      </dsp:txXfrm>
    </dsp:sp>
    <dsp:sp modelId="{A28DBE60-C717-5540-B5B7-7AB394F69656}">
      <dsp:nvSpPr>
        <dsp:cNvPr id="0" name=""/>
        <dsp:cNvSpPr/>
      </dsp:nvSpPr>
      <dsp:spPr>
        <a:xfrm>
          <a:off x="0" y="2759457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971A-3FF4-BF48-A239-AB50EFCC4CB5}">
      <dsp:nvSpPr>
        <dsp:cNvPr id="0" name=""/>
        <dsp:cNvSpPr/>
      </dsp:nvSpPr>
      <dsp:spPr>
        <a:xfrm>
          <a:off x="0" y="2759457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2759457"/>
        <a:ext cx="9291638" cy="689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F206-B95A-6641-AD41-2EE7BB11C9B1}">
      <dsp:nvSpPr>
        <dsp:cNvPr id="0" name=""/>
        <dsp:cNvSpPr/>
      </dsp:nvSpPr>
      <dsp:spPr>
        <a:xfrm>
          <a:off x="0" y="421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01F0-05C2-034F-8722-D2A5D9EE695B}">
      <dsp:nvSpPr>
        <dsp:cNvPr id="0" name=""/>
        <dsp:cNvSpPr/>
      </dsp:nvSpPr>
      <dsp:spPr>
        <a:xfrm>
          <a:off x="0" y="421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Warmups – incorporate chorus of Song to Sing</a:t>
          </a:r>
        </a:p>
      </dsp:txBody>
      <dsp:txXfrm>
        <a:off x="0" y="421"/>
        <a:ext cx="9291638" cy="689759"/>
      </dsp:txXfrm>
    </dsp:sp>
    <dsp:sp modelId="{73AC6464-6CE3-474E-9BD1-1E23AB27A98C}">
      <dsp:nvSpPr>
        <dsp:cNvPr id="0" name=""/>
        <dsp:cNvSpPr/>
      </dsp:nvSpPr>
      <dsp:spPr>
        <a:xfrm>
          <a:off x="0" y="690180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C88E-5C17-5241-BD1F-C074FDE76CE6}">
      <dsp:nvSpPr>
        <dsp:cNvPr id="0" name=""/>
        <dsp:cNvSpPr/>
      </dsp:nvSpPr>
      <dsp:spPr>
        <a:xfrm>
          <a:off x="0" y="690180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Sight Read – in key of Song to Solfege</a:t>
          </a:r>
        </a:p>
      </dsp:txBody>
      <dsp:txXfrm>
        <a:off x="0" y="690180"/>
        <a:ext cx="9291638" cy="689759"/>
      </dsp:txXfrm>
    </dsp:sp>
    <dsp:sp modelId="{66D4B66F-924B-6F46-B19A-8C3D8C0D07C0}">
      <dsp:nvSpPr>
        <dsp:cNvPr id="0" name=""/>
        <dsp:cNvSpPr/>
      </dsp:nvSpPr>
      <dsp:spPr>
        <a:xfrm>
          <a:off x="0" y="1379939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E604-ED2D-D644-804E-DEAAE0B2FB91}">
      <dsp:nvSpPr>
        <dsp:cNvPr id="0" name=""/>
        <dsp:cNvSpPr/>
      </dsp:nvSpPr>
      <dsp:spPr>
        <a:xfrm>
          <a:off x="0" y="1379939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Circle up on Song to Solfege (chorus) ONLY a cappella</a:t>
          </a:r>
        </a:p>
      </dsp:txBody>
      <dsp:txXfrm>
        <a:off x="0" y="1379939"/>
        <a:ext cx="9291638" cy="689759"/>
      </dsp:txXfrm>
    </dsp:sp>
    <dsp:sp modelId="{8F5E3DBD-A595-3B46-BB6B-C520D8DFACA4}">
      <dsp:nvSpPr>
        <dsp:cNvPr id="0" name=""/>
        <dsp:cNvSpPr/>
      </dsp:nvSpPr>
      <dsp:spPr>
        <a:xfrm>
          <a:off x="0" y="2069698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71C4-F5A3-264C-8A8A-63DC22F09A8F}">
      <dsp:nvSpPr>
        <dsp:cNvPr id="0" name=""/>
        <dsp:cNvSpPr/>
      </dsp:nvSpPr>
      <dsp:spPr>
        <a:xfrm>
          <a:off x="0" y="2069698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4. Large group analyze climax of song to study</a:t>
          </a:r>
        </a:p>
      </dsp:txBody>
      <dsp:txXfrm>
        <a:off x="0" y="2069698"/>
        <a:ext cx="9291638" cy="689759"/>
      </dsp:txXfrm>
    </dsp:sp>
    <dsp:sp modelId="{A28DBE60-C717-5540-B5B7-7AB394F69656}">
      <dsp:nvSpPr>
        <dsp:cNvPr id="0" name=""/>
        <dsp:cNvSpPr/>
      </dsp:nvSpPr>
      <dsp:spPr>
        <a:xfrm>
          <a:off x="0" y="2759457"/>
          <a:ext cx="929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971A-3FF4-BF48-A239-AB50EFCC4CB5}">
      <dsp:nvSpPr>
        <dsp:cNvPr id="0" name=""/>
        <dsp:cNvSpPr/>
      </dsp:nvSpPr>
      <dsp:spPr>
        <a:xfrm>
          <a:off x="0" y="2759457"/>
          <a:ext cx="9291638" cy="68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5. End rehearsal on Song to Sing from beginning</a:t>
          </a:r>
        </a:p>
      </dsp:txBody>
      <dsp:txXfrm>
        <a:off x="0" y="2759457"/>
        <a:ext cx="9291638" cy="68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3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561957F5-4EBA-FF51-0CC0-D7FE7843B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2478" r="-1" b="716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B0D0D-4CE5-F2B9-444C-F3CA5EA3A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Rehearsal By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1837A-89F9-DA59-5880-7BEDEBA6F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Dr. Jordan Cox</a:t>
            </a:r>
          </a:p>
        </p:txBody>
      </p:sp>
    </p:spTree>
    <p:extLst>
      <p:ext uri="{BB962C8B-B14F-4D97-AF65-F5344CB8AC3E}">
        <p14:creationId xmlns:p14="http://schemas.microsoft.com/office/powerpoint/2010/main" val="32920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AA4-8824-2C92-282D-0041303A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US" dirty="0"/>
              <a:t>A Song to Supplement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E119-914F-77FF-8A57-295D4BEB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464719" cy="233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pPr lvl="1"/>
            <a:r>
              <a:rPr lang="en-US" dirty="0"/>
              <a:t>Specific Musical Concept</a:t>
            </a:r>
          </a:p>
          <a:p>
            <a:pPr lvl="1"/>
            <a:r>
              <a:rPr lang="en-US" dirty="0"/>
              <a:t>Seasonal or Novelty</a:t>
            </a:r>
          </a:p>
          <a:p>
            <a:pPr lvl="1"/>
            <a:r>
              <a:rPr lang="en-US" dirty="0"/>
              <a:t>Social-Emotional, teambuilding,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52853-9616-CCA3-0CB4-CAE69DD31868}"/>
              </a:ext>
            </a:extLst>
          </p:cNvPr>
          <p:cNvSpPr txBox="1"/>
          <p:nvPr/>
        </p:nvSpPr>
        <p:spPr>
          <a:xfrm>
            <a:off x="8179603" y="1951361"/>
            <a:ext cx="3464719" cy="82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Instructional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Whatever suits the piece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FC266-C77F-4817-BA77-251B477EF5BE}"/>
              </a:ext>
            </a:extLst>
          </p:cNvPr>
          <p:cNvSpPr txBox="1"/>
          <p:nvPr/>
        </p:nvSpPr>
        <p:spPr>
          <a:xfrm>
            <a:off x="1" y="4353015"/>
            <a:ext cx="11329988" cy="13593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algn="ctr">
              <a:spcBef>
                <a:spcPts val="500"/>
              </a:spcBef>
            </a:pPr>
            <a:r>
              <a:rPr lang="en-US" sz="2000" dirty="0"/>
              <a:t>Literature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What’s missing from the set?</a:t>
            </a:r>
            <a:endParaRPr lang="en-US" dirty="0"/>
          </a:p>
          <a:p>
            <a:pPr marL="685800" algn="ctr">
              <a:spcBef>
                <a:spcPts val="500"/>
              </a:spcBef>
            </a:pPr>
            <a:r>
              <a:rPr lang="en-US" i="1" dirty="0"/>
              <a:t>Connecting ideas, style contrast, representation, etc.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479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6AB-C43E-0013-476F-71C31C9F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342419"/>
            <a:ext cx="9291215" cy="1049235"/>
          </a:xfrm>
        </p:spPr>
        <p:txBody>
          <a:bodyPr/>
          <a:lstStyle/>
          <a:p>
            <a:r>
              <a:rPr lang="en-US" dirty="0"/>
              <a:t>Instructional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4B44-2F4A-1803-806F-242DA7F1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085850"/>
            <a:ext cx="5153025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r>
              <a:rPr lang="en-US" sz="1600" dirty="0"/>
              <a:t>Rhythm</a:t>
            </a:r>
          </a:p>
          <a:p>
            <a:r>
              <a:rPr lang="en-US" sz="1600" dirty="0"/>
              <a:t>Phrasing (Melodic)</a:t>
            </a:r>
          </a:p>
          <a:p>
            <a:r>
              <a:rPr lang="en-US" sz="1600" dirty="0"/>
              <a:t>Harmony</a:t>
            </a:r>
          </a:p>
          <a:p>
            <a:r>
              <a:rPr lang="en-US" sz="1600" dirty="0"/>
              <a:t>Dynamics</a:t>
            </a:r>
          </a:p>
          <a:p>
            <a:r>
              <a:rPr lang="en-US" sz="1600" dirty="0"/>
              <a:t>Style/Genre</a:t>
            </a:r>
          </a:p>
          <a:p>
            <a:r>
              <a:rPr lang="en-US" sz="1600" dirty="0"/>
              <a:t>Historical</a:t>
            </a:r>
          </a:p>
          <a:p>
            <a:r>
              <a:rPr lang="en-US" sz="1600" dirty="0"/>
              <a:t>Texts</a:t>
            </a:r>
          </a:p>
          <a:p>
            <a:r>
              <a:rPr lang="en-US" sz="1600" dirty="0"/>
              <a:t>Inter-disciplinary</a:t>
            </a:r>
          </a:p>
          <a:p>
            <a:r>
              <a:rPr lang="en-US" sz="1600" dirty="0"/>
              <a:t>Ranges/Tessitura</a:t>
            </a:r>
          </a:p>
          <a:p>
            <a:r>
              <a:rPr lang="en-US" sz="1600" dirty="0"/>
              <a:t>Languages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54AF37-7D87-B89B-E6D1-2BC50D5F99F9}"/>
              </a:ext>
            </a:extLst>
          </p:cNvPr>
          <p:cNvSpPr txBox="1">
            <a:spLocks/>
          </p:cNvSpPr>
          <p:nvPr/>
        </p:nvSpPr>
        <p:spPr>
          <a:xfrm>
            <a:off x="6604605" y="1085850"/>
            <a:ext cx="4787296" cy="491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Instructional Strategies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 and response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Play parts on piano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Solfege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 Sing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Chant Rhythm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 Rhythm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Score Study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Sectionals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Audiation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 Gesture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Think/Pair/Share</a:t>
            </a:r>
          </a:p>
          <a:p>
            <a:pPr marR="0">
              <a:spcAft>
                <a:spcPts val="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IPA</a:t>
            </a:r>
          </a:p>
        </p:txBody>
      </p:sp>
    </p:spTree>
    <p:extLst>
      <p:ext uri="{BB962C8B-B14F-4D97-AF65-F5344CB8AC3E}">
        <p14:creationId xmlns:p14="http://schemas.microsoft.com/office/powerpoint/2010/main" val="92797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4C4-459E-614B-AF27-E2DFFD2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Song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CFFBA-F160-02CD-62BC-D08AAAB1C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92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4C4-459E-614B-AF27-E2DFFD2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Song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CFFBA-F160-02CD-62BC-D08AAAB1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841443"/>
              </p:ext>
            </p:extLst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07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191B-E737-1550-D0F6-31B853A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plan?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A85802-DB42-E2D8-30B3-E22073F40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Based on clear goals and score study, how does the piece need to be taught?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17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4C4-459E-614B-AF27-E2DFFD2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Song’s Teaching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CFFBA-F160-02CD-62BC-D08AAAB1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86449"/>
              </p:ext>
            </p:extLst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24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4C4-459E-614B-AF27-E2DFFD2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CFFBA-F160-02CD-62BC-D08AAAB1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145304"/>
              </p:ext>
            </p:extLst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28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561957F5-4EBA-FF51-0CC0-D7FE7843B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2478" r="-1" b="716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B0D0D-4CE5-F2B9-444C-F3CA5EA3A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Rehearsal By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1837A-89F9-DA59-5880-7BEDEBA6F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Jordan Cox</a:t>
            </a:r>
          </a:p>
          <a:p>
            <a:r>
              <a:rPr lang="en-US" dirty="0" err="1"/>
              <a:t>Jordan.Cox@mobap.edu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4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0548D9D8-A13B-24F8-16F0-00343950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42DA7-78BC-C1E8-352F-1070BF53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423" y="802298"/>
            <a:ext cx="8637073" cy="292071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 spc="390" baseline="0" dirty="0"/>
              <a:t>Why?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5BB432-AB9A-5D04-E4F0-45BA4E1DFD18}"/>
              </a:ext>
            </a:extLst>
          </p:cNvPr>
          <p:cNvSpPr/>
          <p:nvPr/>
        </p:nvSpPr>
        <p:spPr>
          <a:xfrm rot="1520199">
            <a:off x="8716561" y="1375816"/>
            <a:ext cx="27382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Slump?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DD73E0-B69F-5F46-4F90-A08A21F111F8}"/>
              </a:ext>
            </a:extLst>
          </p:cNvPr>
          <p:cNvSpPr/>
          <p:nvPr/>
        </p:nvSpPr>
        <p:spPr>
          <a:xfrm>
            <a:off x="4723833" y="5458452"/>
            <a:ext cx="27382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Teambuilding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CE44BB-DA4F-CAA1-8554-F36D2055D73E}"/>
              </a:ext>
            </a:extLst>
          </p:cNvPr>
          <p:cNvSpPr/>
          <p:nvPr/>
        </p:nvSpPr>
        <p:spPr>
          <a:xfrm>
            <a:off x="4797124" y="4419296"/>
            <a:ext cx="27382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Social Emotional Learning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E8B36B-CA32-4DDB-57A3-763BB915A5A2}"/>
              </a:ext>
            </a:extLst>
          </p:cNvPr>
          <p:cNvSpPr/>
          <p:nvPr/>
        </p:nvSpPr>
        <p:spPr>
          <a:xfrm>
            <a:off x="4723834" y="3634560"/>
            <a:ext cx="27382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Diversity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4A5583-1C2C-BA86-762C-24E227FED897}"/>
              </a:ext>
            </a:extLst>
          </p:cNvPr>
          <p:cNvSpPr/>
          <p:nvPr/>
        </p:nvSpPr>
        <p:spPr>
          <a:xfrm rot="20524722">
            <a:off x="4915370" y="667562"/>
            <a:ext cx="27382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Plan, please!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AF2F7F-9978-823C-ADFE-04BEED067599}"/>
              </a:ext>
            </a:extLst>
          </p:cNvPr>
          <p:cNvSpPr/>
          <p:nvPr/>
        </p:nvSpPr>
        <p:spPr>
          <a:xfrm rot="1520199">
            <a:off x="8616247" y="4149395"/>
            <a:ext cx="27382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Fresh ideas?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CEF363-DC7E-EB87-EE53-06485E37A282}"/>
              </a:ext>
            </a:extLst>
          </p:cNvPr>
          <p:cNvSpPr/>
          <p:nvPr/>
        </p:nvSpPr>
        <p:spPr>
          <a:xfrm rot="20366202">
            <a:off x="405298" y="4378078"/>
            <a:ext cx="27382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Boring?</a:t>
            </a:r>
          </a:p>
        </p:txBody>
      </p:sp>
    </p:spTree>
    <p:extLst>
      <p:ext uri="{BB962C8B-B14F-4D97-AF65-F5344CB8AC3E}">
        <p14:creationId xmlns:p14="http://schemas.microsoft.com/office/powerpoint/2010/main" val="4298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2552-61A8-D697-EAB3-063010153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26" y="723901"/>
            <a:ext cx="5465148" cy="1288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cap="none" dirty="0"/>
              <a:t>Today’s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54AC-50FE-7450-4ECA-CD4BE042B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26" y="2732545"/>
            <a:ext cx="5465149" cy="3232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5 S Approach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Instructional Strategies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Develop a plan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Leave inspired!</a:t>
            </a:r>
          </a:p>
        </p:txBody>
      </p:sp>
      <p:pic>
        <p:nvPicPr>
          <p:cNvPr id="5" name="Picture 4" descr="Black piano on stage in empty concert hall">
            <a:extLst>
              <a:ext uri="{FF2B5EF4-FFF2-40B4-BE49-F238E27FC236}">
                <a16:creationId xmlns:a16="http://schemas.microsoft.com/office/drawing/2014/main" id="{5913F383-4687-AFA7-4BDF-6E60560F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474" r="28692" b="-2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191B-E737-1550-D0F6-31B853A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Design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A85802-DB42-E2D8-30B3-E22073F40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“Backward design, also called backward planning or backward mapping, is a process that educators use to design learning experiences and instructional techniques to achieve specific learning goals. ” (</a:t>
            </a:r>
            <a:r>
              <a:rPr lang="en-US" sz="2000" dirty="0" err="1"/>
              <a:t>Edglossary.org</a:t>
            </a:r>
            <a:r>
              <a:rPr lang="en-US" sz="2000" dirty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“Only by having specified the desired results can we focus on the ... activities most likely to achieve those results.” – Chapter 1, </a:t>
            </a:r>
            <a:r>
              <a:rPr lang="en-US" dirty="0" err="1"/>
              <a:t>UbD</a:t>
            </a:r>
            <a:endParaRPr lang="en-US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E5DCE-EB9C-CB5A-0AEA-5F89C47BEB3D}"/>
              </a:ext>
            </a:extLst>
          </p:cNvPr>
          <p:cNvSpPr txBox="1"/>
          <p:nvPr/>
        </p:nvSpPr>
        <p:spPr>
          <a:xfrm>
            <a:off x="3043238" y="1565411"/>
            <a:ext cx="701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  <a:latin typeface="+mj-lt"/>
              </a:rPr>
              <a:t>Understanding By Design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Grant Wiggins and Jay McTighe</a:t>
            </a:r>
            <a:endParaRPr lang="en-US" u="sng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0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4C4-459E-614B-AF27-E2DFFD2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Song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CFFBA-F160-02CD-62BC-D08AAAB1C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7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AA4-8824-2C92-282D-0041303A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US" dirty="0"/>
              <a:t>A Song to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E119-914F-77FF-8A57-295D4BEB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349021" cy="20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pPr lvl="1"/>
            <a:r>
              <a:rPr lang="en-US" dirty="0"/>
              <a:t>Element of Music</a:t>
            </a:r>
          </a:p>
          <a:p>
            <a:pPr lvl="1"/>
            <a:r>
              <a:rPr lang="en-US" dirty="0"/>
              <a:t>Analytical</a:t>
            </a:r>
          </a:p>
          <a:p>
            <a:pPr lvl="1"/>
            <a:r>
              <a:rPr lang="en-US" dirty="0"/>
              <a:t>Historical</a:t>
            </a:r>
          </a:p>
          <a:p>
            <a:pPr lvl="1"/>
            <a:r>
              <a:rPr lang="en-US" dirty="0"/>
              <a:t>Interdisciplinary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52853-9616-CCA3-0CB4-CAE69DD31868}"/>
              </a:ext>
            </a:extLst>
          </p:cNvPr>
          <p:cNvSpPr txBox="1"/>
          <p:nvPr/>
        </p:nvSpPr>
        <p:spPr>
          <a:xfrm>
            <a:off x="8179603" y="1951361"/>
            <a:ext cx="3464719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Instructional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Score Study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Individual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Extra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Class Discussions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FC266-C77F-4817-BA77-251B477EF5BE}"/>
              </a:ext>
            </a:extLst>
          </p:cNvPr>
          <p:cNvSpPr txBox="1"/>
          <p:nvPr/>
        </p:nvSpPr>
        <p:spPr>
          <a:xfrm>
            <a:off x="0" y="4459665"/>
            <a:ext cx="11401425" cy="1700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algn="ctr">
              <a:spcBef>
                <a:spcPts val="500"/>
              </a:spcBef>
            </a:pPr>
            <a:r>
              <a:rPr lang="en-US" sz="2000" dirty="0"/>
              <a:t>Literature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Dies Irae</a:t>
            </a:r>
            <a:r>
              <a:rPr lang="en-US" dirty="0"/>
              <a:t> – Mozart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Flanders Fields</a:t>
            </a:r>
            <a:r>
              <a:rPr lang="en-US" dirty="0"/>
              <a:t> – Paul. A. Aitkin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Wade in the Water</a:t>
            </a:r>
            <a:r>
              <a:rPr lang="en-US" dirty="0"/>
              <a:t> – Moses Hogan</a:t>
            </a:r>
            <a:endParaRPr lang="en-US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70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AA4-8824-2C92-282D-0041303A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US" dirty="0"/>
              <a:t>A Song to Solfege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E119-914F-77FF-8A57-295D4BEB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349021" cy="20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pPr lvl="1"/>
            <a:r>
              <a:rPr lang="en-US" dirty="0"/>
              <a:t>Homophonic</a:t>
            </a:r>
          </a:p>
          <a:p>
            <a:pPr lvl="1"/>
            <a:r>
              <a:rPr lang="en-US" dirty="0"/>
              <a:t>Simple polyphony</a:t>
            </a:r>
          </a:p>
          <a:p>
            <a:pPr lvl="1"/>
            <a:r>
              <a:rPr lang="en-US" dirty="0"/>
              <a:t>A cappella</a:t>
            </a:r>
          </a:p>
          <a:p>
            <a:pPr lvl="1"/>
            <a:r>
              <a:rPr lang="en-US" dirty="0"/>
              <a:t>Minimal accidentals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52853-9616-CCA3-0CB4-CAE69DD31868}"/>
              </a:ext>
            </a:extLst>
          </p:cNvPr>
          <p:cNvSpPr txBox="1"/>
          <p:nvPr/>
        </p:nvSpPr>
        <p:spPr>
          <a:xfrm>
            <a:off x="8179603" y="1951361"/>
            <a:ext cx="3464719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Instructional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Sight Sing!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Sectionals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Quartets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Write in solfege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FC266-C77F-4817-BA77-251B477EF5BE}"/>
              </a:ext>
            </a:extLst>
          </p:cNvPr>
          <p:cNvSpPr txBox="1"/>
          <p:nvPr/>
        </p:nvSpPr>
        <p:spPr>
          <a:xfrm>
            <a:off x="1" y="4353015"/>
            <a:ext cx="11387138" cy="1700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algn="ctr">
              <a:spcBef>
                <a:spcPts val="500"/>
              </a:spcBef>
            </a:pPr>
            <a:r>
              <a:rPr lang="en-US" sz="2000" dirty="0"/>
              <a:t>Literature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Set Me As a Seal</a:t>
            </a:r>
            <a:r>
              <a:rPr lang="en-US" dirty="0"/>
              <a:t>– Clausen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Gloria</a:t>
            </a:r>
            <a:r>
              <a:rPr lang="en-US" dirty="0"/>
              <a:t>– Vivaldi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Grace Before Sleep</a:t>
            </a:r>
            <a:r>
              <a:rPr lang="en-US" dirty="0"/>
              <a:t>– Susan </a:t>
            </a:r>
            <a:r>
              <a:rPr lang="en-US" dirty="0" err="1"/>
              <a:t>LaBarr</a:t>
            </a:r>
            <a:endParaRPr lang="en-US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97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AA4-8824-2C92-282D-0041303A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US" dirty="0"/>
              <a:t>A Song to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E119-914F-77FF-8A57-295D4BEB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349021" cy="20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Empowerment</a:t>
            </a:r>
          </a:p>
          <a:p>
            <a:pPr lvl="1"/>
            <a:r>
              <a:rPr lang="en-US" dirty="0"/>
              <a:t>Cultural/Contextual</a:t>
            </a:r>
          </a:p>
          <a:p>
            <a:pPr lvl="1"/>
            <a:r>
              <a:rPr lang="en-US" dirty="0"/>
              <a:t>Community building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52853-9616-CCA3-0CB4-CAE69DD31868}"/>
              </a:ext>
            </a:extLst>
          </p:cNvPr>
          <p:cNvSpPr txBox="1"/>
          <p:nvPr/>
        </p:nvSpPr>
        <p:spPr>
          <a:xfrm>
            <a:off x="8179603" y="1951361"/>
            <a:ext cx="3464719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Instructional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Large group discussions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Small group discussions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Textual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Journaling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FC266-C77F-4817-BA77-251B477EF5BE}"/>
              </a:ext>
            </a:extLst>
          </p:cNvPr>
          <p:cNvSpPr txBox="1"/>
          <p:nvPr/>
        </p:nvSpPr>
        <p:spPr>
          <a:xfrm>
            <a:off x="1" y="4353015"/>
            <a:ext cx="11487150" cy="1700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algn="ctr">
              <a:spcBef>
                <a:spcPts val="500"/>
              </a:spcBef>
            </a:pPr>
            <a:r>
              <a:rPr lang="en-US" sz="2000" dirty="0"/>
              <a:t>Literature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Letter From a Girl to the World</a:t>
            </a:r>
            <a:r>
              <a:rPr lang="en-US" dirty="0"/>
              <a:t>– Andrea Ramsey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Great God Almighty</a:t>
            </a:r>
            <a:r>
              <a:rPr lang="en-US" dirty="0"/>
              <a:t>– Stacey Gibbs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When Memory Fades</a:t>
            </a:r>
            <a:r>
              <a:rPr lang="en-US" dirty="0"/>
              <a:t>– Eric Nelson</a:t>
            </a:r>
            <a:endParaRPr lang="en-US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90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AA4-8824-2C92-282D-0041303A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US" dirty="0"/>
              <a:t>A Song to 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E119-914F-77FF-8A57-295D4BEB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349021" cy="20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Music Content</a:t>
            </a:r>
          </a:p>
          <a:p>
            <a:pPr lvl="1"/>
            <a:r>
              <a:rPr lang="en-US" dirty="0"/>
              <a:t>Joyful</a:t>
            </a:r>
          </a:p>
          <a:p>
            <a:pPr lvl="1"/>
            <a:r>
              <a:rPr lang="en-US" dirty="0"/>
              <a:t>Simple or Rigorous</a:t>
            </a:r>
          </a:p>
          <a:p>
            <a:pPr lvl="1"/>
            <a:r>
              <a:rPr lang="en-US" dirty="0"/>
              <a:t>Relatable Message</a:t>
            </a:r>
          </a:p>
          <a:p>
            <a:pPr lvl="1"/>
            <a:r>
              <a:rPr lang="en-US" dirty="0"/>
              <a:t>Repetitious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52853-9616-CCA3-0CB4-CAE69DD31868}"/>
              </a:ext>
            </a:extLst>
          </p:cNvPr>
          <p:cNvSpPr txBox="1"/>
          <p:nvPr/>
        </p:nvSpPr>
        <p:spPr>
          <a:xfrm>
            <a:off x="8179603" y="1951361"/>
            <a:ext cx="3464719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Instructional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Rote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Sectionals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Student 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Practice Tracks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FC266-C77F-4817-BA77-251B477EF5BE}"/>
              </a:ext>
            </a:extLst>
          </p:cNvPr>
          <p:cNvSpPr txBox="1"/>
          <p:nvPr/>
        </p:nvSpPr>
        <p:spPr>
          <a:xfrm>
            <a:off x="1" y="4353015"/>
            <a:ext cx="11644322" cy="1700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algn="ctr">
              <a:spcBef>
                <a:spcPts val="500"/>
              </a:spcBef>
            </a:pPr>
            <a:r>
              <a:rPr lang="en-US" sz="2000" dirty="0"/>
              <a:t>Literature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How Can I Keep From Singing</a:t>
            </a:r>
            <a:r>
              <a:rPr lang="en-US" dirty="0"/>
              <a:t>– Greg Gilpin</a:t>
            </a:r>
          </a:p>
          <a:p>
            <a:pPr marL="685800" algn="ctr">
              <a:spcBef>
                <a:spcPts val="500"/>
              </a:spcBef>
            </a:pPr>
            <a:r>
              <a:rPr lang="en-US" i="1" dirty="0"/>
              <a:t>Praise His Holy Name</a:t>
            </a:r>
            <a:r>
              <a:rPr lang="en-US" dirty="0"/>
              <a:t>– Keith </a:t>
            </a:r>
            <a:r>
              <a:rPr lang="en-US" dirty="0" err="1"/>
              <a:t>Hapton</a:t>
            </a:r>
            <a:endParaRPr lang="en-US" dirty="0"/>
          </a:p>
          <a:p>
            <a:pPr marL="685800" algn="ctr">
              <a:spcBef>
                <a:spcPts val="500"/>
              </a:spcBef>
            </a:pPr>
            <a:r>
              <a:rPr lang="en-US" i="1" dirty="0"/>
              <a:t>The Word Was God</a:t>
            </a:r>
            <a:r>
              <a:rPr lang="en-US" dirty="0"/>
              <a:t>– </a:t>
            </a:r>
            <a:r>
              <a:rPr lang="en-US" dirty="0" err="1"/>
              <a:t>Rosephanye</a:t>
            </a:r>
            <a:r>
              <a:rPr lang="en-US" dirty="0"/>
              <a:t> Powell</a:t>
            </a:r>
            <a:endParaRPr lang="en-US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19026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{74E1CA22-1802-AA48-8F5F-1D198285527D}tf10001119</Template>
  <TotalTime>142</TotalTime>
  <Words>526</Words>
  <Application>Microsoft Macintosh PowerPoint</Application>
  <PresentationFormat>Widescreen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Rockwell</vt:lpstr>
      <vt:lpstr>Gallery</vt:lpstr>
      <vt:lpstr>Rehearsal By Design</vt:lpstr>
      <vt:lpstr>Why?</vt:lpstr>
      <vt:lpstr>Today’s Plan</vt:lpstr>
      <vt:lpstr>Backward Design</vt:lpstr>
      <vt:lpstr>A Song to…</vt:lpstr>
      <vt:lpstr>A Song to Study</vt:lpstr>
      <vt:lpstr>A Song to Solfege</vt:lpstr>
      <vt:lpstr>A Song to Speak</vt:lpstr>
      <vt:lpstr>A Song to Sing</vt:lpstr>
      <vt:lpstr>A Song to Supplement</vt:lpstr>
      <vt:lpstr>Instructional Strategies</vt:lpstr>
      <vt:lpstr>A Song to…</vt:lpstr>
      <vt:lpstr>A Song to…</vt:lpstr>
      <vt:lpstr>What’s the plan?</vt:lpstr>
      <vt:lpstr>Song’s Teaching Plan</vt:lpstr>
      <vt:lpstr>Example</vt:lpstr>
      <vt:lpstr>Rehearsal By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Rehearsal By Design</dc:title>
  <dc:creator>Jordan Cox</dc:creator>
  <cp:lastModifiedBy>Jordan Cox</cp:lastModifiedBy>
  <cp:revision>1</cp:revision>
  <dcterms:created xsi:type="dcterms:W3CDTF">2023-08-08T23:06:27Z</dcterms:created>
  <dcterms:modified xsi:type="dcterms:W3CDTF">2023-08-09T01:29:08Z</dcterms:modified>
</cp:coreProperties>
</file>