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3" d="100"/>
          <a:sy n="83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31659-73C7-4A70-B0A6-01A4BF20CC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F2D97-F475-4BB8-BACA-4D0ED8B0A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0669E-F18F-41C7-AE45-6E80382F8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3E9B-5026-44D0-8F75-32A2B156606B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B12D1-3E42-42F8-B722-1B6227C39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D4670-013D-41AB-A457-90DF5374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7F962-A9FF-4A51-8900-2993A120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56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E46A5-1FD9-4D4F-B804-23DE34D72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6CA26A-89E7-4A92-92F7-0556C72F4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2B27F-1205-451A-90F4-3AB9AB335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3E9B-5026-44D0-8F75-32A2B156606B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C413A-A049-4CB9-8E0F-AD2031874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63EF3-D072-4A3B-BCC6-4D51E7BC8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7F962-A9FF-4A51-8900-2993A120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26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618603-6A0B-4C7A-895B-E68999752C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0B4B3D-415F-4BDC-832C-9CE6BD945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89231-2405-45EA-A7F3-29D0AA84E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3E9B-5026-44D0-8F75-32A2B156606B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28280-8B4E-41A6-94C9-030CAE066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03C79-9CEE-4432-83FE-FF2DFEF54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7F962-A9FF-4A51-8900-2993A120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6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95AFC-ABC9-4AE8-A395-A8CEEB57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B9541-25F9-480B-B59C-076019E25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37396-FA80-4C9A-9E13-6EAF56195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3E9B-5026-44D0-8F75-32A2B156606B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DCFA-F5F4-4668-9064-1EEB46177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48228-7464-406F-86BB-115D05155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7F962-A9FF-4A51-8900-2993A120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0E7D0-8D10-4AA4-B09E-353D02898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89BA9-06FE-48B8-B533-E19435FCD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BD439-047E-4EBB-A41F-8999B5470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3E9B-5026-44D0-8F75-32A2B156606B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421CF-DB3B-4C6A-9DAD-9C6205E9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8D5CB-2A9F-4375-BEE7-D5639F2D6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7F962-A9FF-4A51-8900-2993A120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22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BDA3F-4F64-4E43-B542-E539683C0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69B8A-A683-4A5A-B8EF-B9F6F4ABBB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F6C7E3-0AD0-4B1F-BEE3-A3AD51AA52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6C1A9-0A57-467B-88FE-322225CD2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3E9B-5026-44D0-8F75-32A2B156606B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D91CF8-B477-4ADC-A5E5-70AECA26D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9A941D-4AB7-4640-B36B-280C15F9C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7F962-A9FF-4A51-8900-2993A120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8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20BDF-505F-47FC-AFA9-68D38E8A7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C3BB1-255B-449A-932B-FE5271FF0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5C42EC-B7B6-4E35-B229-4ADB6CA524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007854-361C-4A73-8C0B-7B9221093E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67F18B-2CD8-434E-8F56-DF12166321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B63A0F-DBD9-4B82-8DEB-C4D2B835C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3E9B-5026-44D0-8F75-32A2B156606B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60FC11-0442-43DF-AD56-266E5139C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C7CE6A-E24A-4C5B-9FE2-80EFBFABB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7F962-A9FF-4A51-8900-2993A120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1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3EEB4-DCB2-4C86-AB55-E8B9D6C3E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013435-1B30-4A75-8897-BB27DD003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3E9B-5026-44D0-8F75-32A2B156606B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B98BEE-3037-4981-BB79-0E1D36FE8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C80BDF-25B9-4A81-B2BE-AF7FBBC5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7F962-A9FF-4A51-8900-2993A120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18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C4DDAD-904C-4F72-AFF1-41D3E3E29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3E9B-5026-44D0-8F75-32A2B156606B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1E7AE-3B0C-42C9-8B60-9C5B23A87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6A193-EF30-4193-91B1-99945E054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7F962-A9FF-4A51-8900-2993A120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41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6EC5B-0FF4-4B75-A78A-3AEAC874E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3EB3D-5E97-43F5-8A16-48A4B7068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C4E1C5-CE29-4C23-9C46-CC480455E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335C6-7FC2-4607-A8AB-36997B642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3E9B-5026-44D0-8F75-32A2B156606B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E5DE8-F079-40F6-81EE-F3739B9DF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F4988D-3F47-4639-935A-4A00EA583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7F962-A9FF-4A51-8900-2993A120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7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1E906-3E72-4706-A17B-8174E0D08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4D3307-9D3C-4C3C-8057-3A4D42DB74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02CE1-207A-4693-8555-0048E5644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26A64-5644-4AB5-A3CD-4923EA47D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3E9B-5026-44D0-8F75-32A2B156606B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858E7-60DA-4D99-8BA3-9ADCB1DE2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C17946-AA34-4E18-B26D-609B6919B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7F962-A9FF-4A51-8900-2993A120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92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9420F-4986-41C6-B54D-224E8A2EF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95073-6CC4-48FF-81ED-2A4C197B9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A6351-02C7-4A8E-97EF-154DB5E0AF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B3E9B-5026-44D0-8F75-32A2B156606B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F6CB8-8FD8-45CD-AC7E-8D620BCFA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B45BE-250B-4E31-83BB-D0A7354ED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7F962-A9FF-4A51-8900-2993A120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9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kstaff1@charter.net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.spotify.com/track/1nh3bUbH8smaGxFTJdCCmn?si=9qSnv2aWT2WQmCrB82evrg" TargetMode="External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jibeBSnpJ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youtu.be/FwUEu3McHg8" TargetMode="External"/><Relationship Id="rId4" Type="http://schemas.openxmlformats.org/officeDocument/2006/relationships/hyperlink" Target="https://youtu.be/P2pLJfWUjc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E5BBD26-7BE4-4EF1-9A8D-94C2F672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07" y="19321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716DDF15-4B30-4674-B3B2-7BD42AF03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07" y="2389367"/>
            <a:ext cx="2620963" cy="40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BC753CB3-781A-42D9-B86A-5335BD025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888" y="4897287"/>
            <a:ext cx="8153005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Developing That Beautiful Primary Head Voice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Presented by Karen Stafford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Missouri Music Educators District 7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August 21, 2021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altLang="en-US" sz="2000" b="0" i="0" u="sng" strike="noStrike" cap="none" normalizeH="0" baseline="0" dirty="0">
                <a:ln>
                  <a:noFill/>
                </a:ln>
                <a:solidFill>
                  <a:srgbClr val="0563C1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kstaff1@charter.net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17C814-3257-419D-A163-9D75D4A0FEEF}"/>
              </a:ext>
            </a:extLst>
          </p:cNvPr>
          <p:cNvSpPr txBox="1"/>
          <p:nvPr/>
        </p:nvSpPr>
        <p:spPr>
          <a:xfrm>
            <a:off x="4082767" y="1098938"/>
            <a:ext cx="55451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en-US" sz="5400" b="1" i="1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THEY CAN ALL SING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inale Copyist Text Ext" panose="02000506020000020004" pitchFamily="2" charset="0"/>
            </a:endParaRPr>
          </a:p>
          <a:p>
            <a:endParaRPr lang="en-US" sz="5400" dirty="0">
              <a:latin typeface="Finale Copyist Text Ext" panose="02000506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10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E5BBD26-7BE4-4EF1-9A8D-94C2F672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07" y="19321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725388D-0C47-4F5C-B738-5C2158E88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29" y="1268215"/>
            <a:ext cx="1039936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1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Simple</a:t>
            </a:r>
            <a:r>
              <a:rPr lang="en-US" altLang="en-US" sz="2600" b="1" i="1" dirty="0">
                <a:solidFill>
                  <a:srgbClr val="2F5496"/>
                </a:solidFill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Harmony for Reluctant/Voice-Changing Singers</a:t>
            </a:r>
            <a:endParaRPr kumimoji="0" lang="en-US" altLang="en-US" sz="2600" b="1" i="1" u="none" strike="noStrike" cap="none" normalizeH="0" baseline="0" dirty="0">
              <a:ln>
                <a:noFill/>
              </a:ln>
              <a:solidFill>
                <a:srgbClr val="2F5496"/>
              </a:solidFill>
              <a:effectLst/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600" b="1" i="1" dirty="0">
              <a:solidFill>
                <a:srgbClr val="2F5496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5AEB7-8B0E-46CE-83C8-D6BCF72297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" t="41683" r="9868" b="8081"/>
          <a:stretch/>
        </p:blipFill>
        <p:spPr>
          <a:xfrm rot="10800000">
            <a:off x="2290083" y="1932167"/>
            <a:ext cx="6601278" cy="48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59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E5BBD26-7BE4-4EF1-9A8D-94C2F672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07" y="19321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725388D-0C47-4F5C-B738-5C2158E88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220" y="2980088"/>
            <a:ext cx="10399364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1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Questions?</a:t>
            </a:r>
            <a:br>
              <a:rPr kumimoji="0" lang="en-US" altLang="en-US" sz="2600" b="1" i="1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altLang="en-US" sz="2600" b="1" i="1" u="none" strike="noStrike" cap="none" normalizeH="0" baseline="0">
                <a:ln>
                  <a:noFill/>
                </a:ln>
                <a:solidFill>
                  <a:srgbClr val="2F5496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Shared Experiences</a:t>
            </a:r>
            <a:endParaRPr kumimoji="0" lang="en-US" altLang="en-US" sz="2600" b="1" i="1" u="none" strike="noStrike" cap="none" normalizeH="0" baseline="0" dirty="0">
              <a:ln>
                <a:noFill/>
              </a:ln>
              <a:solidFill>
                <a:srgbClr val="2F5496"/>
              </a:solidFill>
              <a:effectLst/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600" b="1" i="1" dirty="0">
              <a:solidFill>
                <a:srgbClr val="2F5496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073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E5BBD26-7BE4-4EF1-9A8D-94C2F672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07" y="19321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716DDF15-4B30-4674-B3B2-7BD42AF03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74" y="1424781"/>
            <a:ext cx="2620963" cy="40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BC753CB3-781A-42D9-B86A-5335BD025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2029" y="1542981"/>
            <a:ext cx="8252156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1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Hello Song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600" b="1" i="1" dirty="0">
              <a:solidFill>
                <a:srgbClr val="2F5496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entury Schoolbook" panose="02040604050505020304" pitchFamily="18" charset="0"/>
                <a:cs typeface="Times New Roman" panose="02020603050405020304" pitchFamily="18" charset="0"/>
              </a:rPr>
              <a:t>Add some </a:t>
            </a:r>
            <a:r>
              <a:rPr kumimoji="0" lang="en-US" altLang="en-US" sz="2600" b="1" u="none" strike="noStrike" cap="none" normalizeH="0" baseline="0" dirty="0" err="1">
                <a:ln>
                  <a:noFill/>
                </a:ln>
                <a:solidFill>
                  <a:srgbClr val="2F5496"/>
                </a:solidFill>
                <a:effectLst/>
                <a:latin typeface="Century Schoolbook" panose="02040604050505020304" pitchFamily="18" charset="0"/>
                <a:cs typeface="Times New Roman" panose="02020603050405020304" pitchFamily="18" charset="0"/>
              </a:rPr>
              <a:t>Yoohoos</a:t>
            </a:r>
            <a:r>
              <a:rPr kumimoji="0" lang="en-US" altLang="en-US" sz="2600" b="1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entury Schoolbook" panose="02040604050505020304" pitchFamily="18" charset="0"/>
                <a:cs typeface="Times New Roman" panose="02020603050405020304" pitchFamily="18" charset="0"/>
              </a:rPr>
              <a:t> to your hello song if you sing names.</a:t>
            </a:r>
            <a:endParaRPr kumimoji="0" lang="en-US" altLang="en-US" sz="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" name="CropiPic_9_1_20_20_9">
            <a:hlinkClick r:id="" action="ppaction://media"/>
            <a:extLst>
              <a:ext uri="{FF2B5EF4-FFF2-40B4-BE49-F238E27FC236}">
                <a16:creationId xmlns:a16="http://schemas.microsoft.com/office/drawing/2014/main" id="{94EB0FF2-B613-44DA-ADCF-F6004E5D99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6303" y="3743138"/>
            <a:ext cx="2546433" cy="25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9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E5BBD26-7BE4-4EF1-9A8D-94C2F672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07" y="19321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716DDF15-4B30-4674-B3B2-7BD42AF03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07" y="2389367"/>
            <a:ext cx="2620963" cy="40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0725388D-0C47-4F5C-B738-5C2158E88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2275" y="1694252"/>
            <a:ext cx="825215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1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Puppets, Props, and Pretty Little Things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600" b="1" i="1" dirty="0">
              <a:solidFill>
                <a:srgbClr val="2F5496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9FB4A-6F4E-4E27-AA07-BC46B9E12512}"/>
              </a:ext>
            </a:extLst>
          </p:cNvPr>
          <p:cNvSpPr txBox="1"/>
          <p:nvPr/>
        </p:nvSpPr>
        <p:spPr>
          <a:xfrm>
            <a:off x="3288145" y="3246643"/>
            <a:ext cx="762628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b="1" dirty="0">
                <a:latin typeface="Century Schoolbook" panose="02040604050505020304" pitchFamily="18" charset="0"/>
              </a:rPr>
              <a:t>Toby-Doo Music (works with pop-up puppet or puppet behind your back) Cheer if they sing!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b="1" dirty="0">
                <a:latin typeface="Century Schoolbook" panose="02040604050505020304" pitchFamily="18" charset="0"/>
              </a:rPr>
              <a:t>Yodeling Goat-Can find used on </a:t>
            </a:r>
            <a:r>
              <a:rPr lang="en-US" altLang="en-US" b="1" dirty="0" err="1">
                <a:latin typeface="Century Schoolbook" panose="02040604050505020304" pitchFamily="18" charset="0"/>
              </a:rPr>
              <a:t>Ebay</a:t>
            </a:r>
            <a:endParaRPr lang="en-US" altLang="en-US" b="1" dirty="0">
              <a:latin typeface="Century Schoolbook" panose="02040604050505020304" pitchFamily="18" charset="0"/>
            </a:endParaRP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b="1" dirty="0">
                <a:latin typeface="Century Schoolbook" panose="02040604050505020304" pitchFamily="18" charset="0"/>
              </a:rPr>
              <a:t>Throw scarf in the air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b="1" dirty="0">
                <a:latin typeface="Century Schoolbook" panose="02040604050505020304" pitchFamily="18" charset="0"/>
              </a:rPr>
              <a:t>Hoberman Sphere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b="1" dirty="0">
                <a:latin typeface="Century Schoolbook" panose="02040604050505020304" pitchFamily="18" charset="0"/>
              </a:rPr>
              <a:t>Sound tubes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b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480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E5BBD26-7BE4-4EF1-9A8D-94C2F672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07" y="19321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716DDF15-4B30-4674-B3B2-7BD42AF03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07" y="2389367"/>
            <a:ext cx="2620963" cy="40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0725388D-0C47-4F5C-B738-5C2158E88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2588" y="1285836"/>
            <a:ext cx="8252156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1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Introducing Mozart, the Marvelous Mouth Magician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600" b="1" i="1" dirty="0">
              <a:solidFill>
                <a:srgbClr val="2F5496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7BBC4-E5B4-4EB7-98D3-D53838627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095" y="2312954"/>
            <a:ext cx="4174837" cy="3131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1EC431-53AF-4322-8B80-E83CA5B2B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364" y="3429000"/>
            <a:ext cx="1655618" cy="165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31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50D50A7-741E-4076-AD24-FA97B7C62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8503" y="1166842"/>
            <a:ext cx="825215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1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There’s a Dino in the Music Room!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600" b="1" i="1" dirty="0">
              <a:solidFill>
                <a:srgbClr val="2F5496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D0BF3-45BF-4829-B351-9040EA1D7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611" y="4491614"/>
            <a:ext cx="1670748" cy="2227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D24992-328F-49D8-AEBB-087C21F05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76" y="4491614"/>
            <a:ext cx="1670748" cy="2227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755A00-BA61-48E7-A45B-1EC2DFCFE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341" y="4491614"/>
            <a:ext cx="1670748" cy="2227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BBAA08-7F36-483B-89D5-D5962B7AE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120" y="2059394"/>
            <a:ext cx="1670748" cy="22276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81BB65-3076-4E25-992C-149D3AA3F7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18" y="2059394"/>
            <a:ext cx="1670748" cy="22276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743046-9862-4507-9F3F-1184C59AE0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661" y="2059394"/>
            <a:ext cx="1670748" cy="22276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E9C4BC-291A-4B2C-9FD9-69EC37B7D2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934" y="2068529"/>
            <a:ext cx="1670748" cy="22276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27FE22-D9BF-49F8-B6A6-6A2C95F080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207" y="2059394"/>
            <a:ext cx="1670748" cy="22276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E9B063-6B8E-45E7-B4FE-4E1FCCC9A0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861" y="2068529"/>
            <a:ext cx="1670748" cy="222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58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E5BBD26-7BE4-4EF1-9A8D-94C2F672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07" y="19321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716DDF15-4B30-4674-B3B2-7BD42AF03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9" y="1106421"/>
            <a:ext cx="1503295" cy="22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0725388D-0C47-4F5C-B738-5C2158E88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4221" y="1106421"/>
            <a:ext cx="825215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b="1" i="1" dirty="0">
                <a:solidFill>
                  <a:srgbClr val="2F5496"/>
                </a:solidFill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Parachutes!</a:t>
            </a:r>
            <a:endParaRPr kumimoji="0" lang="en-US" altLang="en-US" sz="2600" b="1" i="1" u="none" strike="noStrike" cap="none" normalizeH="0" baseline="0" dirty="0">
              <a:ln>
                <a:noFill/>
              </a:ln>
              <a:solidFill>
                <a:srgbClr val="2F5496"/>
              </a:solidFill>
              <a:effectLst/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CropiPic_9_1_20_45_5">
            <a:hlinkClick r:id="" action="ppaction://media"/>
            <a:extLst>
              <a:ext uri="{FF2B5EF4-FFF2-40B4-BE49-F238E27FC236}">
                <a16:creationId xmlns:a16="http://schemas.microsoft.com/office/drawing/2014/main" id="{1D88E9DF-64C5-4472-81F5-34B7A64DE4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80274" y="1395829"/>
            <a:ext cx="3223591" cy="32235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EB028C-67B5-4183-99D8-9FC8237230F9}"/>
              </a:ext>
            </a:extLst>
          </p:cNvPr>
          <p:cNvSpPr txBox="1"/>
          <p:nvPr/>
        </p:nvSpPr>
        <p:spPr>
          <a:xfrm>
            <a:off x="10892534" y="472416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8"/>
              </a:rPr>
              <a:t>Music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7003E8-F86A-47D0-A923-015A86059E7A}"/>
              </a:ext>
            </a:extLst>
          </p:cNvPr>
          <p:cNvSpPr txBox="1"/>
          <p:nvPr/>
        </p:nvSpPr>
        <p:spPr>
          <a:xfrm>
            <a:off x="1530424" y="1932167"/>
            <a:ext cx="6576646" cy="4504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Parachute Activity: </a:t>
            </a:r>
            <a:r>
              <a:rPr lang="en-US" sz="1600" i="1" dirty="0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1600" i="1" dirty="0" err="1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Killavil</a:t>
            </a:r>
            <a:r>
              <a:rPr lang="en-US" sz="1600" i="1" dirty="0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Jig</a:t>
            </a:r>
            <a:r>
              <a:rPr lang="en-US" sz="1600" dirty="0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by P.J. Hayes, Martin Hayes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Use to introduce music of Irish culture AND to add some “</a:t>
            </a:r>
            <a:r>
              <a:rPr lang="en-US" sz="1600" dirty="0" err="1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Whoos</a:t>
            </a:r>
            <a:r>
              <a:rPr lang="en-US" sz="1600" dirty="0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” into the music, following the parachute. It’s fun if you include a stuffed leprechaun or green Beanie on the parachute.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15 counts: washing machine move side to side with parachute. On count 16, parachute pops up and everyone says “</a:t>
            </a:r>
            <a:r>
              <a:rPr lang="en-US" sz="1600" dirty="0" err="1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Whooo</a:t>
            </a:r>
            <a:r>
              <a:rPr lang="en-US" sz="1600" dirty="0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!” Repeat all Step One.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Skip with parachute counterclockwise 15 counts. Stop and repeat “</a:t>
            </a:r>
            <a:r>
              <a:rPr lang="en-US" sz="1600" dirty="0" err="1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Whoo</a:t>
            </a:r>
            <a:r>
              <a:rPr lang="en-US" sz="1600" dirty="0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” segment. Repeat, going clockwise.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Repeat all of Part One.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Repeat all of Part Two.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Pop the parachute up and down for 15 counts, trying to keep the toy on, and say “</a:t>
            </a:r>
            <a:r>
              <a:rPr lang="en-US" sz="1600" dirty="0" err="1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Whoo</a:t>
            </a:r>
            <a:r>
              <a:rPr lang="en-US" sz="1600" dirty="0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” on 16. Repeat.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For 32 counts, play color switch (i.e., greens and yellows, </a:t>
            </a:r>
            <a:r>
              <a:rPr lang="en-US" sz="1600" dirty="0" err="1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r>
              <a:rPr lang="en-US" sz="1600" dirty="0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Repeat number 2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Hop for 15 counts, pop up parachute on 16 and say “</a:t>
            </a:r>
            <a:r>
              <a:rPr lang="en-US" sz="1600" dirty="0" err="1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Whoo</a:t>
            </a:r>
            <a:r>
              <a:rPr lang="en-US" sz="1600" dirty="0">
                <a:effectLst/>
                <a:latin typeface="Finale Copyist Text Ext" panose="02000506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”. Repeat and let go of the parachute.</a:t>
            </a:r>
          </a:p>
        </p:txBody>
      </p:sp>
      <p:pic>
        <p:nvPicPr>
          <p:cNvPr id="4" name="07 - The Killavil Jig _ Have A Drink With Me (jigs)">
            <a:hlinkClick r:id="" action="ppaction://media"/>
            <a:extLst>
              <a:ext uri="{FF2B5EF4-FFF2-40B4-BE49-F238E27FC236}">
                <a16:creationId xmlns:a16="http://schemas.microsoft.com/office/drawing/2014/main" id="{0D153822-4FE3-4593-A383-50F6A50491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68023" y="55773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3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0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E5BBD26-7BE4-4EF1-9A8D-94C2F672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07" y="19321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716DDF15-4B30-4674-B3B2-7BD42AF03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356" y="2268787"/>
            <a:ext cx="2620963" cy="40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0725388D-0C47-4F5C-B738-5C2158E88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3786" y="1265390"/>
            <a:ext cx="825215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1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Wonky Donkey!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600" b="1" i="1" dirty="0">
              <a:solidFill>
                <a:srgbClr val="2F5496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ropiPic_9_1_20_49_46">
            <a:hlinkClick r:id="" action="ppaction://media"/>
            <a:extLst>
              <a:ext uri="{FF2B5EF4-FFF2-40B4-BE49-F238E27FC236}">
                <a16:creationId xmlns:a16="http://schemas.microsoft.com/office/drawing/2014/main" id="{BCBFF551-ACD3-4E5A-8170-BDDAA47F06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4033" y="2819069"/>
            <a:ext cx="3299129" cy="329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8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E5BBD26-7BE4-4EF1-9A8D-94C2F672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07" y="19321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716DDF15-4B30-4674-B3B2-7BD42AF03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07" y="2389367"/>
            <a:ext cx="2620963" cy="40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0725388D-0C47-4F5C-B738-5C2158E88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254" y="1276754"/>
            <a:ext cx="825215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1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 Cool for School?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600" b="1" i="1" dirty="0">
              <a:solidFill>
                <a:srgbClr val="2F5496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AA2E0B-A23F-4B52-82F7-6A1F768635A5}"/>
              </a:ext>
            </a:extLst>
          </p:cNvPr>
          <p:cNvSpPr txBox="1"/>
          <p:nvPr/>
        </p:nvSpPr>
        <p:spPr>
          <a:xfrm>
            <a:off x="4271409" y="4468634"/>
            <a:ext cx="65766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Why Does Your Voice Change As You Get Older?</a:t>
            </a:r>
            <a:b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Vocal Folds During Singing</a:t>
            </a:r>
            <a:b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Vocal Folds During Vocal Fry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36C56B-AADB-484E-94E2-E199E58CB154}"/>
              </a:ext>
            </a:extLst>
          </p:cNvPr>
          <p:cNvSpPr txBox="1"/>
          <p:nvPr/>
        </p:nvSpPr>
        <p:spPr>
          <a:xfrm>
            <a:off x="4381081" y="2692958"/>
            <a:ext cx="6747360" cy="1107996"/>
          </a:xfrm>
          <a:prstGeom prst="rect">
            <a:avLst/>
          </a:prstGeom>
          <a:noFill/>
          <a:effectLst>
            <a:outerShdw blurRad="76200" dist="101600" dir="6000000" algn="l" rotWithShape="0">
              <a:prstClr val="black">
                <a:alpha val="36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600" dirty="0">
                <a:latin typeface="Anger Management" panose="02000500000000000000" pitchFamily="2" charset="0"/>
              </a:rPr>
              <a:t>THE CHANGING VOICE</a:t>
            </a:r>
          </a:p>
        </p:txBody>
      </p:sp>
    </p:spTree>
    <p:extLst>
      <p:ext uri="{BB962C8B-B14F-4D97-AF65-F5344CB8AC3E}">
        <p14:creationId xmlns:p14="http://schemas.microsoft.com/office/powerpoint/2010/main" val="1580167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E5BBD26-7BE4-4EF1-9A8D-94C2F672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07" y="19321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725388D-0C47-4F5C-B738-5C2158E88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254" y="1076699"/>
            <a:ext cx="8252156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1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 Cool for School?</a:t>
            </a:r>
            <a:br>
              <a:rPr kumimoji="0" lang="en-US" altLang="en-US" sz="2600" b="1" i="1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altLang="en-US" sz="2600" b="1" i="1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Throw in a Little Competition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600" b="1" i="1" dirty="0">
              <a:solidFill>
                <a:srgbClr val="2F5496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8888DE-5B48-41A0-9246-38B1136D5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3" y="2226322"/>
            <a:ext cx="4322260" cy="4322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EAE5FA-4E50-40C2-8EFE-8E6645398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831" y="2278553"/>
            <a:ext cx="5693373" cy="427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15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</TotalTime>
  <Words>343</Words>
  <Application>Microsoft Office PowerPoint</Application>
  <PresentationFormat>Widescreen</PresentationFormat>
  <Paragraphs>35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Anger Management</vt:lpstr>
      <vt:lpstr>Arial</vt:lpstr>
      <vt:lpstr>Calibri</vt:lpstr>
      <vt:lpstr>Calibri Light</vt:lpstr>
      <vt:lpstr>Century Schoolbook</vt:lpstr>
      <vt:lpstr>Finale Copyist Text Ext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Stafford</dc:creator>
  <cp:lastModifiedBy>Karen Stafford</cp:lastModifiedBy>
  <cp:revision>9</cp:revision>
  <dcterms:created xsi:type="dcterms:W3CDTF">2019-01-10T02:05:33Z</dcterms:created>
  <dcterms:modified xsi:type="dcterms:W3CDTF">2021-08-21T13:02:40Z</dcterms:modified>
</cp:coreProperties>
</file>