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3"/>
  </p:notesMasterIdLst>
  <p:sldIdLst>
    <p:sldId id="256" r:id="rId2"/>
    <p:sldId id="258" r:id="rId3"/>
    <p:sldId id="259" r:id="rId4"/>
    <p:sldId id="303" r:id="rId5"/>
    <p:sldId id="267" r:id="rId6"/>
    <p:sldId id="313" r:id="rId7"/>
    <p:sldId id="304" r:id="rId8"/>
    <p:sldId id="305" r:id="rId9"/>
    <p:sldId id="273" r:id="rId10"/>
    <p:sldId id="307" r:id="rId11"/>
    <p:sldId id="306" r:id="rId12"/>
    <p:sldId id="308" r:id="rId13"/>
    <p:sldId id="314" r:id="rId14"/>
    <p:sldId id="309" r:id="rId15"/>
    <p:sldId id="315" r:id="rId16"/>
    <p:sldId id="261" r:id="rId17"/>
    <p:sldId id="317" r:id="rId18"/>
    <p:sldId id="316" r:id="rId19"/>
    <p:sldId id="262" r:id="rId20"/>
    <p:sldId id="320" r:id="rId21"/>
    <p:sldId id="318" r:id="rId22"/>
  </p:sldIdLst>
  <p:sldSz cx="9144000" cy="5143500" type="screen16x9"/>
  <p:notesSz cx="6858000" cy="9144000"/>
  <p:embeddedFontLst>
    <p:embeddedFont>
      <p:font typeface="Bebas Neue" panose="020B0606020202050201" pitchFamily="34" charset="77"/>
      <p:regular r:id="rId24"/>
    </p:embeddedFont>
    <p:embeddedFont>
      <p:font typeface="Electrolize" panose="02000506000000020004" pitchFamily="2" charset="0"/>
      <p:regular r:id="rId25"/>
    </p:embeddedFont>
    <p:embeddedFont>
      <p:font typeface="Fjalla One" panose="02000506040000020004" pitchFamily="2" charset="0"/>
      <p:regular r:id="rId26"/>
    </p:embeddedFont>
    <p:embeddedFont>
      <p:font typeface="Karla" pitchFamily="2" charset="77"/>
      <p:regular r:id="rId27"/>
      <p:bold r:id="rId28"/>
      <p:italic r:id="rId29"/>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A1C"/>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AE3D6-D0A1-46DE-9690-D67F2FFEC5FF}">
  <a:tblStyle styleId="{BA0AE3D6-D0A1-46DE-9690-D67F2FFEC5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6"/>
    <p:restoredTop sz="77794"/>
  </p:normalViewPr>
  <p:slideViewPr>
    <p:cSldViewPr snapToGrid="0">
      <p:cViewPr>
        <p:scale>
          <a:sx n="111" d="100"/>
          <a:sy n="111" d="100"/>
        </p:scale>
        <p:origin x="88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5"/>
        <p:cNvGrpSpPr/>
        <p:nvPr/>
      </p:nvGrpSpPr>
      <p:grpSpPr>
        <a:xfrm>
          <a:off x="0" y="0"/>
          <a:ext cx="0" cy="0"/>
          <a:chOff x="0" y="0"/>
          <a:chExt cx="0" cy="0"/>
        </a:xfrm>
      </p:grpSpPr>
      <p:sp>
        <p:nvSpPr>
          <p:cNvPr id="19596" name="Google Shape;19596;gf8a0729d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7" name="Google Shape;19597;gf8a0729d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Introduce self, history in the band room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Last time you felt like a creative, artistic professional?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Idea: comes from my transition from teaching HS to teach College- ended up filling my time with all of the non-musical parts of the job. Mainly from a place of needless worry or anxiety about populating my ensembles, over communicating with parents and admin, creating and double </a:t>
            </a:r>
            <a:r>
              <a:rPr lang="en-US" dirty="0" err="1"/>
              <a:t>checkin</a:t>
            </a:r>
            <a:r>
              <a:rPr lang="en-US" dirty="0"/>
              <a:t> inventories, </a:t>
            </a:r>
            <a:r>
              <a:rPr lang="en-US" dirty="0" err="1"/>
              <a:t>etc</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Placed as a Roadblock to creative work</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7"/>
        <p:cNvGrpSpPr/>
        <p:nvPr/>
      </p:nvGrpSpPr>
      <p:grpSpPr>
        <a:xfrm>
          <a:off x="0" y="0"/>
          <a:ext cx="0" cy="0"/>
          <a:chOff x="0" y="0"/>
          <a:chExt cx="0" cy="0"/>
        </a:xfrm>
      </p:grpSpPr>
      <p:sp>
        <p:nvSpPr>
          <p:cNvPr id="19638" name="Google Shape;19638;gf89db71215_0_2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9" name="Google Shape;19639;gf89db71215_0_2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48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4"/>
        <p:cNvGrpSpPr/>
        <p:nvPr/>
      </p:nvGrpSpPr>
      <p:grpSpPr>
        <a:xfrm>
          <a:off x="0" y="0"/>
          <a:ext cx="0" cy="0"/>
          <a:chOff x="0" y="0"/>
          <a:chExt cx="0" cy="0"/>
        </a:xfrm>
      </p:grpSpPr>
      <p:sp>
        <p:nvSpPr>
          <p:cNvPr id="19745" name="Google Shape;19745;gf8cc01d154_0_8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6" name="Google Shape;19746;gf8cc01d154_0_8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First we should </a:t>
            </a:r>
            <a:r>
              <a:rPr lang="en-US" b="1" dirty="0"/>
              <a:t>identify what our job actually is- </a:t>
            </a:r>
            <a:r>
              <a:rPr lang="en-US" dirty="0"/>
              <a:t>what it is, and what we want it to be. we started that earlier.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And my suggestion is that we </a:t>
            </a:r>
            <a:r>
              <a:rPr lang="en-US" dirty="0"/>
              <a:t>should strive to be comprehensive conductors,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and I’ll share some thoughts on what I try to do to make that happen given the inevitable pull on my time in every direction.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36492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5"/>
        <p:cNvGrpSpPr/>
        <p:nvPr/>
      </p:nvGrpSpPr>
      <p:grpSpPr>
        <a:xfrm>
          <a:off x="0" y="0"/>
          <a:ext cx="0" cy="0"/>
          <a:chOff x="0" y="0"/>
          <a:chExt cx="0" cy="0"/>
        </a:xfrm>
      </p:grpSpPr>
      <p:sp>
        <p:nvSpPr>
          <p:cNvPr id="19866" name="Google Shape;19866;gf720098a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7" name="Google Shape;19867;gf720098a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this comparison chart could be added to, of course. But in a nutshell all of this is our job. What’s not on here is, working with students. In rehearsal, yes, but also in small groups, zero hour, </a:t>
            </a:r>
            <a:r>
              <a:rPr lang="en-US" dirty="0" err="1"/>
              <a:t>etc</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But remember, our effort to prioritize the creative aspects of out job is for them. Yes, it’s clearly for us, but if we can </a:t>
            </a:r>
            <a:r>
              <a:rPr lang="en-US" b="1" dirty="0"/>
              <a:t>Flip the Narrative  (CLICK) </a:t>
            </a:r>
            <a:r>
              <a:rPr lang="en-US" dirty="0"/>
              <a:t>a bit on these lists, it will have a direct impact on our students in more ways than one.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our program to work, we need to do ALL of this and more. But for it to work for us, we really need to prioritize the creative aspects of the work. I encourage you to think of yourself as a conductor who leads students in making music. The column on the left are the tasks that lead to that. The column on the right is all necessary to support the column on the left.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might be a small mindset change, but it’s meaningful. Because if we don’t </a:t>
            </a:r>
            <a:r>
              <a:rPr lang="en-US" dirty="0" err="1"/>
              <a:t>remeind</a:t>
            </a:r>
            <a:r>
              <a:rPr lang="en-US" dirty="0"/>
              <a:t> ourselves of this on a regular basis, our job becomes exactly the opposite. All of the stuff on the right begins to overshadow the left column, to the point where you might go days/weeks without doing your actual job.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492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4"/>
        <p:cNvGrpSpPr/>
        <p:nvPr/>
      </p:nvGrpSpPr>
      <p:grpSpPr>
        <a:xfrm>
          <a:off x="0" y="0"/>
          <a:ext cx="0" cy="0"/>
          <a:chOff x="0" y="0"/>
          <a:chExt cx="0" cy="0"/>
        </a:xfrm>
      </p:grpSpPr>
      <p:sp>
        <p:nvSpPr>
          <p:cNvPr id="19745" name="Google Shape;19745;gf8cc01d154_0_8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6" name="Google Shape;19746;gf8cc01d154_0_8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we might need to redefine or reframe ourselves (on a regular basis) as a Comprehensive Conductor.  Let’s focus in on this list again. (again, this is mine, but as a professional Band Director, I hope yours is roughly similar, because this is the job. I squeezed another one it: conducting.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I think of the term, “Conductor”, I don’t just picture waiving my arms. That is just one (very important) aspect of conducting. I actually picture all of these tasks wrapped into the term “conductor”. And again, this is what I want to be, for myself, for my band, for my students. So, I need to figure out a way to be this comprehensive conductor,</a:t>
            </a:r>
          </a:p>
        </p:txBody>
      </p:sp>
    </p:spTree>
    <p:extLst>
      <p:ext uri="{BB962C8B-B14F-4D97-AF65-F5344CB8AC3E}">
        <p14:creationId xmlns:p14="http://schemas.microsoft.com/office/powerpoint/2010/main" val="288420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5"/>
        <p:cNvGrpSpPr/>
        <p:nvPr/>
      </p:nvGrpSpPr>
      <p:grpSpPr>
        <a:xfrm>
          <a:off x="0" y="0"/>
          <a:ext cx="0" cy="0"/>
          <a:chOff x="0" y="0"/>
          <a:chExt cx="0" cy="0"/>
        </a:xfrm>
      </p:grpSpPr>
      <p:sp>
        <p:nvSpPr>
          <p:cNvPr id="19866" name="Google Shape;19866;gf720098a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7" name="Google Shape;19867;gf720098a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So it’s all fine and good to want to BE a comprehensive conductor, and elevate that work over other work, but our time is just limited. There is never going to be more time available, and even if we COULD create more time, would we fill it with the creative stuff? Or would we just backfill it with more ”get other stuff done first” stuff. </a:t>
            </a:r>
            <a:endParaRPr sz="1800" dirty="0"/>
          </a:p>
        </p:txBody>
      </p:sp>
    </p:spTree>
    <p:extLst>
      <p:ext uri="{BB962C8B-B14F-4D97-AF65-F5344CB8AC3E}">
        <p14:creationId xmlns:p14="http://schemas.microsoft.com/office/powerpoint/2010/main" val="385212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Basically a time management book that proves how time-management is an impossible task. </a:t>
            </a:r>
          </a:p>
          <a:p>
            <a:endParaRPr lang="en-US" dirty="0"/>
          </a:p>
        </p:txBody>
      </p:sp>
    </p:spTree>
    <p:extLst>
      <p:ext uri="{BB962C8B-B14F-4D97-AF65-F5344CB8AC3E}">
        <p14:creationId xmlns:p14="http://schemas.microsoft.com/office/powerpoint/2010/main" val="131099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6"/>
        <p:cNvGrpSpPr/>
        <p:nvPr/>
      </p:nvGrpSpPr>
      <p:grpSpPr>
        <a:xfrm>
          <a:off x="0" y="0"/>
          <a:ext cx="0" cy="0"/>
          <a:chOff x="0" y="0"/>
          <a:chExt cx="0" cy="0"/>
        </a:xfrm>
      </p:grpSpPr>
      <p:sp>
        <p:nvSpPr>
          <p:cNvPr id="19657" name="Google Shape;19657;gf89db71215_0_5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8" name="Google Shape;19658;gf89db71215_0_5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6"/>
        <p:cNvGrpSpPr/>
        <p:nvPr/>
      </p:nvGrpSpPr>
      <p:grpSpPr>
        <a:xfrm>
          <a:off x="0" y="0"/>
          <a:ext cx="0" cy="0"/>
          <a:chOff x="0" y="0"/>
          <a:chExt cx="0" cy="0"/>
        </a:xfrm>
      </p:grpSpPr>
      <p:sp>
        <p:nvSpPr>
          <p:cNvPr id="19657" name="Google Shape;19657;gf89db71215_0_5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8" name="Google Shape;19658;gf89db71215_0_5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0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6"/>
        <p:cNvGrpSpPr/>
        <p:nvPr/>
      </p:nvGrpSpPr>
      <p:grpSpPr>
        <a:xfrm>
          <a:off x="0" y="0"/>
          <a:ext cx="0" cy="0"/>
          <a:chOff x="0" y="0"/>
          <a:chExt cx="0" cy="0"/>
        </a:xfrm>
      </p:grpSpPr>
      <p:sp>
        <p:nvSpPr>
          <p:cNvPr id="19777" name="Google Shape;19777;gf8cc01d154_0_11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8" name="Google Shape;19778;gf8cc01d154_0_11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Any amount is great.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KNOW THYSELF find ways to wrap score study into your 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only have 5 minutes, make it score study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Score study/diagrams are not your professor's assignment. It's your creative fun.</a:t>
            </a:r>
            <a:endParaRPr dirty="0"/>
          </a:p>
        </p:txBody>
      </p:sp>
    </p:spTree>
    <p:extLst>
      <p:ext uri="{BB962C8B-B14F-4D97-AF65-F5344CB8AC3E}">
        <p14:creationId xmlns:p14="http://schemas.microsoft.com/office/powerpoint/2010/main" val="314725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6"/>
        <p:cNvGrpSpPr/>
        <p:nvPr/>
      </p:nvGrpSpPr>
      <p:grpSpPr>
        <a:xfrm>
          <a:off x="0" y="0"/>
          <a:ext cx="0" cy="0"/>
          <a:chOff x="0" y="0"/>
          <a:chExt cx="0" cy="0"/>
        </a:xfrm>
      </p:grpSpPr>
      <p:sp>
        <p:nvSpPr>
          <p:cNvPr id="19667" name="Google Shape;19667;gf89db71215_0_7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8" name="Google Shape;19668;gf89db71215_0_7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really basic stuff, but we ALL need constant reminders that KNOWING the music is the only way to teach it. Try your best to reject the “I already know it better than the students do” mentality- Of course you do- that’s the basic expectation of your job. Know it better each time you rehearse it- take 5 minutes and beef up your diagram.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3"/>
        <p:cNvGrpSpPr/>
        <p:nvPr/>
      </p:nvGrpSpPr>
      <p:grpSpPr>
        <a:xfrm>
          <a:off x="0" y="0"/>
          <a:ext cx="0" cy="0"/>
          <a:chOff x="0" y="0"/>
          <a:chExt cx="0" cy="0"/>
        </a:xfrm>
      </p:grpSpPr>
      <p:sp>
        <p:nvSpPr>
          <p:cNvPr id="19614" name="Google Shape;19614;gf7ead040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5" name="Google Shape;19615;gf7ead040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above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7"/>
        <p:cNvGrpSpPr/>
        <p:nvPr/>
      </p:nvGrpSpPr>
      <p:grpSpPr>
        <a:xfrm>
          <a:off x="0" y="0"/>
          <a:ext cx="0" cy="0"/>
          <a:chOff x="0" y="0"/>
          <a:chExt cx="0" cy="0"/>
        </a:xfrm>
      </p:grpSpPr>
      <p:sp>
        <p:nvSpPr>
          <p:cNvPr id="19638" name="Google Shape;19638;gf89db71215_0_2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9" name="Google Shape;19639;gf89db71215_0_2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this… quick reminder- not a scolding, not even a challenge,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 reminder that you are a creative person- you create music, create a love of music in your students, a love of band,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need daily reminders for ourselves to be that comprehensive conductor, otherwise we lose those skills, and even our interest in being a conductor, and just start going through the actions of a band director, without much creative thought behind those actions- that’s a disservice to our students.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Questions/comments? Advice for the room? </a:t>
            </a:r>
            <a:endParaRPr dirty="0"/>
          </a:p>
        </p:txBody>
      </p:sp>
    </p:spTree>
    <p:extLst>
      <p:ext uri="{BB962C8B-B14F-4D97-AF65-F5344CB8AC3E}">
        <p14:creationId xmlns:p14="http://schemas.microsoft.com/office/powerpoint/2010/main" val="53023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7"/>
        <p:cNvGrpSpPr/>
        <p:nvPr/>
      </p:nvGrpSpPr>
      <p:grpSpPr>
        <a:xfrm>
          <a:off x="0" y="0"/>
          <a:ext cx="0" cy="0"/>
          <a:chOff x="0" y="0"/>
          <a:chExt cx="0" cy="0"/>
        </a:xfrm>
      </p:grpSpPr>
      <p:sp>
        <p:nvSpPr>
          <p:cNvPr id="19638" name="Google Shape;19638;gf89db71215_0_2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9" name="Google Shape;19639;gf89db71215_0_2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4"/>
        <p:cNvGrpSpPr/>
        <p:nvPr/>
      </p:nvGrpSpPr>
      <p:grpSpPr>
        <a:xfrm>
          <a:off x="0" y="0"/>
          <a:ext cx="0" cy="0"/>
          <a:chOff x="0" y="0"/>
          <a:chExt cx="0" cy="0"/>
        </a:xfrm>
      </p:grpSpPr>
      <p:sp>
        <p:nvSpPr>
          <p:cNvPr id="19745" name="Google Shape;19745;gf8cc01d154_0_8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6" name="Google Shape;19746;gf8cc01d154_0_8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not merely hobbies, which we do to keep our sanity…… although that’s important</a:t>
            </a:r>
          </a:p>
          <a:p>
            <a:pPr marL="457200" algn="l"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algn="l"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tasks that actually fuel the parts of the work we like- or, the parts of the job that got us INTO the job in the first place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815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4"/>
        <p:cNvGrpSpPr/>
        <p:nvPr/>
      </p:nvGrpSpPr>
      <p:grpSpPr>
        <a:xfrm>
          <a:off x="0" y="0"/>
          <a:ext cx="0" cy="0"/>
          <a:chOff x="0" y="0"/>
          <a:chExt cx="0" cy="0"/>
        </a:xfrm>
      </p:grpSpPr>
      <p:sp>
        <p:nvSpPr>
          <p:cNvPr id="19745" name="Google Shape;19745;gf8cc01d154_0_8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6" name="Google Shape;19746;gf8cc01d154_0_8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Arial" panose="020B0604020202020204" pitchFamily="34" charset="0"/>
              </a:rPr>
              <a:t>This is my list- we might all have different lists, but I suggest this as a standard list of what we as band directors DO. These are the creative tasks in our work.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Arial" panose="020B0604020202020204" pitchFamily="34" charset="0"/>
              </a:rPr>
              <a:t>As band directors, we have a habit of relegating This list of creative tasks into a category of “things to maybe get to”. (CLICK ) </a:t>
            </a:r>
            <a:r>
              <a:rPr lang="en-US" sz="1100" b="1" i="0" u="none" strike="noStrike" dirty="0">
                <a:solidFill>
                  <a:srgbClr val="000000"/>
                </a:solidFill>
                <a:effectLst/>
                <a:latin typeface="Arial" panose="020B0604020202020204" pitchFamily="34" charset="0"/>
              </a:rPr>
              <a:t>Mostly</a:t>
            </a:r>
            <a:r>
              <a:rPr lang="en-US" sz="1100" b="0" i="0" u="none" strike="noStrike" dirty="0">
                <a:solidFill>
                  <a:srgbClr val="000000"/>
                </a:solidFill>
                <a:effectLst/>
                <a:latin typeface="Arial" panose="020B0604020202020204" pitchFamily="34" charset="0"/>
              </a:rPr>
              <a:t> because we place every other task into a “get done first” category. Thus, relegating ourselves into non-creative administrators of people who hold instruments. Every day!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4"/>
        <p:cNvGrpSpPr/>
        <p:nvPr/>
      </p:nvGrpSpPr>
      <p:grpSpPr>
        <a:xfrm>
          <a:off x="0" y="0"/>
          <a:ext cx="0" cy="0"/>
          <a:chOff x="0" y="0"/>
          <a:chExt cx="0" cy="0"/>
        </a:xfrm>
      </p:grpSpPr>
      <p:sp>
        <p:nvSpPr>
          <p:cNvPr id="19745" name="Google Shape;19745;gf8cc01d154_0_8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6" name="Google Shape;19746;gf8cc01d154_0_8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Arial" panose="020B0604020202020204" pitchFamily="34" charset="0"/>
              </a:rPr>
              <a:t>This is my list- we might all have different lists, but I suggest this as a standard list of what we as band directors DO. These are the creative tasks in our work.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Arial" panose="020B0604020202020204" pitchFamily="34" charset="0"/>
              </a:rPr>
              <a:t>As band directors, we have a habit of relegating This list of creative tasks into a category of “things to maybe get to”. (CLICK ) </a:t>
            </a:r>
            <a:r>
              <a:rPr lang="en-US" sz="1100" b="1" i="0" u="none" strike="noStrike" dirty="0">
                <a:solidFill>
                  <a:srgbClr val="000000"/>
                </a:solidFill>
                <a:effectLst/>
                <a:latin typeface="Arial" panose="020B0604020202020204" pitchFamily="34" charset="0"/>
              </a:rPr>
              <a:t>Mostly</a:t>
            </a:r>
            <a:r>
              <a:rPr lang="en-US" sz="1100" b="0" i="0" u="none" strike="noStrike" dirty="0">
                <a:solidFill>
                  <a:srgbClr val="000000"/>
                </a:solidFill>
                <a:effectLst/>
                <a:latin typeface="Arial" panose="020B0604020202020204" pitchFamily="34" charset="0"/>
              </a:rPr>
              <a:t> because we place every other task into a “get done first” category. Thus, relegating ourselves into non-creative administrators of people who hold instruments. Every day!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Arial" panose="020B0604020202020204" pitchFamily="34" charset="0"/>
              </a:rPr>
              <a:t>SIDE NOTE: We should strive to do these things at work, because it’s work. Don’t program, or score study on your winter/summer break (of course you need to but…) those are your breaks from work. Your job is to do creative things, because that’s what you want it to be. So let’s get into 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951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7"/>
        <p:cNvGrpSpPr/>
        <p:nvPr/>
      </p:nvGrpSpPr>
      <p:grpSpPr>
        <a:xfrm>
          <a:off x="0" y="0"/>
          <a:ext cx="0" cy="0"/>
          <a:chOff x="0" y="0"/>
          <a:chExt cx="0" cy="0"/>
        </a:xfrm>
      </p:grpSpPr>
      <p:sp>
        <p:nvSpPr>
          <p:cNvPr id="19638" name="Google Shape;19638;gf89db71215_0_2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9" name="Google Shape;19639;gf89db71215_0_2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54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4"/>
        <p:cNvGrpSpPr/>
        <p:nvPr/>
      </p:nvGrpSpPr>
      <p:grpSpPr>
        <a:xfrm>
          <a:off x="0" y="0"/>
          <a:ext cx="0" cy="0"/>
          <a:chOff x="0" y="0"/>
          <a:chExt cx="0" cy="0"/>
        </a:xfrm>
      </p:grpSpPr>
      <p:sp>
        <p:nvSpPr>
          <p:cNvPr id="19745" name="Google Shape;19745;gf8cc01d154_0_8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6" name="Google Shape;19746;gf8cc01d154_0_8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694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5"/>
        <p:cNvGrpSpPr/>
        <p:nvPr/>
      </p:nvGrpSpPr>
      <p:grpSpPr>
        <a:xfrm>
          <a:off x="0" y="0"/>
          <a:ext cx="0" cy="0"/>
          <a:chOff x="0" y="0"/>
          <a:chExt cx="0" cy="0"/>
        </a:xfrm>
      </p:grpSpPr>
      <p:sp>
        <p:nvSpPr>
          <p:cNvPr id="19866" name="Google Shape;19866;gf720098a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7" name="Google Shape;19867;gf720098a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 let’s talk about these two columns. (Go through thoughts on Better for us, Better for them)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a:t>
            </a:r>
          </a:p>
          <a:p>
            <a:pPr marL="0" lvl="0" indent="0" algn="l" rtl="0">
              <a:spcBef>
                <a:spcPts val="0"/>
              </a:spcBef>
              <a:spcAft>
                <a:spcPts val="0"/>
              </a:spcAft>
              <a:buNone/>
            </a:pPr>
            <a:r>
              <a:rPr lang="en-US" dirty="0"/>
              <a:t>OF course, time is a major factor, and we will get into that in a bit,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but we should at least, even if it’s just a thought experiment on a Saturday morning, start from the perspective of someone who agrees that it would be good for us to emphasize the creative aspects of our job, or at the very least, elevate the creative aspects to the same level of importance as where we’ve placed the mundane elements,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(like instrument inventories, what to do with the 30yo bowties in your uniform closet, and how many recruiting visits you need to make this year.)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47050" y="-9144"/>
            <a:ext cx="4835725" cy="4834725"/>
            <a:chOff x="1405000" y="426275"/>
            <a:chExt cx="4835725" cy="4834725"/>
          </a:xfrm>
        </p:grpSpPr>
        <p:sp>
          <p:nvSpPr>
            <p:cNvPr id="10" name="Google Shape;10;p2"/>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2"/>
          <p:cNvSpPr/>
          <p:nvPr/>
        </p:nvSpPr>
        <p:spPr>
          <a:xfrm>
            <a:off x="-209550" y="3361950"/>
            <a:ext cx="9484800" cy="1781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209550" y="4825575"/>
            <a:ext cx="9484800" cy="3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txBox="1">
            <a:spLocks noGrp="1"/>
          </p:cNvSpPr>
          <p:nvPr>
            <p:ph type="ctrTitle"/>
          </p:nvPr>
        </p:nvSpPr>
        <p:spPr>
          <a:xfrm>
            <a:off x="715100" y="658825"/>
            <a:ext cx="5761800" cy="2180400"/>
          </a:xfrm>
          <a:prstGeom prst="rect">
            <a:avLst/>
          </a:prstGeom>
          <a:noFill/>
        </p:spPr>
        <p:txBody>
          <a:bodyPr spcFirstLastPara="1" wrap="square" lIns="91425" tIns="91425" rIns="91425" bIns="91425" anchor="b" anchorCtr="0">
            <a:noAutofit/>
          </a:bodyPr>
          <a:lstStyle>
            <a:lvl1pPr lvl="0">
              <a:lnSpc>
                <a:spcPct val="90000"/>
              </a:lnSpc>
              <a:spcBef>
                <a:spcPts val="0"/>
              </a:spcBef>
              <a:spcAft>
                <a:spcPts val="0"/>
              </a:spcAft>
              <a:buClr>
                <a:schemeClr val="dk2"/>
              </a:buClr>
              <a:buSzPts val="5200"/>
              <a:buFont typeface="Fjalla One"/>
              <a:buNone/>
              <a:defRPr sz="6700">
                <a:solidFill>
                  <a:schemeClr val="dk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24" name="Google Shape;724;p2"/>
          <p:cNvSpPr txBox="1">
            <a:spLocks noGrp="1"/>
          </p:cNvSpPr>
          <p:nvPr>
            <p:ph type="subTitle" idx="1"/>
          </p:nvPr>
        </p:nvSpPr>
        <p:spPr>
          <a:xfrm>
            <a:off x="715100" y="4009650"/>
            <a:ext cx="54621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25" name="Google Shape;725;p2"/>
          <p:cNvSpPr txBox="1">
            <a:spLocks noGrp="1"/>
          </p:cNvSpPr>
          <p:nvPr>
            <p:ph type="sldNum" idx="12"/>
          </p:nvPr>
        </p:nvSpPr>
        <p:spPr>
          <a:xfrm>
            <a:off x="8121986" y="4203750"/>
            <a:ext cx="3096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latin typeface="Karla"/>
                <a:ea typeface="Karla"/>
                <a:cs typeface="Karla"/>
                <a:sym typeface="Karla"/>
              </a:defRPr>
            </a:lvl1pPr>
            <a:lvl2pPr lvl="1" algn="ctr" rtl="0">
              <a:spcAft>
                <a:spcPts val="0"/>
              </a:spcAft>
              <a:buNone/>
              <a:defRPr sz="1200">
                <a:latin typeface="Karla"/>
                <a:ea typeface="Karla"/>
                <a:cs typeface="Karla"/>
                <a:sym typeface="Karla"/>
              </a:defRPr>
            </a:lvl2pPr>
            <a:lvl3pPr lvl="2" algn="ctr" rtl="0">
              <a:spcAft>
                <a:spcPts val="0"/>
              </a:spcAft>
              <a:buNone/>
              <a:defRPr sz="1200">
                <a:latin typeface="Karla"/>
                <a:ea typeface="Karla"/>
                <a:cs typeface="Karla"/>
                <a:sym typeface="Karla"/>
              </a:defRPr>
            </a:lvl3pPr>
            <a:lvl4pPr lvl="3" algn="ctr" rtl="0">
              <a:spcAft>
                <a:spcPts val="0"/>
              </a:spcAft>
              <a:buNone/>
              <a:defRPr sz="1200">
                <a:latin typeface="Karla"/>
                <a:ea typeface="Karla"/>
                <a:cs typeface="Karla"/>
                <a:sym typeface="Karla"/>
              </a:defRPr>
            </a:lvl4pPr>
            <a:lvl5pPr lvl="4" algn="ctr" rtl="0">
              <a:spcAft>
                <a:spcPts val="0"/>
              </a:spcAft>
              <a:buNone/>
              <a:defRPr sz="1200">
                <a:latin typeface="Karla"/>
                <a:ea typeface="Karla"/>
                <a:cs typeface="Karla"/>
                <a:sym typeface="Karla"/>
              </a:defRPr>
            </a:lvl5pPr>
            <a:lvl6pPr lvl="5" algn="ctr" rtl="0">
              <a:spcAft>
                <a:spcPts val="0"/>
              </a:spcAft>
              <a:buNone/>
              <a:defRPr sz="1200">
                <a:latin typeface="Karla"/>
                <a:ea typeface="Karla"/>
                <a:cs typeface="Karla"/>
                <a:sym typeface="Karla"/>
              </a:defRPr>
            </a:lvl6pPr>
            <a:lvl7pPr lvl="6" algn="ctr" rtl="0">
              <a:spcAft>
                <a:spcPts val="0"/>
              </a:spcAft>
              <a:buNone/>
              <a:defRPr sz="1200">
                <a:latin typeface="Karla"/>
                <a:ea typeface="Karla"/>
                <a:cs typeface="Karla"/>
                <a:sym typeface="Karla"/>
              </a:defRPr>
            </a:lvl7pPr>
            <a:lvl8pPr lvl="7" algn="ctr" rtl="0">
              <a:spcAft>
                <a:spcPts val="0"/>
              </a:spcAft>
              <a:buNone/>
              <a:defRPr sz="1200">
                <a:latin typeface="Karla"/>
                <a:ea typeface="Karla"/>
                <a:cs typeface="Karla"/>
                <a:sym typeface="Karla"/>
              </a:defRPr>
            </a:lvl8pPr>
            <a:lvl9pPr lvl="8" algn="ctr" rtl="0">
              <a:spcAft>
                <a:spcPts val="0"/>
              </a:spcAft>
              <a:buNone/>
              <a:defRPr sz="1200">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8872"/>
        <p:cNvGrpSpPr/>
        <p:nvPr/>
      </p:nvGrpSpPr>
      <p:grpSpPr>
        <a:xfrm>
          <a:off x="0" y="0"/>
          <a:ext cx="0" cy="0"/>
          <a:chOff x="0" y="0"/>
          <a:chExt cx="0" cy="0"/>
        </a:xfrm>
      </p:grpSpPr>
      <p:sp>
        <p:nvSpPr>
          <p:cNvPr id="18873" name="Google Shape;18873;p30"/>
          <p:cNvSpPr txBox="1">
            <a:spLocks noGrp="1"/>
          </p:cNvSpPr>
          <p:nvPr>
            <p:ph type="sldNum" idx="12"/>
          </p:nvPr>
        </p:nvSpPr>
        <p:spPr>
          <a:xfrm>
            <a:off x="7870984" y="4216451"/>
            <a:ext cx="548700" cy="393600"/>
          </a:xfrm>
          <a:prstGeom prst="rect">
            <a:avLst/>
          </a:prstGeom>
          <a:noFill/>
          <a:ln>
            <a:noFill/>
          </a:ln>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18874" name="Google Shape;18874;p30"/>
          <p:cNvSpPr/>
          <p:nvPr/>
        </p:nvSpPr>
        <p:spPr>
          <a:xfrm flipH="1">
            <a:off x="-269825" y="1756248"/>
            <a:ext cx="3829200" cy="350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5" name="Google Shape;18875;p30"/>
          <p:cNvGrpSpPr/>
          <p:nvPr/>
        </p:nvGrpSpPr>
        <p:grpSpPr>
          <a:xfrm flipH="1">
            <a:off x="-1257300" y="-3090672"/>
            <a:ext cx="4835725" cy="4834725"/>
            <a:chOff x="1405000" y="426275"/>
            <a:chExt cx="4835725" cy="4834725"/>
          </a:xfrm>
        </p:grpSpPr>
        <p:sp>
          <p:nvSpPr>
            <p:cNvPr id="18876" name="Google Shape;18876;p30"/>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7" name="Google Shape;18877;p30"/>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8" name="Google Shape;18878;p30"/>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9" name="Google Shape;18879;p30"/>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0" name="Google Shape;18880;p30"/>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1" name="Google Shape;18881;p30"/>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2" name="Google Shape;18882;p30"/>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3" name="Google Shape;18883;p30"/>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4" name="Google Shape;18884;p30"/>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5" name="Google Shape;18885;p30"/>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6" name="Google Shape;18886;p30"/>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7" name="Google Shape;18887;p30"/>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8" name="Google Shape;18888;p30"/>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9" name="Google Shape;18889;p30"/>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0" name="Google Shape;18890;p30"/>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1" name="Google Shape;18891;p30"/>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2" name="Google Shape;18892;p30"/>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3" name="Google Shape;18893;p30"/>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4" name="Google Shape;18894;p30"/>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5" name="Google Shape;18895;p30"/>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6" name="Google Shape;18896;p30"/>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7" name="Google Shape;18897;p30"/>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8" name="Google Shape;18898;p30"/>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9" name="Google Shape;18899;p30"/>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0" name="Google Shape;18900;p30"/>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1" name="Google Shape;18901;p30"/>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2" name="Google Shape;18902;p30"/>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3" name="Google Shape;18903;p30"/>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4" name="Google Shape;18904;p30"/>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5" name="Google Shape;18905;p30"/>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6" name="Google Shape;18906;p30"/>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7" name="Google Shape;18907;p30"/>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8" name="Google Shape;18908;p30"/>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9" name="Google Shape;18909;p30"/>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0" name="Google Shape;18910;p30"/>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1" name="Google Shape;18911;p30"/>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2" name="Google Shape;18912;p30"/>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3" name="Google Shape;18913;p30"/>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4" name="Google Shape;18914;p30"/>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5" name="Google Shape;18915;p30"/>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6" name="Google Shape;18916;p30"/>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7" name="Google Shape;18917;p30"/>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8" name="Google Shape;18918;p30"/>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9" name="Google Shape;18919;p30"/>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0" name="Google Shape;18920;p30"/>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1" name="Google Shape;18921;p30"/>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2" name="Google Shape;18922;p30"/>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3" name="Google Shape;18923;p30"/>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4" name="Google Shape;18924;p30"/>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5" name="Google Shape;18925;p30"/>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6" name="Google Shape;18926;p30"/>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7" name="Google Shape;18927;p30"/>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8" name="Google Shape;18928;p30"/>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9" name="Google Shape;18929;p30"/>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0" name="Google Shape;18930;p30"/>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1" name="Google Shape;18931;p30"/>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2" name="Google Shape;18932;p30"/>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3" name="Google Shape;18933;p30"/>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4" name="Google Shape;18934;p30"/>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5" name="Google Shape;18935;p30"/>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6" name="Google Shape;18936;p30"/>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7" name="Google Shape;18937;p30"/>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8" name="Google Shape;18938;p30"/>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9" name="Google Shape;18939;p30"/>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0" name="Google Shape;18940;p30"/>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1" name="Google Shape;18941;p30"/>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2" name="Google Shape;18942;p30"/>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3" name="Google Shape;18943;p30"/>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4" name="Google Shape;18944;p30"/>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5" name="Google Shape;18945;p30"/>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6" name="Google Shape;18946;p30"/>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7" name="Google Shape;18947;p30"/>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8" name="Google Shape;18948;p30"/>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9" name="Google Shape;18949;p30"/>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0" name="Google Shape;18950;p30"/>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1" name="Google Shape;18951;p30"/>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2" name="Google Shape;18952;p30"/>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3" name="Google Shape;18953;p30"/>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4" name="Google Shape;18954;p30"/>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5" name="Google Shape;18955;p30"/>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6" name="Google Shape;18956;p30"/>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7" name="Google Shape;18957;p30"/>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8" name="Google Shape;18958;p30"/>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9" name="Google Shape;18959;p30"/>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0" name="Google Shape;18960;p30"/>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1" name="Google Shape;18961;p30"/>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2" name="Google Shape;18962;p30"/>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3" name="Google Shape;18963;p30"/>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4" name="Google Shape;18964;p30"/>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5" name="Google Shape;18965;p30"/>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6" name="Google Shape;18966;p30"/>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7" name="Google Shape;18967;p30"/>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8" name="Google Shape;18968;p30"/>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9" name="Google Shape;18969;p30"/>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0" name="Google Shape;18970;p30"/>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1" name="Google Shape;18971;p30"/>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2" name="Google Shape;18972;p30"/>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3" name="Google Shape;18973;p30"/>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4" name="Google Shape;18974;p30"/>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5" name="Google Shape;18975;p30"/>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6" name="Google Shape;18976;p30"/>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7" name="Google Shape;18977;p30"/>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8" name="Google Shape;18978;p30"/>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9" name="Google Shape;18979;p30"/>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0" name="Google Shape;18980;p30"/>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1" name="Google Shape;18981;p30"/>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2" name="Google Shape;18982;p30"/>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3" name="Google Shape;18983;p30"/>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4" name="Google Shape;18984;p30"/>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5" name="Google Shape;18985;p30"/>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6" name="Google Shape;18986;p30"/>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7" name="Google Shape;18987;p30"/>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8" name="Google Shape;18988;p30"/>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9" name="Google Shape;18989;p30"/>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0" name="Google Shape;18990;p30"/>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1" name="Google Shape;18991;p30"/>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2" name="Google Shape;18992;p30"/>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3" name="Google Shape;18993;p30"/>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4" name="Google Shape;18994;p30"/>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5" name="Google Shape;18995;p30"/>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6" name="Google Shape;18996;p30"/>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7" name="Google Shape;18997;p30"/>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8" name="Google Shape;18998;p30"/>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9" name="Google Shape;18999;p30"/>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0" name="Google Shape;19000;p30"/>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1" name="Google Shape;19001;p30"/>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2" name="Google Shape;19002;p30"/>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3" name="Google Shape;19003;p30"/>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4" name="Google Shape;19004;p30"/>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5" name="Google Shape;19005;p30"/>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6" name="Google Shape;19006;p30"/>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7" name="Google Shape;19007;p30"/>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8" name="Google Shape;19008;p30"/>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9" name="Google Shape;19009;p30"/>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0" name="Google Shape;19010;p30"/>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1" name="Google Shape;19011;p30"/>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2" name="Google Shape;19012;p30"/>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3" name="Google Shape;19013;p30"/>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4" name="Google Shape;19014;p30"/>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5" name="Google Shape;19015;p30"/>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6" name="Google Shape;19016;p30"/>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7" name="Google Shape;19017;p30"/>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8" name="Google Shape;19018;p30"/>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9" name="Google Shape;19019;p30"/>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0" name="Google Shape;19020;p30"/>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1" name="Google Shape;19021;p30"/>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2" name="Google Shape;19022;p30"/>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3" name="Google Shape;19023;p30"/>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4" name="Google Shape;19024;p30"/>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5" name="Google Shape;19025;p30"/>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6" name="Google Shape;19026;p30"/>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7" name="Google Shape;19027;p30"/>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8" name="Google Shape;19028;p30"/>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9" name="Google Shape;19029;p30"/>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0" name="Google Shape;19030;p30"/>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1" name="Google Shape;19031;p30"/>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2" name="Google Shape;19032;p30"/>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3" name="Google Shape;19033;p30"/>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4" name="Google Shape;19034;p30"/>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5" name="Google Shape;19035;p30"/>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6" name="Google Shape;19036;p30"/>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7" name="Google Shape;19037;p30"/>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8" name="Google Shape;19038;p30"/>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9" name="Google Shape;19039;p30"/>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0" name="Google Shape;19040;p30"/>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1" name="Google Shape;19041;p30"/>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2" name="Google Shape;19042;p30"/>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3" name="Google Shape;19043;p30"/>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4" name="Google Shape;19044;p30"/>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5" name="Google Shape;19045;p30"/>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6" name="Google Shape;19046;p30"/>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7" name="Google Shape;19047;p30"/>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8" name="Google Shape;19048;p30"/>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9" name="Google Shape;19049;p30"/>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0" name="Google Shape;19050;p30"/>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1" name="Google Shape;19051;p30"/>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2" name="Google Shape;19052;p30"/>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3" name="Google Shape;19053;p30"/>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4" name="Google Shape;19054;p30"/>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5" name="Google Shape;19055;p30"/>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6" name="Google Shape;19056;p30"/>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7" name="Google Shape;19057;p30"/>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8" name="Google Shape;19058;p30"/>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9" name="Google Shape;19059;p30"/>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0" name="Google Shape;19060;p30"/>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1" name="Google Shape;19061;p30"/>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2" name="Google Shape;19062;p30"/>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3" name="Google Shape;19063;p30"/>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4" name="Google Shape;19064;p30"/>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5" name="Google Shape;19065;p30"/>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6" name="Google Shape;19066;p30"/>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7" name="Google Shape;19067;p30"/>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8" name="Google Shape;19068;p30"/>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9" name="Google Shape;19069;p30"/>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0" name="Google Shape;19070;p30"/>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1" name="Google Shape;19071;p30"/>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2" name="Google Shape;19072;p30"/>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3" name="Google Shape;19073;p30"/>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4" name="Google Shape;19074;p30"/>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5" name="Google Shape;19075;p30"/>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6" name="Google Shape;19076;p30"/>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7" name="Google Shape;19077;p30"/>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8" name="Google Shape;19078;p30"/>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9" name="Google Shape;19079;p30"/>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0" name="Google Shape;19080;p30"/>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1" name="Google Shape;19081;p30"/>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2" name="Google Shape;19082;p30"/>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3" name="Google Shape;19083;p30"/>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4" name="Google Shape;19084;p30"/>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5" name="Google Shape;19085;p30"/>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6" name="Google Shape;19086;p30"/>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7" name="Google Shape;19087;p30"/>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8" name="Google Shape;19088;p30"/>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9" name="Google Shape;19089;p30"/>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0" name="Google Shape;19090;p30"/>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1" name="Google Shape;19091;p30"/>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2" name="Google Shape;19092;p30"/>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3" name="Google Shape;19093;p30"/>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4" name="Google Shape;19094;p30"/>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5" name="Google Shape;19095;p30"/>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6" name="Google Shape;19096;p30"/>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7" name="Google Shape;19097;p30"/>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8" name="Google Shape;19098;p30"/>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9" name="Google Shape;19099;p30"/>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0" name="Google Shape;19100;p30"/>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1" name="Google Shape;19101;p30"/>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2" name="Google Shape;19102;p30"/>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3" name="Google Shape;19103;p30"/>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4" name="Google Shape;19104;p30"/>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5" name="Google Shape;19105;p30"/>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6" name="Google Shape;19106;p30"/>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7" name="Google Shape;19107;p30"/>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8" name="Google Shape;19108;p30"/>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9" name="Google Shape;19109;p30"/>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0" name="Google Shape;19110;p30"/>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1" name="Google Shape;19111;p30"/>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2" name="Google Shape;19112;p30"/>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3" name="Google Shape;19113;p30"/>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4" name="Google Shape;19114;p30"/>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5" name="Google Shape;19115;p30"/>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6" name="Google Shape;19116;p30"/>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7" name="Google Shape;19117;p30"/>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8" name="Google Shape;19118;p30"/>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9" name="Google Shape;19119;p30"/>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0" name="Google Shape;19120;p30"/>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1" name="Google Shape;19121;p30"/>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2" name="Google Shape;19122;p30"/>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3" name="Google Shape;19123;p30"/>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4" name="Google Shape;19124;p30"/>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5" name="Google Shape;19125;p30"/>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6" name="Google Shape;19126;p30"/>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7" name="Google Shape;19127;p30"/>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8" name="Google Shape;19128;p30"/>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9" name="Google Shape;19129;p30"/>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0" name="Google Shape;19130;p30"/>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1" name="Google Shape;19131;p30"/>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2" name="Google Shape;19132;p30"/>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3" name="Google Shape;19133;p30"/>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4" name="Google Shape;19134;p30"/>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5" name="Google Shape;19135;p30"/>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6" name="Google Shape;19136;p30"/>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7" name="Google Shape;19137;p30"/>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8" name="Google Shape;19138;p30"/>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9" name="Google Shape;19139;p30"/>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0" name="Google Shape;19140;p30"/>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1" name="Google Shape;19141;p30"/>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2" name="Google Shape;19142;p30"/>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3" name="Google Shape;19143;p30"/>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4" name="Google Shape;19144;p30"/>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5" name="Google Shape;19145;p30"/>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6" name="Google Shape;19146;p30"/>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7" name="Google Shape;19147;p30"/>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8" name="Google Shape;19148;p30"/>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9" name="Google Shape;19149;p30"/>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0" name="Google Shape;19150;p30"/>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1" name="Google Shape;19151;p30"/>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2" name="Google Shape;19152;p30"/>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3" name="Google Shape;19153;p30"/>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4" name="Google Shape;19154;p30"/>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5" name="Google Shape;19155;p30"/>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6" name="Google Shape;19156;p30"/>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7" name="Google Shape;19157;p30"/>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8" name="Google Shape;19158;p30"/>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9" name="Google Shape;19159;p30"/>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0" name="Google Shape;19160;p30"/>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1" name="Google Shape;19161;p30"/>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2" name="Google Shape;19162;p30"/>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3" name="Google Shape;19163;p30"/>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4" name="Google Shape;19164;p30"/>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5" name="Google Shape;19165;p30"/>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6" name="Google Shape;19166;p30"/>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7" name="Google Shape;19167;p30"/>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8" name="Google Shape;19168;p30"/>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9" name="Google Shape;19169;p30"/>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0" name="Google Shape;19170;p30"/>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1" name="Google Shape;19171;p30"/>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2" name="Google Shape;19172;p30"/>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3" name="Google Shape;19173;p30"/>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4" name="Google Shape;19174;p30"/>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5" name="Google Shape;19175;p30"/>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6" name="Google Shape;19176;p30"/>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7" name="Google Shape;19177;p30"/>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8" name="Google Shape;19178;p30"/>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9" name="Google Shape;19179;p30"/>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0" name="Google Shape;19180;p30"/>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1" name="Google Shape;19181;p30"/>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2" name="Google Shape;19182;p30"/>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3" name="Google Shape;19183;p30"/>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4" name="Google Shape;19184;p30"/>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5" name="Google Shape;19185;p30"/>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6" name="Google Shape;19186;p30"/>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7" name="Google Shape;19187;p30"/>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8" name="Google Shape;19188;p30"/>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9" name="Google Shape;19189;p30"/>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0" name="Google Shape;19190;p30"/>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1" name="Google Shape;19191;p30"/>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2" name="Google Shape;19192;p30"/>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3" name="Google Shape;19193;p30"/>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4" name="Google Shape;19194;p30"/>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5" name="Google Shape;19195;p30"/>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6" name="Google Shape;19196;p30"/>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7" name="Google Shape;19197;p30"/>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8" name="Google Shape;19198;p30"/>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9" name="Google Shape;19199;p30"/>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0" name="Google Shape;19200;p30"/>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1" name="Google Shape;19201;p30"/>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2" name="Google Shape;19202;p30"/>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3" name="Google Shape;19203;p30"/>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4" name="Google Shape;19204;p30"/>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5" name="Google Shape;19205;p30"/>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6" name="Google Shape;19206;p30"/>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7" name="Google Shape;19207;p30"/>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8" name="Google Shape;19208;p30"/>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9" name="Google Shape;19209;p30"/>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0" name="Google Shape;19210;p30"/>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1" name="Google Shape;19211;p30"/>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2" name="Google Shape;19212;p30"/>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3" name="Google Shape;19213;p30"/>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4" name="Google Shape;19214;p30"/>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5" name="Google Shape;19215;p30"/>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6" name="Google Shape;19216;p30"/>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7" name="Google Shape;19217;p30"/>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8" name="Google Shape;19218;p30"/>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9" name="Google Shape;19219;p30"/>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0" name="Google Shape;19220;p30"/>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1" name="Google Shape;19221;p30"/>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2" name="Google Shape;19222;p30"/>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3" name="Google Shape;19223;p30"/>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4" name="Google Shape;19224;p30"/>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5" name="Google Shape;19225;p30"/>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6" name="Google Shape;19226;p30"/>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7" name="Google Shape;19227;p30"/>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8" name="Google Shape;19228;p30"/>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9" name="Google Shape;19229;p30"/>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0" name="Google Shape;19230;p30"/>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1" name="Google Shape;19231;p30"/>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2" name="Google Shape;19232;p30"/>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3" name="Google Shape;19233;p30"/>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4" name="Google Shape;19234;p30"/>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5" name="Google Shape;19235;p30"/>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6" name="Google Shape;19236;p30"/>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7" name="Google Shape;19237;p30"/>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8" name="Google Shape;19238;p30"/>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9" name="Google Shape;19239;p30"/>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0" name="Google Shape;19240;p30"/>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1" name="Google Shape;19241;p30"/>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2" name="Google Shape;19242;p30"/>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3" name="Google Shape;19243;p30"/>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4" name="Google Shape;19244;p30"/>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5" name="Google Shape;19245;p30"/>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6" name="Google Shape;19246;p30"/>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7" name="Google Shape;19247;p30"/>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8" name="Google Shape;19248;p30"/>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9" name="Google Shape;19249;p30"/>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0" name="Google Shape;19250;p30"/>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1" name="Google Shape;19251;p30"/>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2" name="Google Shape;19252;p30"/>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3" name="Google Shape;19253;p30"/>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4" name="Google Shape;19254;p30"/>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5" name="Google Shape;19255;p30"/>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6" name="Google Shape;19256;p30"/>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7" name="Google Shape;19257;p30"/>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8" name="Google Shape;19258;p30"/>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9" name="Google Shape;19259;p30"/>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0" name="Google Shape;19260;p30"/>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1" name="Google Shape;19261;p30"/>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2" name="Google Shape;19262;p30"/>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3" name="Google Shape;19263;p30"/>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4" name="Google Shape;19264;p30"/>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5" name="Google Shape;19265;p30"/>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6" name="Google Shape;19266;p30"/>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7" name="Google Shape;19267;p30"/>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8" name="Google Shape;19268;p30"/>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9" name="Google Shape;19269;p30"/>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0" name="Google Shape;19270;p30"/>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1" name="Google Shape;19271;p30"/>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2" name="Google Shape;19272;p30"/>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3" name="Google Shape;19273;p30"/>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4" name="Google Shape;19274;p30"/>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5" name="Google Shape;19275;p30"/>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6" name="Google Shape;19276;p30"/>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7" name="Google Shape;19277;p30"/>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8" name="Google Shape;19278;p30"/>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9" name="Google Shape;19279;p30"/>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0" name="Google Shape;19280;p30"/>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1" name="Google Shape;19281;p30"/>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2" name="Google Shape;19282;p30"/>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3" name="Google Shape;19283;p30"/>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4" name="Google Shape;19284;p30"/>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5" name="Google Shape;19285;p30"/>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6" name="Google Shape;19286;p30"/>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7" name="Google Shape;19287;p30"/>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8" name="Google Shape;19288;p30"/>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9" name="Google Shape;19289;p30"/>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0" name="Google Shape;19290;p30"/>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1" name="Google Shape;19291;p30"/>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2" name="Google Shape;19292;p30"/>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3" name="Google Shape;19293;p30"/>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4" name="Google Shape;19294;p30"/>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5" name="Google Shape;19295;p30"/>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6" name="Google Shape;19296;p30"/>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7" name="Google Shape;19297;p30"/>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8" name="Google Shape;19298;p30"/>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30"/>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30"/>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30"/>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30"/>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30"/>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30"/>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30"/>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30"/>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30"/>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30"/>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30"/>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30"/>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30"/>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30"/>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30"/>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30"/>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30"/>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30"/>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30"/>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30"/>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30"/>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30"/>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30"/>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30"/>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30"/>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30"/>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30"/>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30"/>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30"/>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30"/>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30"/>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30"/>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30"/>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30"/>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30"/>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30"/>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30"/>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30"/>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30"/>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30"/>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30"/>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30"/>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30"/>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30"/>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30"/>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30"/>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30"/>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30"/>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30"/>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30"/>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30"/>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30"/>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30"/>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30"/>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30"/>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30"/>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30"/>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30"/>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30"/>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30"/>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30"/>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30"/>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30"/>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30"/>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30"/>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30"/>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30"/>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30"/>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30"/>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30"/>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30"/>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30"/>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30"/>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30"/>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30"/>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30"/>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30"/>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30"/>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30"/>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30"/>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30"/>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30"/>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30"/>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30"/>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30"/>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30"/>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30"/>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30"/>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30"/>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30"/>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30"/>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30"/>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30"/>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30"/>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30"/>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30"/>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30"/>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30"/>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30"/>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30"/>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30"/>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30"/>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30"/>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30"/>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30"/>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30"/>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30"/>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30"/>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30"/>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30"/>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30"/>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30"/>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30"/>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30"/>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30"/>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30"/>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30"/>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30"/>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30"/>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30"/>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30"/>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30"/>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30"/>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30"/>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30"/>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30"/>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30"/>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30"/>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30"/>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30"/>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30"/>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30"/>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30"/>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30"/>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30"/>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30"/>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30"/>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30"/>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30"/>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30"/>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30"/>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30"/>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30"/>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30"/>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30"/>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30"/>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30"/>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30"/>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30"/>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30"/>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30"/>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30"/>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30"/>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30"/>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30"/>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30"/>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30"/>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30"/>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30"/>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30"/>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30"/>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30"/>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30"/>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30"/>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30"/>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30"/>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30"/>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30"/>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30"/>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30"/>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30"/>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30"/>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30"/>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30"/>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30"/>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30"/>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30"/>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30"/>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30"/>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30"/>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30"/>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30"/>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30"/>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30"/>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30"/>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30"/>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30"/>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30"/>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30"/>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30"/>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30"/>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30"/>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30"/>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30"/>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30"/>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30"/>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30"/>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30"/>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30"/>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30"/>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30"/>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30"/>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30"/>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30"/>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30"/>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30"/>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30"/>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30"/>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30"/>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30"/>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30"/>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30"/>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30"/>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30"/>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30"/>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30"/>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30"/>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30"/>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30"/>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30"/>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30"/>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30"/>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30"/>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30"/>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30"/>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30"/>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30"/>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30"/>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30"/>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30"/>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30"/>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30"/>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30"/>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30"/>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30"/>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30"/>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30"/>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30"/>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30"/>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30"/>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30"/>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30"/>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30"/>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30"/>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30"/>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30"/>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30"/>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30"/>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30"/>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30"/>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30"/>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30"/>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30"/>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30"/>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30"/>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30"/>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30"/>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30"/>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30"/>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30"/>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30"/>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30"/>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30"/>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30"/>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30"/>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30"/>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30"/>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30"/>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30"/>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30"/>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30"/>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30"/>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30"/>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30"/>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30"/>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30"/>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30"/>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30"/>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30"/>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30"/>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30"/>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30"/>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30"/>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30"/>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30"/>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30"/>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30"/>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30"/>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87" name="Google Shape;19587;p30"/>
          <p:cNvSpPr/>
          <p:nvPr/>
        </p:nvSpPr>
        <p:spPr>
          <a:xfrm flipH="1">
            <a:off x="3559375" y="-25150"/>
            <a:ext cx="5600700" cy="178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30"/>
          <p:cNvSpPr/>
          <p:nvPr/>
        </p:nvSpPr>
        <p:spPr>
          <a:xfrm rot="5400000" flipH="1">
            <a:off x="2844013" y="641300"/>
            <a:ext cx="1829100" cy="400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726"/>
        <p:cNvGrpSpPr/>
        <p:nvPr/>
      </p:nvGrpSpPr>
      <p:grpSpPr>
        <a:xfrm>
          <a:off x="0" y="0"/>
          <a:ext cx="0" cy="0"/>
          <a:chOff x="0" y="0"/>
          <a:chExt cx="0" cy="0"/>
        </a:xfrm>
      </p:grpSpPr>
      <p:grpSp>
        <p:nvGrpSpPr>
          <p:cNvPr id="727" name="Google Shape;727;p3"/>
          <p:cNvGrpSpPr/>
          <p:nvPr/>
        </p:nvGrpSpPr>
        <p:grpSpPr>
          <a:xfrm>
            <a:off x="5461143" y="-17"/>
            <a:ext cx="5232428" cy="5265098"/>
            <a:chOff x="1389250" y="425375"/>
            <a:chExt cx="4808775" cy="4838800"/>
          </a:xfrm>
        </p:grpSpPr>
        <p:sp>
          <p:nvSpPr>
            <p:cNvPr id="728" name="Google Shape;728;p3"/>
            <p:cNvSpPr/>
            <p:nvPr/>
          </p:nvSpPr>
          <p:spPr>
            <a:xfrm>
              <a:off x="5671675" y="1808925"/>
              <a:ext cx="513625" cy="513625"/>
            </a:xfrm>
            <a:custGeom>
              <a:avLst/>
              <a:gdLst/>
              <a:ahLst/>
              <a:cxnLst/>
              <a:rect l="l" t="t" r="r" b="b"/>
              <a:pathLst>
                <a:path w="20545" h="20545" extrusionOk="0">
                  <a:moveTo>
                    <a:pt x="20545" y="0"/>
                  </a:moveTo>
                  <a:lnTo>
                    <a:pt x="1" y="20544"/>
                  </a:lnTo>
                  <a:lnTo>
                    <a:pt x="16872" y="3709"/>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595325" y="1652575"/>
              <a:ext cx="602700" cy="593625"/>
            </a:xfrm>
            <a:custGeom>
              <a:avLst/>
              <a:gdLst/>
              <a:ahLst/>
              <a:cxnLst/>
              <a:rect l="l" t="t" r="r" b="b"/>
              <a:pathLst>
                <a:path w="24108" h="23745" extrusionOk="0">
                  <a:moveTo>
                    <a:pt x="23781" y="0"/>
                  </a:moveTo>
                  <a:lnTo>
                    <a:pt x="24108" y="364"/>
                  </a:lnTo>
                  <a:lnTo>
                    <a:pt x="24108" y="327"/>
                  </a:lnTo>
                  <a:lnTo>
                    <a:pt x="23781" y="0"/>
                  </a:lnTo>
                  <a:close/>
                  <a:moveTo>
                    <a:pt x="23781" y="0"/>
                  </a:moveTo>
                  <a:lnTo>
                    <a:pt x="0" y="23744"/>
                  </a:lnTo>
                  <a:lnTo>
                    <a:pt x="20726" y="3054"/>
                  </a:lnTo>
                  <a:lnTo>
                    <a:pt x="2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185275" y="1796200"/>
              <a:ext cx="12750" cy="17300"/>
            </a:xfrm>
            <a:custGeom>
              <a:avLst/>
              <a:gdLst/>
              <a:ahLst/>
              <a:cxnLst/>
              <a:rect l="l" t="t" r="r" b="b"/>
              <a:pathLst>
                <a:path w="510" h="692" extrusionOk="0">
                  <a:moveTo>
                    <a:pt x="510" y="0"/>
                  </a:moveTo>
                  <a:lnTo>
                    <a:pt x="1" y="509"/>
                  </a:lnTo>
                  <a:lnTo>
                    <a:pt x="364" y="509"/>
                  </a:lnTo>
                  <a:lnTo>
                    <a:pt x="510" y="691"/>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093475" y="1808925"/>
              <a:ext cx="104550" cy="189100"/>
            </a:xfrm>
            <a:custGeom>
              <a:avLst/>
              <a:gdLst/>
              <a:ahLst/>
              <a:cxnLst/>
              <a:rect l="l" t="t" r="r" b="b"/>
              <a:pathLst>
                <a:path w="4182" h="7564" extrusionOk="0">
                  <a:moveTo>
                    <a:pt x="3673" y="0"/>
                  </a:moveTo>
                  <a:lnTo>
                    <a:pt x="0" y="3709"/>
                  </a:lnTo>
                  <a:lnTo>
                    <a:pt x="328" y="3709"/>
                  </a:lnTo>
                  <a:lnTo>
                    <a:pt x="510" y="3890"/>
                  </a:lnTo>
                  <a:lnTo>
                    <a:pt x="510" y="3890"/>
                  </a:lnTo>
                  <a:lnTo>
                    <a:pt x="3855" y="546"/>
                  </a:lnTo>
                  <a:lnTo>
                    <a:pt x="4182" y="873"/>
                  </a:lnTo>
                  <a:lnTo>
                    <a:pt x="4182" y="182"/>
                  </a:lnTo>
                  <a:lnTo>
                    <a:pt x="4036" y="0"/>
                  </a:lnTo>
                  <a:close/>
                  <a:moveTo>
                    <a:pt x="510" y="3890"/>
                  </a:moveTo>
                  <a:lnTo>
                    <a:pt x="509" y="3891"/>
                  </a:lnTo>
                  <a:lnTo>
                    <a:pt x="4182" y="7563"/>
                  </a:lnTo>
                  <a:lnTo>
                    <a:pt x="4036" y="7382"/>
                  </a:lnTo>
                  <a:lnTo>
                    <a:pt x="510" y="389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5671675" y="1901650"/>
              <a:ext cx="522725" cy="513625"/>
            </a:xfrm>
            <a:custGeom>
              <a:avLst/>
              <a:gdLst/>
              <a:ahLst/>
              <a:cxnLst/>
              <a:rect l="l" t="t" r="r" b="b"/>
              <a:pathLst>
                <a:path w="20909" h="20545" extrusionOk="0">
                  <a:moveTo>
                    <a:pt x="16872" y="0"/>
                  </a:moveTo>
                  <a:lnTo>
                    <a:pt x="1" y="16835"/>
                  </a:lnTo>
                  <a:lnTo>
                    <a:pt x="183" y="17017"/>
                  </a:lnTo>
                  <a:lnTo>
                    <a:pt x="364" y="17199"/>
                  </a:lnTo>
                  <a:lnTo>
                    <a:pt x="17018" y="509"/>
                  </a:lnTo>
                  <a:lnTo>
                    <a:pt x="20363" y="3854"/>
                  </a:lnTo>
                  <a:lnTo>
                    <a:pt x="3710" y="20544"/>
                  </a:lnTo>
                  <a:lnTo>
                    <a:pt x="20545" y="3673"/>
                  </a:lnTo>
                  <a:lnTo>
                    <a:pt x="20908" y="3673"/>
                  </a:lnTo>
                  <a:lnTo>
                    <a:pt x="17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5840750" y="2133450"/>
              <a:ext cx="357275" cy="358175"/>
            </a:xfrm>
            <a:custGeom>
              <a:avLst/>
              <a:gdLst/>
              <a:ahLst/>
              <a:cxnLst/>
              <a:rect l="l" t="t" r="r" b="b"/>
              <a:pathLst>
                <a:path w="14291" h="14327" extrusionOk="0">
                  <a:moveTo>
                    <a:pt x="14291" y="0"/>
                  </a:moveTo>
                  <a:lnTo>
                    <a:pt x="1" y="14327"/>
                  </a:lnTo>
                  <a:lnTo>
                    <a:pt x="1" y="14327"/>
                  </a:lnTo>
                  <a:lnTo>
                    <a:pt x="10618" y="3709"/>
                  </a:lnTo>
                  <a:lnTo>
                    <a:pt x="13782" y="546"/>
                  </a:lnTo>
                  <a:lnTo>
                    <a:pt x="142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5764400" y="1993450"/>
              <a:ext cx="433625" cy="430000"/>
            </a:xfrm>
            <a:custGeom>
              <a:avLst/>
              <a:gdLst/>
              <a:ahLst/>
              <a:cxnLst/>
              <a:rect l="l" t="t" r="r" b="b"/>
              <a:pathLst>
                <a:path w="17345" h="17200" extrusionOk="0">
                  <a:moveTo>
                    <a:pt x="16836" y="1"/>
                  </a:moveTo>
                  <a:lnTo>
                    <a:pt x="1" y="16872"/>
                  </a:lnTo>
                  <a:lnTo>
                    <a:pt x="182" y="17018"/>
                  </a:lnTo>
                  <a:lnTo>
                    <a:pt x="328" y="17199"/>
                  </a:lnTo>
                  <a:lnTo>
                    <a:pt x="17018" y="546"/>
                  </a:lnTo>
                  <a:lnTo>
                    <a:pt x="17345" y="910"/>
                  </a:lnTo>
                  <a:lnTo>
                    <a:pt x="17345" y="182"/>
                  </a:lnTo>
                  <a:lnTo>
                    <a:pt x="1719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6185275" y="2133450"/>
              <a:ext cx="12750" cy="18200"/>
            </a:xfrm>
            <a:custGeom>
              <a:avLst/>
              <a:gdLst/>
              <a:ahLst/>
              <a:cxnLst/>
              <a:rect l="l" t="t" r="r" b="b"/>
              <a:pathLst>
                <a:path w="510" h="728" extrusionOk="0">
                  <a:moveTo>
                    <a:pt x="510" y="0"/>
                  </a:moveTo>
                  <a:lnTo>
                    <a:pt x="1" y="546"/>
                  </a:lnTo>
                  <a:lnTo>
                    <a:pt x="364" y="546"/>
                  </a:lnTo>
                  <a:lnTo>
                    <a:pt x="510" y="727"/>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6106200" y="2147075"/>
              <a:ext cx="91825" cy="162750"/>
            </a:xfrm>
            <a:custGeom>
              <a:avLst/>
              <a:gdLst/>
              <a:ahLst/>
              <a:cxnLst/>
              <a:rect l="l" t="t" r="r" b="b"/>
              <a:pathLst>
                <a:path w="3673" h="6510" extrusionOk="0">
                  <a:moveTo>
                    <a:pt x="3164" y="1"/>
                  </a:moveTo>
                  <a:lnTo>
                    <a:pt x="0" y="3164"/>
                  </a:lnTo>
                  <a:lnTo>
                    <a:pt x="328" y="3164"/>
                  </a:lnTo>
                  <a:lnTo>
                    <a:pt x="510" y="3346"/>
                  </a:lnTo>
                  <a:lnTo>
                    <a:pt x="3346" y="510"/>
                  </a:lnTo>
                  <a:lnTo>
                    <a:pt x="3673" y="873"/>
                  </a:lnTo>
                  <a:lnTo>
                    <a:pt x="3673" y="182"/>
                  </a:lnTo>
                  <a:lnTo>
                    <a:pt x="3527" y="1"/>
                  </a:lnTo>
                  <a:close/>
                  <a:moveTo>
                    <a:pt x="510" y="3346"/>
                  </a:moveTo>
                  <a:lnTo>
                    <a:pt x="3527" y="6364"/>
                  </a:lnTo>
                  <a:lnTo>
                    <a:pt x="3673" y="6509"/>
                  </a:lnTo>
                  <a:lnTo>
                    <a:pt x="510" y="334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5840750" y="2226175"/>
              <a:ext cx="353650" cy="344550"/>
            </a:xfrm>
            <a:custGeom>
              <a:avLst/>
              <a:gdLst/>
              <a:ahLst/>
              <a:cxnLst/>
              <a:rect l="l" t="t" r="r" b="b"/>
              <a:pathLst>
                <a:path w="14146" h="13782" extrusionOk="0">
                  <a:moveTo>
                    <a:pt x="10618" y="0"/>
                  </a:moveTo>
                  <a:lnTo>
                    <a:pt x="1" y="10618"/>
                  </a:lnTo>
                  <a:lnTo>
                    <a:pt x="183" y="10799"/>
                  </a:lnTo>
                  <a:lnTo>
                    <a:pt x="365" y="10945"/>
                  </a:lnTo>
                  <a:lnTo>
                    <a:pt x="10764" y="546"/>
                  </a:lnTo>
                  <a:lnTo>
                    <a:pt x="13600" y="3345"/>
                  </a:lnTo>
                  <a:lnTo>
                    <a:pt x="3164" y="13781"/>
                  </a:lnTo>
                  <a:lnTo>
                    <a:pt x="3164" y="13781"/>
                  </a:lnTo>
                  <a:lnTo>
                    <a:pt x="13782" y="3200"/>
                  </a:lnTo>
                  <a:lnTo>
                    <a:pt x="14145" y="3200"/>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6000750" y="2453425"/>
              <a:ext cx="197275" cy="198200"/>
            </a:xfrm>
            <a:custGeom>
              <a:avLst/>
              <a:gdLst/>
              <a:ahLst/>
              <a:cxnLst/>
              <a:rect l="l" t="t" r="r" b="b"/>
              <a:pathLst>
                <a:path w="7891" h="7928" extrusionOk="0">
                  <a:moveTo>
                    <a:pt x="7891" y="0"/>
                  </a:moveTo>
                  <a:lnTo>
                    <a:pt x="1" y="7927"/>
                  </a:lnTo>
                  <a:lnTo>
                    <a:pt x="7382" y="546"/>
                  </a:lnTo>
                  <a:lnTo>
                    <a:pt x="78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5919850" y="2306150"/>
              <a:ext cx="278175" cy="273650"/>
            </a:xfrm>
            <a:custGeom>
              <a:avLst/>
              <a:gdLst/>
              <a:ahLst/>
              <a:cxnLst/>
              <a:rect l="l" t="t" r="r" b="b"/>
              <a:pathLst>
                <a:path w="11127" h="10946" extrusionOk="0">
                  <a:moveTo>
                    <a:pt x="10618" y="1"/>
                  </a:moveTo>
                  <a:lnTo>
                    <a:pt x="0" y="10582"/>
                  </a:lnTo>
                  <a:lnTo>
                    <a:pt x="182" y="10764"/>
                  </a:lnTo>
                  <a:lnTo>
                    <a:pt x="364" y="10946"/>
                  </a:lnTo>
                  <a:lnTo>
                    <a:pt x="10800" y="510"/>
                  </a:lnTo>
                  <a:lnTo>
                    <a:pt x="11127" y="874"/>
                  </a:lnTo>
                  <a:lnTo>
                    <a:pt x="11127" y="146"/>
                  </a:lnTo>
                  <a:lnTo>
                    <a:pt x="109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6189825" y="1643475"/>
              <a:ext cx="8200" cy="17300"/>
            </a:xfrm>
            <a:custGeom>
              <a:avLst/>
              <a:gdLst/>
              <a:ahLst/>
              <a:cxnLst/>
              <a:rect l="l" t="t" r="r" b="b"/>
              <a:pathLst>
                <a:path w="328" h="692" extrusionOk="0">
                  <a:moveTo>
                    <a:pt x="328" y="1"/>
                  </a:moveTo>
                  <a:lnTo>
                    <a:pt x="1" y="364"/>
                  </a:lnTo>
                  <a:lnTo>
                    <a:pt x="328" y="691"/>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6198000" y="1635300"/>
              <a:ext cx="25" cy="25"/>
            </a:xfrm>
            <a:custGeom>
              <a:avLst/>
              <a:gdLst/>
              <a:ahLst/>
              <a:cxnLst/>
              <a:rect l="l" t="t" r="r" b="b"/>
              <a:pathLst>
                <a:path w="1" h="1" extrusionOk="0">
                  <a:moveTo>
                    <a:pt x="1" y="0"/>
                  </a:moveTo>
                  <a:lnTo>
                    <a:pt x="1" y="0"/>
                  </a:ln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6180750" y="1635300"/>
              <a:ext cx="4550" cy="8200"/>
            </a:xfrm>
            <a:custGeom>
              <a:avLst/>
              <a:gdLst/>
              <a:ahLst/>
              <a:cxnLst/>
              <a:rect l="l" t="t" r="r" b="b"/>
              <a:pathLst>
                <a:path w="182" h="328" extrusionOk="0">
                  <a:moveTo>
                    <a:pt x="0" y="0"/>
                  </a:moveTo>
                  <a:lnTo>
                    <a:pt x="0" y="328"/>
                  </a:lnTo>
                  <a:lnTo>
                    <a:pt x="182" y="1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5140800" y="425375"/>
              <a:ext cx="522725" cy="521800"/>
            </a:xfrm>
            <a:custGeom>
              <a:avLst/>
              <a:gdLst/>
              <a:ahLst/>
              <a:cxnLst/>
              <a:rect l="l" t="t" r="r" b="b"/>
              <a:pathLst>
                <a:path w="20909" h="20872" extrusionOk="0">
                  <a:moveTo>
                    <a:pt x="1" y="0"/>
                  </a:moveTo>
                  <a:lnTo>
                    <a:pt x="20909" y="20872"/>
                  </a:lnTo>
                  <a:lnTo>
                    <a:pt x="4073" y="4037"/>
                  </a:lnTo>
                  <a:lnTo>
                    <a:pt x="364" y="328"/>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4997175" y="425375"/>
              <a:ext cx="25" cy="25"/>
            </a:xfrm>
            <a:custGeom>
              <a:avLst/>
              <a:gdLst/>
              <a:ahLst/>
              <a:cxnLst/>
              <a:rect l="l" t="t" r="r" b="b"/>
              <a:pathLst>
                <a:path w="1" h="1" extrusionOk="0">
                  <a:moveTo>
                    <a:pt x="1" y="0"/>
                  </a:move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979900" y="425375"/>
              <a:ext cx="3675" cy="8200"/>
            </a:xfrm>
            <a:custGeom>
              <a:avLst/>
              <a:gdLst/>
              <a:ahLst/>
              <a:cxnLst/>
              <a:rect l="l" t="t" r="r" b="b"/>
              <a:pathLst>
                <a:path w="147" h="328" extrusionOk="0">
                  <a:moveTo>
                    <a:pt x="1" y="0"/>
                  </a:moveTo>
                  <a:lnTo>
                    <a:pt x="1" y="328"/>
                  </a:lnTo>
                  <a:lnTo>
                    <a:pt x="146" y="182"/>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997175" y="433550"/>
              <a:ext cx="590000" cy="590000"/>
            </a:xfrm>
            <a:custGeom>
              <a:avLst/>
              <a:gdLst/>
              <a:ahLst/>
              <a:cxnLst/>
              <a:rect l="l" t="t" r="r" b="b"/>
              <a:pathLst>
                <a:path w="23600" h="23600" extrusionOk="0">
                  <a:moveTo>
                    <a:pt x="23599" y="23599"/>
                  </a:moveTo>
                  <a:lnTo>
                    <a:pt x="23599" y="23599"/>
                  </a:lnTo>
                  <a:lnTo>
                    <a:pt x="1" y="1"/>
                  </a:lnTo>
                  <a:lnTo>
                    <a:pt x="1" y="1"/>
                  </a:lnTo>
                  <a:lnTo>
                    <a:pt x="3237" y="32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5140800" y="425375"/>
              <a:ext cx="9125" cy="8200"/>
            </a:xfrm>
            <a:custGeom>
              <a:avLst/>
              <a:gdLst/>
              <a:ahLst/>
              <a:cxnLst/>
              <a:rect l="l" t="t" r="r" b="b"/>
              <a:pathLst>
                <a:path w="365" h="328" extrusionOk="0">
                  <a:moveTo>
                    <a:pt x="1" y="0"/>
                  </a:moveTo>
                  <a:lnTo>
                    <a:pt x="364" y="328"/>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149900" y="425375"/>
              <a:ext cx="184550" cy="100925"/>
            </a:xfrm>
            <a:custGeom>
              <a:avLst/>
              <a:gdLst/>
              <a:ahLst/>
              <a:cxnLst/>
              <a:rect l="l" t="t" r="r" b="b"/>
              <a:pathLst>
                <a:path w="7382" h="4037" extrusionOk="0">
                  <a:moveTo>
                    <a:pt x="0" y="0"/>
                  </a:moveTo>
                  <a:lnTo>
                    <a:pt x="0" y="328"/>
                  </a:lnTo>
                  <a:lnTo>
                    <a:pt x="3709" y="4037"/>
                  </a:lnTo>
                  <a:lnTo>
                    <a:pt x="3709" y="3673"/>
                  </a:lnTo>
                  <a:lnTo>
                    <a:pt x="7382" y="0"/>
                  </a:lnTo>
                  <a:lnTo>
                    <a:pt x="3855" y="3491"/>
                  </a:lnTo>
                  <a:lnTo>
                    <a:pt x="546" y="182"/>
                  </a:lnTo>
                  <a:lnTo>
                    <a:pt x="6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242625" y="425375"/>
              <a:ext cx="512725" cy="521800"/>
            </a:xfrm>
            <a:custGeom>
              <a:avLst/>
              <a:gdLst/>
              <a:ahLst/>
              <a:cxnLst/>
              <a:rect l="l" t="t" r="r" b="b"/>
              <a:pathLst>
                <a:path w="20509" h="20872" extrusionOk="0">
                  <a:moveTo>
                    <a:pt x="3855" y="509"/>
                  </a:moveTo>
                  <a:lnTo>
                    <a:pt x="3854" y="510"/>
                  </a:lnTo>
                  <a:lnTo>
                    <a:pt x="20508" y="17199"/>
                  </a:lnTo>
                  <a:lnTo>
                    <a:pt x="3855" y="509"/>
                  </a:lnTo>
                  <a:close/>
                  <a:moveTo>
                    <a:pt x="3673" y="0"/>
                  </a:moveTo>
                  <a:lnTo>
                    <a:pt x="0" y="3673"/>
                  </a:lnTo>
                  <a:lnTo>
                    <a:pt x="0" y="4037"/>
                  </a:lnTo>
                  <a:lnTo>
                    <a:pt x="16836" y="20872"/>
                  </a:lnTo>
                  <a:lnTo>
                    <a:pt x="17017" y="20690"/>
                  </a:lnTo>
                  <a:lnTo>
                    <a:pt x="17163" y="20508"/>
                  </a:lnTo>
                  <a:lnTo>
                    <a:pt x="509" y="3855"/>
                  </a:lnTo>
                  <a:lnTo>
                    <a:pt x="3854" y="51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5491100" y="437525"/>
              <a:ext cx="307225" cy="307225"/>
            </a:xfrm>
            <a:custGeom>
              <a:avLst/>
              <a:gdLst/>
              <a:ahLst/>
              <a:cxnLst/>
              <a:rect l="l" t="t" r="r" b="b"/>
              <a:pathLst>
                <a:path w="12289" h="12289" extrusionOk="0">
                  <a:moveTo>
                    <a:pt x="1" y="0"/>
                  </a:moveTo>
                  <a:lnTo>
                    <a:pt x="12289" y="12288"/>
                  </a:lnTo>
                  <a:lnTo>
                    <a:pt x="3042" y="3041"/>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5334425" y="425375"/>
              <a:ext cx="430000" cy="430000"/>
            </a:xfrm>
            <a:custGeom>
              <a:avLst/>
              <a:gdLst/>
              <a:ahLst/>
              <a:cxnLst/>
              <a:rect l="l" t="t" r="r" b="b"/>
              <a:pathLst>
                <a:path w="17200" h="17200" extrusionOk="0">
                  <a:moveTo>
                    <a:pt x="1" y="0"/>
                  </a:moveTo>
                  <a:lnTo>
                    <a:pt x="1" y="328"/>
                  </a:lnTo>
                  <a:lnTo>
                    <a:pt x="16836" y="17199"/>
                  </a:lnTo>
                  <a:lnTo>
                    <a:pt x="17018" y="17017"/>
                  </a:lnTo>
                  <a:lnTo>
                    <a:pt x="17200" y="16836"/>
                  </a:lnTo>
                  <a:lnTo>
                    <a:pt x="510" y="182"/>
                  </a:lnTo>
                  <a:lnTo>
                    <a:pt x="69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5478975" y="425375"/>
              <a:ext cx="8200" cy="8200"/>
            </a:xfrm>
            <a:custGeom>
              <a:avLst/>
              <a:gdLst/>
              <a:ahLst/>
              <a:cxnLst/>
              <a:rect l="l" t="t" r="r" b="b"/>
              <a:pathLst>
                <a:path w="328" h="328" extrusionOk="0">
                  <a:moveTo>
                    <a:pt x="0" y="0"/>
                  </a:moveTo>
                  <a:lnTo>
                    <a:pt x="327" y="328"/>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5487150" y="425375"/>
              <a:ext cx="154400" cy="88200"/>
            </a:xfrm>
            <a:custGeom>
              <a:avLst/>
              <a:gdLst/>
              <a:ahLst/>
              <a:cxnLst/>
              <a:rect l="l" t="t" r="r" b="b"/>
              <a:pathLst>
                <a:path w="6176" h="3528" extrusionOk="0">
                  <a:moveTo>
                    <a:pt x="6176" y="188"/>
                  </a:moveTo>
                  <a:lnTo>
                    <a:pt x="6036" y="328"/>
                  </a:lnTo>
                  <a:lnTo>
                    <a:pt x="6176" y="188"/>
                  </a:lnTo>
                  <a:close/>
                  <a:moveTo>
                    <a:pt x="0" y="0"/>
                  </a:moveTo>
                  <a:lnTo>
                    <a:pt x="0" y="328"/>
                  </a:lnTo>
                  <a:lnTo>
                    <a:pt x="3200" y="3527"/>
                  </a:lnTo>
                  <a:lnTo>
                    <a:pt x="3200" y="3164"/>
                  </a:lnTo>
                  <a:lnTo>
                    <a:pt x="6036" y="328"/>
                  </a:lnTo>
                  <a:lnTo>
                    <a:pt x="3382" y="29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5567150" y="425375"/>
              <a:ext cx="273625" cy="352725"/>
            </a:xfrm>
            <a:custGeom>
              <a:avLst/>
              <a:gdLst/>
              <a:ahLst/>
              <a:cxnLst/>
              <a:rect l="l" t="t" r="r" b="b"/>
              <a:pathLst>
                <a:path w="10945" h="14109" extrusionOk="0">
                  <a:moveTo>
                    <a:pt x="3164" y="0"/>
                  </a:moveTo>
                  <a:lnTo>
                    <a:pt x="0" y="3164"/>
                  </a:lnTo>
                  <a:lnTo>
                    <a:pt x="0" y="3527"/>
                  </a:lnTo>
                  <a:lnTo>
                    <a:pt x="10581" y="14109"/>
                  </a:lnTo>
                  <a:lnTo>
                    <a:pt x="10763" y="13963"/>
                  </a:lnTo>
                  <a:lnTo>
                    <a:pt x="10945" y="13781"/>
                  </a:lnTo>
                  <a:lnTo>
                    <a:pt x="509" y="3346"/>
                  </a:lnTo>
                  <a:lnTo>
                    <a:pt x="3345" y="509"/>
                  </a:lnTo>
                  <a:lnTo>
                    <a:pt x="3345" y="509"/>
                  </a:lnTo>
                  <a:lnTo>
                    <a:pt x="3164" y="328"/>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5798950" y="425375"/>
              <a:ext cx="192725" cy="192750"/>
            </a:xfrm>
            <a:custGeom>
              <a:avLst/>
              <a:gdLst/>
              <a:ahLst/>
              <a:cxnLst/>
              <a:rect l="l" t="t" r="r" b="b"/>
              <a:pathLst>
                <a:path w="7709" h="7710" extrusionOk="0">
                  <a:moveTo>
                    <a:pt x="7709" y="7709"/>
                  </a:moveTo>
                  <a:lnTo>
                    <a:pt x="328" y="328"/>
                  </a:lnTo>
                  <a:lnTo>
                    <a:pt x="328" y="328"/>
                  </a:ln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5646225" y="425375"/>
              <a:ext cx="273650" cy="273650"/>
            </a:xfrm>
            <a:custGeom>
              <a:avLst/>
              <a:gdLst/>
              <a:ahLst/>
              <a:cxnLst/>
              <a:rect l="l" t="t" r="r" b="b"/>
              <a:pathLst>
                <a:path w="10946" h="10946" extrusionOk="0">
                  <a:moveTo>
                    <a:pt x="1" y="0"/>
                  </a:moveTo>
                  <a:lnTo>
                    <a:pt x="1" y="328"/>
                  </a:lnTo>
                  <a:lnTo>
                    <a:pt x="10618" y="10945"/>
                  </a:lnTo>
                  <a:lnTo>
                    <a:pt x="10800" y="10763"/>
                  </a:lnTo>
                  <a:lnTo>
                    <a:pt x="10945" y="105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5798950" y="425375"/>
              <a:ext cx="8200" cy="8200"/>
            </a:xfrm>
            <a:custGeom>
              <a:avLst/>
              <a:gdLst/>
              <a:ahLst/>
              <a:cxnLst/>
              <a:rect l="l" t="t" r="r" b="b"/>
              <a:pathLst>
                <a:path w="328" h="328" extrusionOk="0">
                  <a:moveTo>
                    <a:pt x="0" y="0"/>
                  </a:moveTo>
                  <a:lnTo>
                    <a:pt x="328"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6198000" y="429925"/>
              <a:ext cx="25" cy="25"/>
            </a:xfrm>
            <a:custGeom>
              <a:avLst/>
              <a:gdLst/>
              <a:ahLst/>
              <a:cxnLst/>
              <a:rect l="l" t="t" r="r" b="b"/>
              <a:pathLst>
                <a:path w="1" h="1" extrusionOk="0">
                  <a:moveTo>
                    <a:pt x="1" y="0"/>
                  </a:move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6104375" y="438100"/>
              <a:ext cx="93650" cy="171825"/>
            </a:xfrm>
            <a:custGeom>
              <a:avLst/>
              <a:gdLst/>
              <a:ahLst/>
              <a:cxnLst/>
              <a:rect l="l" t="t" r="r" b="b"/>
              <a:pathLst>
                <a:path w="3746" h="6873" extrusionOk="0">
                  <a:moveTo>
                    <a:pt x="3419" y="0"/>
                  </a:moveTo>
                  <a:lnTo>
                    <a:pt x="1019" y="2437"/>
                  </a:lnTo>
                  <a:lnTo>
                    <a:pt x="1" y="3455"/>
                  </a:lnTo>
                  <a:lnTo>
                    <a:pt x="3419" y="6873"/>
                  </a:lnTo>
                  <a:lnTo>
                    <a:pt x="3746" y="6509"/>
                  </a:lnTo>
                  <a:lnTo>
                    <a:pt x="3746" y="364"/>
                  </a:lnTo>
                  <a:lnTo>
                    <a:pt x="34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6005300" y="425375"/>
              <a:ext cx="175475" cy="90025"/>
            </a:xfrm>
            <a:custGeom>
              <a:avLst/>
              <a:gdLst/>
              <a:ahLst/>
              <a:cxnLst/>
              <a:rect l="l" t="t" r="r" b="b"/>
              <a:pathLst>
                <a:path w="7019" h="3601" extrusionOk="0">
                  <a:moveTo>
                    <a:pt x="0" y="0"/>
                  </a:moveTo>
                  <a:lnTo>
                    <a:pt x="3600" y="3600"/>
                  </a:lnTo>
                  <a:lnTo>
                    <a:pt x="7018" y="182"/>
                  </a:lnTo>
                  <a:lnTo>
                    <a:pt x="68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5807125" y="425375"/>
              <a:ext cx="193650" cy="192750"/>
            </a:xfrm>
            <a:custGeom>
              <a:avLst/>
              <a:gdLst/>
              <a:ahLst/>
              <a:cxnLst/>
              <a:rect l="l" t="t" r="r" b="b"/>
              <a:pathLst>
                <a:path w="7746" h="7710" extrusionOk="0">
                  <a:moveTo>
                    <a:pt x="1" y="0"/>
                  </a:moveTo>
                  <a:lnTo>
                    <a:pt x="1" y="328"/>
                  </a:lnTo>
                  <a:lnTo>
                    <a:pt x="7382" y="7709"/>
                  </a:lnTo>
                  <a:lnTo>
                    <a:pt x="7746" y="73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6129825" y="438100"/>
              <a:ext cx="60025" cy="60925"/>
            </a:xfrm>
            <a:custGeom>
              <a:avLst/>
              <a:gdLst/>
              <a:ahLst/>
              <a:cxnLst/>
              <a:rect l="l" t="t" r="r" b="b"/>
              <a:pathLst>
                <a:path w="2401" h="2437" extrusionOk="0">
                  <a:moveTo>
                    <a:pt x="2401" y="0"/>
                  </a:moveTo>
                  <a:lnTo>
                    <a:pt x="1" y="24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6189825" y="438100"/>
              <a:ext cx="8200" cy="9125"/>
            </a:xfrm>
            <a:custGeom>
              <a:avLst/>
              <a:gdLst/>
              <a:ahLst/>
              <a:cxnLst/>
              <a:rect l="l" t="t" r="r" b="b"/>
              <a:pathLst>
                <a:path w="328" h="365" extrusionOk="0">
                  <a:moveTo>
                    <a:pt x="1" y="0"/>
                  </a:moveTo>
                  <a:lnTo>
                    <a:pt x="1" y="0"/>
                  </a:lnTo>
                  <a:lnTo>
                    <a:pt x="1" y="0"/>
                  </a:lnTo>
                  <a:lnTo>
                    <a:pt x="328" y="364"/>
                  </a:lnTo>
                  <a:lnTo>
                    <a:pt x="328" y="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6176200" y="425375"/>
              <a:ext cx="9100" cy="4575"/>
            </a:xfrm>
            <a:custGeom>
              <a:avLst/>
              <a:gdLst/>
              <a:ahLst/>
              <a:cxnLst/>
              <a:rect l="l" t="t" r="r" b="b"/>
              <a:pathLst>
                <a:path w="364" h="183" extrusionOk="0">
                  <a:moveTo>
                    <a:pt x="0" y="0"/>
                  </a:moveTo>
                  <a:lnTo>
                    <a:pt x="182" y="182"/>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6194375" y="425375"/>
              <a:ext cx="3650" cy="4575"/>
            </a:xfrm>
            <a:custGeom>
              <a:avLst/>
              <a:gdLst/>
              <a:ahLst/>
              <a:cxnLst/>
              <a:rect l="l" t="t" r="r" b="b"/>
              <a:pathLst>
                <a:path w="146" h="183" extrusionOk="0">
                  <a:moveTo>
                    <a:pt x="0" y="0"/>
                  </a:moveTo>
                  <a:lnTo>
                    <a:pt x="146" y="182"/>
                  </a:lnTo>
                  <a:lnTo>
                    <a:pt x="1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6113475" y="1465450"/>
              <a:ext cx="84550" cy="169875"/>
            </a:xfrm>
            <a:custGeom>
              <a:avLst/>
              <a:gdLst/>
              <a:ahLst/>
              <a:cxnLst/>
              <a:rect l="l" t="t" r="r" b="b"/>
              <a:pathLst>
                <a:path w="3382" h="6795" extrusionOk="0">
                  <a:moveTo>
                    <a:pt x="3376" y="1"/>
                  </a:moveTo>
                  <a:lnTo>
                    <a:pt x="3236" y="140"/>
                  </a:lnTo>
                  <a:lnTo>
                    <a:pt x="733" y="2644"/>
                  </a:lnTo>
                  <a:lnTo>
                    <a:pt x="3376" y="1"/>
                  </a:lnTo>
                  <a:close/>
                  <a:moveTo>
                    <a:pt x="0" y="3376"/>
                  </a:moveTo>
                  <a:lnTo>
                    <a:pt x="3382" y="6794"/>
                  </a:lnTo>
                  <a:lnTo>
                    <a:pt x="3382" y="6067"/>
                  </a:lnTo>
                  <a:lnTo>
                    <a:pt x="3055" y="6431"/>
                  </a:lnTo>
                  <a:lnTo>
                    <a:pt x="0" y="337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5587150" y="942600"/>
              <a:ext cx="607250" cy="607275"/>
            </a:xfrm>
            <a:custGeom>
              <a:avLst/>
              <a:gdLst/>
              <a:ahLst/>
              <a:cxnLst/>
              <a:rect l="l" t="t" r="r" b="b"/>
              <a:pathLst>
                <a:path w="24290" h="24291" extrusionOk="0">
                  <a:moveTo>
                    <a:pt x="3236" y="1"/>
                  </a:moveTo>
                  <a:lnTo>
                    <a:pt x="3055" y="183"/>
                  </a:lnTo>
                  <a:lnTo>
                    <a:pt x="0" y="3237"/>
                  </a:lnTo>
                  <a:lnTo>
                    <a:pt x="327" y="3601"/>
                  </a:lnTo>
                  <a:lnTo>
                    <a:pt x="3382" y="546"/>
                  </a:lnTo>
                  <a:lnTo>
                    <a:pt x="23744" y="20909"/>
                  </a:lnTo>
                  <a:lnTo>
                    <a:pt x="20690" y="23927"/>
                  </a:lnTo>
                  <a:lnTo>
                    <a:pt x="327" y="3601"/>
                  </a:lnTo>
                  <a:lnTo>
                    <a:pt x="21053" y="24290"/>
                  </a:lnTo>
                  <a:lnTo>
                    <a:pt x="24289" y="21054"/>
                  </a:lnTo>
                  <a:lnTo>
                    <a:pt x="23926" y="21054"/>
                  </a:lnTo>
                  <a:lnTo>
                    <a:pt x="3236" y="365"/>
                  </a:lnTo>
                  <a:lnTo>
                    <a:pt x="32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5668050" y="850800"/>
              <a:ext cx="529975" cy="618175"/>
            </a:xfrm>
            <a:custGeom>
              <a:avLst/>
              <a:gdLst/>
              <a:ahLst/>
              <a:cxnLst/>
              <a:rect l="l" t="t" r="r" b="b"/>
              <a:pathLst>
                <a:path w="21199" h="24727" extrusionOk="0">
                  <a:moveTo>
                    <a:pt x="3855" y="510"/>
                  </a:moveTo>
                  <a:lnTo>
                    <a:pt x="21199" y="17890"/>
                  </a:lnTo>
                  <a:lnTo>
                    <a:pt x="20690" y="17345"/>
                  </a:lnTo>
                  <a:lnTo>
                    <a:pt x="17636" y="14290"/>
                  </a:lnTo>
                  <a:lnTo>
                    <a:pt x="3855" y="510"/>
                  </a:lnTo>
                  <a:close/>
                  <a:moveTo>
                    <a:pt x="3673" y="0"/>
                  </a:moveTo>
                  <a:lnTo>
                    <a:pt x="3491" y="182"/>
                  </a:lnTo>
                  <a:lnTo>
                    <a:pt x="146" y="3491"/>
                  </a:lnTo>
                  <a:lnTo>
                    <a:pt x="0" y="3673"/>
                  </a:lnTo>
                  <a:lnTo>
                    <a:pt x="0" y="4037"/>
                  </a:lnTo>
                  <a:lnTo>
                    <a:pt x="20690" y="24726"/>
                  </a:lnTo>
                  <a:lnTo>
                    <a:pt x="21053" y="24726"/>
                  </a:lnTo>
                  <a:lnTo>
                    <a:pt x="21199" y="24581"/>
                  </a:lnTo>
                  <a:lnTo>
                    <a:pt x="21199" y="23853"/>
                  </a:lnTo>
                  <a:lnTo>
                    <a:pt x="20872" y="24217"/>
                  </a:lnTo>
                  <a:lnTo>
                    <a:pt x="509" y="3855"/>
                  </a:lnTo>
                  <a:lnTo>
                    <a:pt x="3855" y="510"/>
                  </a:lnTo>
                  <a:lnTo>
                    <a:pt x="3855" y="51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6185275" y="1280775"/>
              <a:ext cx="12750" cy="17300"/>
            </a:xfrm>
            <a:custGeom>
              <a:avLst/>
              <a:gdLst/>
              <a:ahLst/>
              <a:cxnLst/>
              <a:rect l="l" t="t" r="r" b="b"/>
              <a:pathLst>
                <a:path w="510" h="692" extrusionOk="0">
                  <a:moveTo>
                    <a:pt x="510" y="0"/>
                  </a:moveTo>
                  <a:lnTo>
                    <a:pt x="364" y="146"/>
                  </a:lnTo>
                  <a:lnTo>
                    <a:pt x="1" y="146"/>
                  </a:lnTo>
                  <a:lnTo>
                    <a:pt x="510" y="691"/>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6108925" y="1127150"/>
              <a:ext cx="89100" cy="157275"/>
            </a:xfrm>
            <a:custGeom>
              <a:avLst/>
              <a:gdLst/>
              <a:ahLst/>
              <a:cxnLst/>
              <a:rect l="l" t="t" r="r" b="b"/>
              <a:pathLst>
                <a:path w="3564" h="6291" extrusionOk="0">
                  <a:moveTo>
                    <a:pt x="3564" y="0"/>
                  </a:moveTo>
                  <a:lnTo>
                    <a:pt x="510" y="3055"/>
                  </a:lnTo>
                  <a:lnTo>
                    <a:pt x="511" y="3056"/>
                  </a:lnTo>
                  <a:lnTo>
                    <a:pt x="3418" y="182"/>
                  </a:lnTo>
                  <a:lnTo>
                    <a:pt x="3564" y="0"/>
                  </a:lnTo>
                  <a:close/>
                  <a:moveTo>
                    <a:pt x="511" y="3056"/>
                  </a:moveTo>
                  <a:lnTo>
                    <a:pt x="328" y="3236"/>
                  </a:lnTo>
                  <a:lnTo>
                    <a:pt x="1" y="3236"/>
                  </a:lnTo>
                  <a:lnTo>
                    <a:pt x="3055" y="6291"/>
                  </a:lnTo>
                  <a:lnTo>
                    <a:pt x="3418" y="6291"/>
                  </a:lnTo>
                  <a:lnTo>
                    <a:pt x="3564" y="6145"/>
                  </a:lnTo>
                  <a:lnTo>
                    <a:pt x="3564" y="5418"/>
                  </a:lnTo>
                  <a:lnTo>
                    <a:pt x="3237" y="5782"/>
                  </a:lnTo>
                  <a:lnTo>
                    <a:pt x="511" y="305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758950" y="774450"/>
              <a:ext cx="435450" cy="433625"/>
            </a:xfrm>
            <a:custGeom>
              <a:avLst/>
              <a:gdLst/>
              <a:ahLst/>
              <a:cxnLst/>
              <a:rect l="l" t="t" r="r" b="b"/>
              <a:pathLst>
                <a:path w="17418" h="17345" extrusionOk="0">
                  <a:moveTo>
                    <a:pt x="3091" y="0"/>
                  </a:moveTo>
                  <a:lnTo>
                    <a:pt x="2909" y="146"/>
                  </a:lnTo>
                  <a:lnTo>
                    <a:pt x="182" y="2873"/>
                  </a:lnTo>
                  <a:lnTo>
                    <a:pt x="0" y="3054"/>
                  </a:lnTo>
                  <a:lnTo>
                    <a:pt x="37" y="3382"/>
                  </a:lnTo>
                  <a:lnTo>
                    <a:pt x="14000" y="17344"/>
                  </a:lnTo>
                  <a:lnTo>
                    <a:pt x="14327" y="17344"/>
                  </a:lnTo>
                  <a:lnTo>
                    <a:pt x="17417" y="14290"/>
                  </a:lnTo>
                  <a:lnTo>
                    <a:pt x="17054" y="14290"/>
                  </a:lnTo>
                  <a:lnTo>
                    <a:pt x="16872" y="14108"/>
                  </a:lnTo>
                  <a:lnTo>
                    <a:pt x="14145" y="16835"/>
                  </a:lnTo>
                  <a:lnTo>
                    <a:pt x="546" y="3236"/>
                  </a:lnTo>
                  <a:lnTo>
                    <a:pt x="3273" y="509"/>
                  </a:lnTo>
                  <a:lnTo>
                    <a:pt x="3091" y="327"/>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6118025" y="888075"/>
              <a:ext cx="35475" cy="35475"/>
            </a:xfrm>
            <a:custGeom>
              <a:avLst/>
              <a:gdLst/>
              <a:ahLst/>
              <a:cxnLst/>
              <a:rect l="l" t="t" r="r" b="b"/>
              <a:pathLst>
                <a:path w="1419" h="1419" extrusionOk="0">
                  <a:moveTo>
                    <a:pt x="0" y="0"/>
                  </a:moveTo>
                  <a:lnTo>
                    <a:pt x="1418"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836225" y="694450"/>
              <a:ext cx="361800" cy="437275"/>
            </a:xfrm>
            <a:custGeom>
              <a:avLst/>
              <a:gdLst/>
              <a:ahLst/>
              <a:cxnLst/>
              <a:rect l="l" t="t" r="r" b="b"/>
              <a:pathLst>
                <a:path w="14472" h="17491" extrusionOk="0">
                  <a:moveTo>
                    <a:pt x="3200" y="0"/>
                  </a:moveTo>
                  <a:lnTo>
                    <a:pt x="3018" y="182"/>
                  </a:lnTo>
                  <a:lnTo>
                    <a:pt x="182" y="3018"/>
                  </a:lnTo>
                  <a:lnTo>
                    <a:pt x="0" y="3200"/>
                  </a:lnTo>
                  <a:lnTo>
                    <a:pt x="0" y="3527"/>
                  </a:lnTo>
                  <a:lnTo>
                    <a:pt x="13963" y="17490"/>
                  </a:lnTo>
                  <a:lnTo>
                    <a:pt x="14326" y="17490"/>
                  </a:lnTo>
                  <a:lnTo>
                    <a:pt x="14472" y="17308"/>
                  </a:lnTo>
                  <a:lnTo>
                    <a:pt x="14472" y="16617"/>
                  </a:lnTo>
                  <a:lnTo>
                    <a:pt x="14145" y="16981"/>
                  </a:lnTo>
                  <a:lnTo>
                    <a:pt x="546" y="3346"/>
                  </a:lnTo>
                  <a:lnTo>
                    <a:pt x="3345" y="546"/>
                  </a:lnTo>
                  <a:lnTo>
                    <a:pt x="10727" y="7927"/>
                  </a:lnTo>
                  <a:lnTo>
                    <a:pt x="10727" y="7927"/>
                  </a:lnTo>
                  <a:lnTo>
                    <a:pt x="3200" y="364"/>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6104375" y="892625"/>
              <a:ext cx="93650" cy="93650"/>
            </a:xfrm>
            <a:custGeom>
              <a:avLst/>
              <a:gdLst/>
              <a:ahLst/>
              <a:cxnLst/>
              <a:rect l="l" t="t" r="r" b="b"/>
              <a:pathLst>
                <a:path w="3746" h="3746" extrusionOk="0">
                  <a:moveTo>
                    <a:pt x="1" y="0"/>
                  </a:moveTo>
                  <a:lnTo>
                    <a:pt x="3746" y="3745"/>
                  </a:lnTo>
                  <a:lnTo>
                    <a:pt x="3237" y="320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6185275" y="968075"/>
              <a:ext cx="12750" cy="18200"/>
            </a:xfrm>
            <a:custGeom>
              <a:avLst/>
              <a:gdLst/>
              <a:ahLst/>
              <a:cxnLst/>
              <a:rect l="l" t="t" r="r" b="b"/>
              <a:pathLst>
                <a:path w="510" h="728" extrusionOk="0">
                  <a:moveTo>
                    <a:pt x="510" y="0"/>
                  </a:moveTo>
                  <a:lnTo>
                    <a:pt x="364" y="182"/>
                  </a:lnTo>
                  <a:lnTo>
                    <a:pt x="1" y="182"/>
                  </a:lnTo>
                  <a:lnTo>
                    <a:pt x="510" y="727"/>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6104375" y="807175"/>
              <a:ext cx="93650" cy="165450"/>
            </a:xfrm>
            <a:custGeom>
              <a:avLst/>
              <a:gdLst/>
              <a:ahLst/>
              <a:cxnLst/>
              <a:rect l="l" t="t" r="r" b="b"/>
              <a:pathLst>
                <a:path w="3746" h="6618" extrusionOk="0">
                  <a:moveTo>
                    <a:pt x="3746" y="0"/>
                  </a:moveTo>
                  <a:lnTo>
                    <a:pt x="546" y="3236"/>
                  </a:lnTo>
                  <a:lnTo>
                    <a:pt x="546" y="3236"/>
                  </a:lnTo>
                  <a:lnTo>
                    <a:pt x="3600" y="182"/>
                  </a:lnTo>
                  <a:lnTo>
                    <a:pt x="3746" y="0"/>
                  </a:lnTo>
                  <a:close/>
                  <a:moveTo>
                    <a:pt x="546" y="3236"/>
                  </a:moveTo>
                  <a:lnTo>
                    <a:pt x="364" y="3418"/>
                  </a:lnTo>
                  <a:lnTo>
                    <a:pt x="219" y="3418"/>
                  </a:lnTo>
                  <a:lnTo>
                    <a:pt x="183" y="3491"/>
                  </a:lnTo>
                  <a:lnTo>
                    <a:pt x="110" y="3418"/>
                  </a:lnTo>
                  <a:lnTo>
                    <a:pt x="1" y="3418"/>
                  </a:lnTo>
                  <a:lnTo>
                    <a:pt x="3237" y="6618"/>
                  </a:lnTo>
                  <a:lnTo>
                    <a:pt x="3600" y="6618"/>
                  </a:lnTo>
                  <a:lnTo>
                    <a:pt x="3746" y="6436"/>
                  </a:lnTo>
                  <a:lnTo>
                    <a:pt x="3746" y="5745"/>
                  </a:lnTo>
                  <a:lnTo>
                    <a:pt x="3419" y="6109"/>
                  </a:lnTo>
                  <a:lnTo>
                    <a:pt x="1964" y="4654"/>
                  </a:lnTo>
                  <a:lnTo>
                    <a:pt x="546" y="323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916200" y="609900"/>
              <a:ext cx="278200" cy="282750"/>
            </a:xfrm>
            <a:custGeom>
              <a:avLst/>
              <a:gdLst/>
              <a:ahLst/>
              <a:cxnLst/>
              <a:rect l="l" t="t" r="r" b="b"/>
              <a:pathLst>
                <a:path w="11128" h="11310" extrusionOk="0">
                  <a:moveTo>
                    <a:pt x="3383" y="1"/>
                  </a:moveTo>
                  <a:lnTo>
                    <a:pt x="3019" y="328"/>
                  </a:lnTo>
                  <a:lnTo>
                    <a:pt x="146" y="3201"/>
                  </a:lnTo>
                  <a:lnTo>
                    <a:pt x="1" y="3382"/>
                  </a:lnTo>
                  <a:lnTo>
                    <a:pt x="1" y="3746"/>
                  </a:lnTo>
                  <a:lnTo>
                    <a:pt x="7528" y="11309"/>
                  </a:lnTo>
                  <a:lnTo>
                    <a:pt x="7600" y="11236"/>
                  </a:lnTo>
                  <a:lnTo>
                    <a:pt x="7455" y="11127"/>
                  </a:lnTo>
                  <a:lnTo>
                    <a:pt x="7710" y="11018"/>
                  </a:lnTo>
                  <a:lnTo>
                    <a:pt x="7891" y="10946"/>
                  </a:lnTo>
                  <a:lnTo>
                    <a:pt x="7819" y="11127"/>
                  </a:lnTo>
                  <a:lnTo>
                    <a:pt x="7746" y="11309"/>
                  </a:lnTo>
                  <a:lnTo>
                    <a:pt x="7891" y="11309"/>
                  </a:lnTo>
                  <a:lnTo>
                    <a:pt x="11127" y="8073"/>
                  </a:lnTo>
                  <a:lnTo>
                    <a:pt x="10764" y="8073"/>
                  </a:lnTo>
                  <a:lnTo>
                    <a:pt x="10582" y="7891"/>
                  </a:lnTo>
                  <a:lnTo>
                    <a:pt x="7710" y="10764"/>
                  </a:lnTo>
                  <a:lnTo>
                    <a:pt x="510" y="3564"/>
                  </a:lnTo>
                  <a:lnTo>
                    <a:pt x="3383" y="692"/>
                  </a:lnTo>
                  <a:lnTo>
                    <a:pt x="3201" y="510"/>
                  </a:lnTo>
                  <a:lnTo>
                    <a:pt x="3201" y="183"/>
                  </a:lnTo>
                  <a:lnTo>
                    <a:pt x="33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6104375" y="890800"/>
              <a:ext cx="2750" cy="1850"/>
            </a:xfrm>
            <a:custGeom>
              <a:avLst/>
              <a:gdLst/>
              <a:ahLst/>
              <a:cxnLst/>
              <a:rect l="l" t="t" r="r" b="b"/>
              <a:pathLst>
                <a:path w="110" h="74" extrusionOk="0">
                  <a:moveTo>
                    <a:pt x="73" y="0"/>
                  </a:moveTo>
                  <a:lnTo>
                    <a:pt x="1" y="73"/>
                  </a:lnTo>
                  <a:lnTo>
                    <a:pt x="110" y="73"/>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6102575" y="883525"/>
              <a:ext cx="10925" cy="10925"/>
            </a:xfrm>
            <a:custGeom>
              <a:avLst/>
              <a:gdLst/>
              <a:ahLst/>
              <a:cxnLst/>
              <a:rect l="l" t="t" r="r" b="b"/>
              <a:pathLst>
                <a:path w="437" h="437" extrusionOk="0">
                  <a:moveTo>
                    <a:pt x="436" y="1"/>
                  </a:moveTo>
                  <a:lnTo>
                    <a:pt x="255" y="73"/>
                  </a:lnTo>
                  <a:lnTo>
                    <a:pt x="0" y="182"/>
                  </a:lnTo>
                  <a:lnTo>
                    <a:pt x="145" y="291"/>
                  </a:lnTo>
                  <a:lnTo>
                    <a:pt x="182" y="364"/>
                  </a:lnTo>
                  <a:lnTo>
                    <a:pt x="255" y="437"/>
                  </a:lnTo>
                  <a:lnTo>
                    <a:pt x="291" y="364"/>
                  </a:lnTo>
                  <a:lnTo>
                    <a:pt x="364" y="182"/>
                  </a:lnTo>
                  <a:lnTo>
                    <a:pt x="4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5996200" y="425375"/>
              <a:ext cx="201825" cy="386350"/>
            </a:xfrm>
            <a:custGeom>
              <a:avLst/>
              <a:gdLst/>
              <a:ahLst/>
              <a:cxnLst/>
              <a:rect l="l" t="t" r="r" b="b"/>
              <a:pathLst>
                <a:path w="8073" h="15454" extrusionOk="0">
                  <a:moveTo>
                    <a:pt x="7564" y="0"/>
                  </a:moveTo>
                  <a:lnTo>
                    <a:pt x="1" y="7564"/>
                  </a:lnTo>
                  <a:lnTo>
                    <a:pt x="1" y="7891"/>
                  </a:lnTo>
                  <a:lnTo>
                    <a:pt x="3782" y="11672"/>
                  </a:lnTo>
                  <a:lnTo>
                    <a:pt x="7382" y="15272"/>
                  </a:lnTo>
                  <a:lnTo>
                    <a:pt x="7564" y="15454"/>
                  </a:lnTo>
                  <a:lnTo>
                    <a:pt x="7927" y="15454"/>
                  </a:lnTo>
                  <a:lnTo>
                    <a:pt x="8073" y="15272"/>
                  </a:lnTo>
                  <a:lnTo>
                    <a:pt x="8073" y="14581"/>
                  </a:lnTo>
                  <a:lnTo>
                    <a:pt x="7746" y="14945"/>
                  </a:lnTo>
                  <a:lnTo>
                    <a:pt x="546" y="7709"/>
                  </a:lnTo>
                  <a:lnTo>
                    <a:pt x="4328" y="3964"/>
                  </a:lnTo>
                  <a:lnTo>
                    <a:pt x="5346" y="2946"/>
                  </a:lnTo>
                  <a:lnTo>
                    <a:pt x="7746" y="509"/>
                  </a:lnTo>
                  <a:lnTo>
                    <a:pt x="8073" y="873"/>
                  </a:lnTo>
                  <a:lnTo>
                    <a:pt x="8073" y="182"/>
                  </a:lnTo>
                  <a:lnTo>
                    <a:pt x="79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3876350" y="1045325"/>
              <a:ext cx="509075" cy="585450"/>
            </a:xfrm>
            <a:custGeom>
              <a:avLst/>
              <a:gdLst/>
              <a:ahLst/>
              <a:cxnLst/>
              <a:rect l="l" t="t" r="r" b="b"/>
              <a:pathLst>
                <a:path w="20363" h="23418" extrusionOk="0">
                  <a:moveTo>
                    <a:pt x="20363" y="1"/>
                  </a:moveTo>
                  <a:lnTo>
                    <a:pt x="0" y="20363"/>
                  </a:lnTo>
                  <a:lnTo>
                    <a:pt x="3055" y="23417"/>
                  </a:lnTo>
                  <a:lnTo>
                    <a:pt x="37" y="20363"/>
                  </a:lnTo>
                  <a:lnTo>
                    <a:pt x="2036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3952700" y="1121700"/>
              <a:ext cx="518175" cy="600875"/>
            </a:xfrm>
            <a:custGeom>
              <a:avLst/>
              <a:gdLst/>
              <a:ahLst/>
              <a:cxnLst/>
              <a:rect l="l" t="t" r="r" b="b"/>
              <a:pathLst>
                <a:path w="20727" h="24035" extrusionOk="0">
                  <a:moveTo>
                    <a:pt x="20363" y="0"/>
                  </a:moveTo>
                  <a:lnTo>
                    <a:pt x="1" y="20362"/>
                  </a:lnTo>
                  <a:lnTo>
                    <a:pt x="3710" y="24035"/>
                  </a:lnTo>
                  <a:lnTo>
                    <a:pt x="3710" y="24035"/>
                  </a:lnTo>
                  <a:lnTo>
                    <a:pt x="364" y="20690"/>
                  </a:lnTo>
                  <a:lnTo>
                    <a:pt x="20727" y="364"/>
                  </a:lnTo>
                  <a:lnTo>
                    <a:pt x="20545" y="182"/>
                  </a:lnTo>
                  <a:lnTo>
                    <a:pt x="20363" y="0"/>
                  </a:lnTo>
                  <a:close/>
                  <a:moveTo>
                    <a:pt x="10291" y="17454"/>
                  </a:moveTo>
                  <a:lnTo>
                    <a:pt x="3710" y="24035"/>
                  </a:lnTo>
                  <a:lnTo>
                    <a:pt x="7237" y="20544"/>
                  </a:lnTo>
                  <a:lnTo>
                    <a:pt x="10291" y="1745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4045425" y="1635300"/>
              <a:ext cx="509075" cy="429075"/>
            </a:xfrm>
            <a:custGeom>
              <a:avLst/>
              <a:gdLst/>
              <a:ahLst/>
              <a:cxnLst/>
              <a:rect l="l" t="t" r="r" b="b"/>
              <a:pathLst>
                <a:path w="20363" h="17163" extrusionOk="0">
                  <a:moveTo>
                    <a:pt x="3528" y="0"/>
                  </a:moveTo>
                  <a:lnTo>
                    <a:pt x="1" y="3491"/>
                  </a:lnTo>
                  <a:lnTo>
                    <a:pt x="364" y="3855"/>
                  </a:lnTo>
                  <a:lnTo>
                    <a:pt x="3673" y="509"/>
                  </a:lnTo>
                  <a:lnTo>
                    <a:pt x="20363" y="17163"/>
                  </a:lnTo>
                  <a:lnTo>
                    <a:pt x="3528" y="328"/>
                  </a:lnTo>
                  <a:lnTo>
                    <a:pt x="35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4133600" y="1558025"/>
              <a:ext cx="497275" cy="506350"/>
            </a:xfrm>
            <a:custGeom>
              <a:avLst/>
              <a:gdLst/>
              <a:ahLst/>
              <a:cxnLst/>
              <a:rect l="l" t="t" r="r" b="b"/>
              <a:pathLst>
                <a:path w="19891" h="20254" extrusionOk="0">
                  <a:moveTo>
                    <a:pt x="6109" y="3419"/>
                  </a:moveTo>
                  <a:lnTo>
                    <a:pt x="9273" y="6618"/>
                  </a:lnTo>
                  <a:lnTo>
                    <a:pt x="19890" y="17199"/>
                  </a:lnTo>
                  <a:lnTo>
                    <a:pt x="6109" y="3419"/>
                  </a:lnTo>
                  <a:close/>
                  <a:moveTo>
                    <a:pt x="3055" y="1"/>
                  </a:moveTo>
                  <a:lnTo>
                    <a:pt x="1" y="3091"/>
                  </a:lnTo>
                  <a:lnTo>
                    <a:pt x="1" y="3419"/>
                  </a:lnTo>
                  <a:lnTo>
                    <a:pt x="16836" y="20254"/>
                  </a:lnTo>
                  <a:lnTo>
                    <a:pt x="16981" y="20108"/>
                  </a:lnTo>
                  <a:lnTo>
                    <a:pt x="17163" y="19927"/>
                  </a:lnTo>
                  <a:lnTo>
                    <a:pt x="510" y="3237"/>
                  </a:lnTo>
                  <a:lnTo>
                    <a:pt x="3237" y="546"/>
                  </a:lnTo>
                  <a:lnTo>
                    <a:pt x="6109" y="3419"/>
                  </a:lnTo>
                  <a:lnTo>
                    <a:pt x="6109" y="3419"/>
                  </a:lnTo>
                  <a:lnTo>
                    <a:pt x="3055" y="364"/>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4209950" y="1213500"/>
              <a:ext cx="352750" cy="430000"/>
            </a:xfrm>
            <a:custGeom>
              <a:avLst/>
              <a:gdLst/>
              <a:ahLst/>
              <a:cxnLst/>
              <a:rect l="l" t="t" r="r" b="b"/>
              <a:pathLst>
                <a:path w="14110" h="17200" extrusionOk="0">
                  <a:moveTo>
                    <a:pt x="13782" y="1"/>
                  </a:moveTo>
                  <a:lnTo>
                    <a:pt x="1" y="13782"/>
                  </a:lnTo>
                  <a:lnTo>
                    <a:pt x="1" y="14145"/>
                  </a:lnTo>
                  <a:lnTo>
                    <a:pt x="3055" y="17200"/>
                  </a:lnTo>
                  <a:lnTo>
                    <a:pt x="3055" y="16872"/>
                  </a:lnTo>
                  <a:lnTo>
                    <a:pt x="3237" y="16690"/>
                  </a:lnTo>
                  <a:lnTo>
                    <a:pt x="510" y="13963"/>
                  </a:lnTo>
                  <a:lnTo>
                    <a:pt x="14109" y="364"/>
                  </a:lnTo>
                  <a:lnTo>
                    <a:pt x="13927" y="182"/>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4539025" y="1468950"/>
              <a:ext cx="90025" cy="90000"/>
            </a:xfrm>
            <a:custGeom>
              <a:avLst/>
              <a:gdLst/>
              <a:ahLst/>
              <a:cxnLst/>
              <a:rect l="l" t="t" r="r" b="b"/>
              <a:pathLst>
                <a:path w="3601" h="3600" extrusionOk="0">
                  <a:moveTo>
                    <a:pt x="1" y="3600"/>
                  </a:moveTo>
                  <a:lnTo>
                    <a:pt x="1" y="3600"/>
                  </a:lnTo>
                  <a:lnTo>
                    <a:pt x="36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4286325" y="1290775"/>
              <a:ext cx="353625" cy="432725"/>
            </a:xfrm>
            <a:custGeom>
              <a:avLst/>
              <a:gdLst/>
              <a:ahLst/>
              <a:cxnLst/>
              <a:rect l="l" t="t" r="r" b="b"/>
              <a:pathLst>
                <a:path w="14145" h="17309" extrusionOk="0">
                  <a:moveTo>
                    <a:pt x="13781" y="0"/>
                  </a:moveTo>
                  <a:lnTo>
                    <a:pt x="0" y="13781"/>
                  </a:lnTo>
                  <a:lnTo>
                    <a:pt x="0" y="14109"/>
                  </a:lnTo>
                  <a:lnTo>
                    <a:pt x="3164" y="17308"/>
                  </a:lnTo>
                  <a:lnTo>
                    <a:pt x="3164" y="16945"/>
                  </a:lnTo>
                  <a:lnTo>
                    <a:pt x="6364" y="13781"/>
                  </a:lnTo>
                  <a:lnTo>
                    <a:pt x="9563" y="10545"/>
                  </a:lnTo>
                  <a:lnTo>
                    <a:pt x="3346" y="16763"/>
                  </a:lnTo>
                  <a:lnTo>
                    <a:pt x="509" y="13927"/>
                  </a:lnTo>
                  <a:lnTo>
                    <a:pt x="14145" y="328"/>
                  </a:lnTo>
                  <a:lnTo>
                    <a:pt x="13963" y="146"/>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4365400" y="1635300"/>
              <a:ext cx="344550" cy="352725"/>
            </a:xfrm>
            <a:custGeom>
              <a:avLst/>
              <a:gdLst/>
              <a:ahLst/>
              <a:cxnLst/>
              <a:rect l="l" t="t" r="r" b="b"/>
              <a:pathLst>
                <a:path w="13782" h="14109" extrusionOk="0">
                  <a:moveTo>
                    <a:pt x="3382" y="509"/>
                  </a:moveTo>
                  <a:lnTo>
                    <a:pt x="3382" y="510"/>
                  </a:lnTo>
                  <a:lnTo>
                    <a:pt x="13782" y="10945"/>
                  </a:lnTo>
                  <a:lnTo>
                    <a:pt x="3382" y="509"/>
                  </a:lnTo>
                  <a:close/>
                  <a:moveTo>
                    <a:pt x="3201" y="0"/>
                  </a:moveTo>
                  <a:lnTo>
                    <a:pt x="1" y="3164"/>
                  </a:lnTo>
                  <a:lnTo>
                    <a:pt x="1" y="3527"/>
                  </a:lnTo>
                  <a:lnTo>
                    <a:pt x="10618" y="14108"/>
                  </a:lnTo>
                  <a:lnTo>
                    <a:pt x="10800" y="13927"/>
                  </a:lnTo>
                  <a:lnTo>
                    <a:pt x="10982" y="13781"/>
                  </a:lnTo>
                  <a:lnTo>
                    <a:pt x="546" y="3346"/>
                  </a:lnTo>
                  <a:lnTo>
                    <a:pt x="3382" y="510"/>
                  </a:lnTo>
                  <a:lnTo>
                    <a:pt x="3201" y="328"/>
                  </a:lnTo>
                  <a:lnTo>
                    <a:pt x="32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4537200" y="1574400"/>
              <a:ext cx="253650" cy="253625"/>
            </a:xfrm>
            <a:custGeom>
              <a:avLst/>
              <a:gdLst/>
              <a:ahLst/>
              <a:cxnLst/>
              <a:rect l="l" t="t" r="r" b="b"/>
              <a:pathLst>
                <a:path w="10146" h="10145" extrusionOk="0">
                  <a:moveTo>
                    <a:pt x="10146" y="10145"/>
                  </a:moveTo>
                  <a:lnTo>
                    <a:pt x="2764" y="2764"/>
                  </a:lnTo>
                  <a:lnTo>
                    <a:pt x="2764" y="2764"/>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4445400" y="1554400"/>
              <a:ext cx="273650" cy="354550"/>
            </a:xfrm>
            <a:custGeom>
              <a:avLst/>
              <a:gdLst/>
              <a:ahLst/>
              <a:cxnLst/>
              <a:rect l="l" t="t" r="r" b="b"/>
              <a:pathLst>
                <a:path w="10946" h="14182" extrusionOk="0">
                  <a:moveTo>
                    <a:pt x="3200" y="0"/>
                  </a:moveTo>
                  <a:lnTo>
                    <a:pt x="1" y="3236"/>
                  </a:lnTo>
                  <a:lnTo>
                    <a:pt x="1" y="3564"/>
                  </a:lnTo>
                  <a:lnTo>
                    <a:pt x="10582" y="14181"/>
                  </a:lnTo>
                  <a:lnTo>
                    <a:pt x="10763" y="13999"/>
                  </a:lnTo>
                  <a:lnTo>
                    <a:pt x="10945" y="13817"/>
                  </a:lnTo>
                  <a:lnTo>
                    <a:pt x="510" y="3382"/>
                  </a:lnTo>
                  <a:lnTo>
                    <a:pt x="3382" y="546"/>
                  </a:lnTo>
                  <a:lnTo>
                    <a:pt x="3200" y="364"/>
                  </a:lnTo>
                  <a:lnTo>
                    <a:pt x="3200" y="182"/>
                  </a:lnTo>
                  <a:lnTo>
                    <a:pt x="3128" y="182"/>
                  </a:lnTo>
                  <a:lnTo>
                    <a:pt x="3200" y="109"/>
                  </a:lnTo>
                  <a:lnTo>
                    <a:pt x="3200" y="36"/>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4525400" y="1369850"/>
              <a:ext cx="265450" cy="273650"/>
            </a:xfrm>
            <a:custGeom>
              <a:avLst/>
              <a:gdLst/>
              <a:ahLst/>
              <a:cxnLst/>
              <a:rect l="l" t="t" r="r" b="b"/>
              <a:pathLst>
                <a:path w="10618" h="10946" extrusionOk="0">
                  <a:moveTo>
                    <a:pt x="10618" y="3237"/>
                  </a:moveTo>
                  <a:lnTo>
                    <a:pt x="9891" y="3964"/>
                  </a:lnTo>
                  <a:lnTo>
                    <a:pt x="10618" y="3237"/>
                  </a:lnTo>
                  <a:close/>
                  <a:moveTo>
                    <a:pt x="9891" y="3964"/>
                  </a:moveTo>
                  <a:lnTo>
                    <a:pt x="6436" y="7418"/>
                  </a:lnTo>
                  <a:lnTo>
                    <a:pt x="9891" y="3964"/>
                  </a:lnTo>
                  <a:close/>
                  <a:moveTo>
                    <a:pt x="6436" y="7418"/>
                  </a:moveTo>
                  <a:lnTo>
                    <a:pt x="6400" y="7455"/>
                  </a:lnTo>
                  <a:lnTo>
                    <a:pt x="6436" y="7418"/>
                  </a:lnTo>
                  <a:close/>
                  <a:moveTo>
                    <a:pt x="6400" y="7455"/>
                  </a:moveTo>
                  <a:lnTo>
                    <a:pt x="6145" y="7709"/>
                  </a:lnTo>
                  <a:lnTo>
                    <a:pt x="6400" y="7455"/>
                  </a:lnTo>
                  <a:close/>
                  <a:moveTo>
                    <a:pt x="6145" y="7709"/>
                  </a:moveTo>
                  <a:lnTo>
                    <a:pt x="5927" y="7928"/>
                  </a:lnTo>
                  <a:lnTo>
                    <a:pt x="6145" y="7709"/>
                  </a:lnTo>
                  <a:close/>
                  <a:moveTo>
                    <a:pt x="5927" y="7928"/>
                  </a:moveTo>
                  <a:lnTo>
                    <a:pt x="5673" y="8182"/>
                  </a:lnTo>
                  <a:lnTo>
                    <a:pt x="5927" y="7928"/>
                  </a:lnTo>
                  <a:close/>
                  <a:moveTo>
                    <a:pt x="7382" y="1"/>
                  </a:moveTo>
                  <a:lnTo>
                    <a:pt x="0" y="7382"/>
                  </a:lnTo>
                  <a:lnTo>
                    <a:pt x="0" y="7418"/>
                  </a:lnTo>
                  <a:lnTo>
                    <a:pt x="37" y="7455"/>
                  </a:lnTo>
                  <a:lnTo>
                    <a:pt x="182" y="7309"/>
                  </a:lnTo>
                  <a:lnTo>
                    <a:pt x="328" y="7564"/>
                  </a:lnTo>
                  <a:lnTo>
                    <a:pt x="400" y="7709"/>
                  </a:lnTo>
                  <a:lnTo>
                    <a:pt x="182" y="7637"/>
                  </a:lnTo>
                  <a:lnTo>
                    <a:pt x="0" y="7564"/>
                  </a:lnTo>
                  <a:lnTo>
                    <a:pt x="0" y="7746"/>
                  </a:lnTo>
                  <a:lnTo>
                    <a:pt x="182" y="7928"/>
                  </a:lnTo>
                  <a:lnTo>
                    <a:pt x="473" y="8182"/>
                  </a:lnTo>
                  <a:lnTo>
                    <a:pt x="3236" y="10946"/>
                  </a:lnTo>
                  <a:lnTo>
                    <a:pt x="3236" y="10618"/>
                  </a:lnTo>
                  <a:lnTo>
                    <a:pt x="5673" y="8182"/>
                  </a:lnTo>
                  <a:lnTo>
                    <a:pt x="3418" y="10436"/>
                  </a:lnTo>
                  <a:lnTo>
                    <a:pt x="546" y="7564"/>
                  </a:lnTo>
                  <a:lnTo>
                    <a:pt x="4145" y="3964"/>
                  </a:lnTo>
                  <a:lnTo>
                    <a:pt x="7745" y="364"/>
                  </a:lnTo>
                  <a:lnTo>
                    <a:pt x="7563" y="183"/>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4525400" y="1555300"/>
              <a:ext cx="925" cy="1850"/>
            </a:xfrm>
            <a:custGeom>
              <a:avLst/>
              <a:gdLst/>
              <a:ahLst/>
              <a:cxnLst/>
              <a:rect l="l" t="t" r="r" b="b"/>
              <a:pathLst>
                <a:path w="37" h="74" extrusionOk="0">
                  <a:moveTo>
                    <a:pt x="0" y="0"/>
                  </a:moveTo>
                  <a:lnTo>
                    <a:pt x="0" y="73"/>
                  </a:lnTo>
                  <a:lnTo>
                    <a:pt x="37" y="37"/>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4523575" y="1552575"/>
              <a:ext cx="11850" cy="10025"/>
            </a:xfrm>
            <a:custGeom>
              <a:avLst/>
              <a:gdLst/>
              <a:ahLst/>
              <a:cxnLst/>
              <a:rect l="l" t="t" r="r" b="b"/>
              <a:pathLst>
                <a:path w="474" h="401" extrusionOk="0">
                  <a:moveTo>
                    <a:pt x="255" y="0"/>
                  </a:moveTo>
                  <a:lnTo>
                    <a:pt x="110" y="146"/>
                  </a:lnTo>
                  <a:lnTo>
                    <a:pt x="73" y="182"/>
                  </a:lnTo>
                  <a:lnTo>
                    <a:pt x="1" y="255"/>
                  </a:lnTo>
                  <a:lnTo>
                    <a:pt x="73" y="255"/>
                  </a:lnTo>
                  <a:lnTo>
                    <a:pt x="255" y="328"/>
                  </a:lnTo>
                  <a:lnTo>
                    <a:pt x="473" y="400"/>
                  </a:lnTo>
                  <a:lnTo>
                    <a:pt x="401" y="255"/>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4799925" y="1545300"/>
              <a:ext cx="180000" cy="180025"/>
            </a:xfrm>
            <a:custGeom>
              <a:avLst/>
              <a:gdLst/>
              <a:ahLst/>
              <a:cxnLst/>
              <a:rect l="l" t="t" r="r" b="b"/>
              <a:pathLst>
                <a:path w="7200" h="7201" extrusionOk="0">
                  <a:moveTo>
                    <a:pt x="3418" y="1"/>
                  </a:moveTo>
                  <a:lnTo>
                    <a:pt x="0" y="3418"/>
                  </a:lnTo>
                  <a:lnTo>
                    <a:pt x="3746" y="7200"/>
                  </a:lnTo>
                  <a:lnTo>
                    <a:pt x="7200" y="3746"/>
                  </a:lnTo>
                  <a:lnTo>
                    <a:pt x="4800" y="1382"/>
                  </a:lnTo>
                  <a:lnTo>
                    <a:pt x="3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4997175" y="1544400"/>
              <a:ext cx="180025" cy="180925"/>
            </a:xfrm>
            <a:custGeom>
              <a:avLst/>
              <a:gdLst/>
              <a:ahLst/>
              <a:cxnLst/>
              <a:rect l="l" t="t" r="r" b="b"/>
              <a:pathLst>
                <a:path w="7201" h="7237" extrusionOk="0">
                  <a:moveTo>
                    <a:pt x="3782" y="0"/>
                  </a:moveTo>
                  <a:lnTo>
                    <a:pt x="1" y="3782"/>
                  </a:lnTo>
                  <a:lnTo>
                    <a:pt x="2401" y="6182"/>
                  </a:lnTo>
                  <a:lnTo>
                    <a:pt x="3419" y="7236"/>
                  </a:lnTo>
                  <a:lnTo>
                    <a:pt x="7200" y="3454"/>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4902650" y="1648025"/>
              <a:ext cx="171825" cy="171825"/>
            </a:xfrm>
            <a:custGeom>
              <a:avLst/>
              <a:gdLst/>
              <a:ahLst/>
              <a:cxnLst/>
              <a:rect l="l" t="t" r="r" b="b"/>
              <a:pathLst>
                <a:path w="6873" h="6873" extrusionOk="0">
                  <a:moveTo>
                    <a:pt x="3418" y="0"/>
                  </a:moveTo>
                  <a:lnTo>
                    <a:pt x="1018" y="2400"/>
                  </a:lnTo>
                  <a:lnTo>
                    <a:pt x="0" y="3418"/>
                  </a:lnTo>
                  <a:lnTo>
                    <a:pt x="3418" y="6873"/>
                  </a:lnTo>
                  <a:lnTo>
                    <a:pt x="6872"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4893550" y="1441675"/>
              <a:ext cx="189100" cy="189100"/>
            </a:xfrm>
            <a:custGeom>
              <a:avLst/>
              <a:gdLst/>
              <a:ahLst/>
              <a:cxnLst/>
              <a:rect l="l" t="t" r="r" b="b"/>
              <a:pathLst>
                <a:path w="7564" h="7564" extrusionOk="0">
                  <a:moveTo>
                    <a:pt x="3782" y="0"/>
                  </a:moveTo>
                  <a:lnTo>
                    <a:pt x="1" y="3782"/>
                  </a:lnTo>
                  <a:lnTo>
                    <a:pt x="1455" y="5200"/>
                  </a:lnTo>
                  <a:lnTo>
                    <a:pt x="3782" y="7563"/>
                  </a:lnTo>
                  <a:lnTo>
                    <a:pt x="6218" y="5127"/>
                  </a:lnTo>
                  <a:lnTo>
                    <a:pt x="7564" y="3782"/>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4606300" y="1450750"/>
              <a:ext cx="313650" cy="377275"/>
            </a:xfrm>
            <a:custGeom>
              <a:avLst/>
              <a:gdLst/>
              <a:ahLst/>
              <a:cxnLst/>
              <a:rect l="l" t="t" r="r" b="b"/>
              <a:pathLst>
                <a:path w="12546" h="15091" extrusionOk="0">
                  <a:moveTo>
                    <a:pt x="7745" y="328"/>
                  </a:moveTo>
                  <a:lnTo>
                    <a:pt x="7745" y="329"/>
                  </a:lnTo>
                  <a:lnTo>
                    <a:pt x="8143" y="730"/>
                  </a:lnTo>
                  <a:lnTo>
                    <a:pt x="7745" y="328"/>
                  </a:lnTo>
                  <a:close/>
                  <a:moveTo>
                    <a:pt x="8143" y="730"/>
                  </a:moveTo>
                  <a:lnTo>
                    <a:pt x="11163" y="3783"/>
                  </a:lnTo>
                  <a:lnTo>
                    <a:pt x="12545" y="5164"/>
                  </a:lnTo>
                  <a:lnTo>
                    <a:pt x="8143" y="730"/>
                  </a:lnTo>
                  <a:close/>
                  <a:moveTo>
                    <a:pt x="7382" y="1"/>
                  </a:moveTo>
                  <a:lnTo>
                    <a:pt x="0" y="7382"/>
                  </a:lnTo>
                  <a:lnTo>
                    <a:pt x="0" y="7710"/>
                  </a:lnTo>
                  <a:lnTo>
                    <a:pt x="7382" y="15091"/>
                  </a:lnTo>
                  <a:lnTo>
                    <a:pt x="7745" y="14764"/>
                  </a:lnTo>
                  <a:lnTo>
                    <a:pt x="509" y="7528"/>
                  </a:lnTo>
                  <a:lnTo>
                    <a:pt x="7745" y="329"/>
                  </a:lnTo>
                  <a:lnTo>
                    <a:pt x="7564" y="146"/>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4928100" y="1648025"/>
              <a:ext cx="60025" cy="60025"/>
            </a:xfrm>
            <a:custGeom>
              <a:avLst/>
              <a:gdLst/>
              <a:ahLst/>
              <a:cxnLst/>
              <a:rect l="l" t="t" r="r" b="b"/>
              <a:pathLst>
                <a:path w="2401" h="2401" extrusionOk="0">
                  <a:moveTo>
                    <a:pt x="2400" y="0"/>
                  </a:moveTo>
                  <a:lnTo>
                    <a:pt x="0"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4929925" y="1571650"/>
              <a:ext cx="58200" cy="59125"/>
            </a:xfrm>
            <a:custGeom>
              <a:avLst/>
              <a:gdLst/>
              <a:ahLst/>
              <a:cxnLst/>
              <a:rect l="l" t="t" r="r" b="b"/>
              <a:pathLst>
                <a:path w="2328" h="2365" extrusionOk="0">
                  <a:moveTo>
                    <a:pt x="0" y="1"/>
                  </a:moveTo>
                  <a:lnTo>
                    <a:pt x="2327" y="2364"/>
                  </a:lnTo>
                  <a:lnTo>
                    <a:pt x="2327"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5514425" y="1032600"/>
              <a:ext cx="683600" cy="696350"/>
            </a:xfrm>
            <a:custGeom>
              <a:avLst/>
              <a:gdLst/>
              <a:ahLst/>
              <a:cxnLst/>
              <a:rect l="l" t="t" r="r" b="b"/>
              <a:pathLst>
                <a:path w="27344" h="27854" extrusionOk="0">
                  <a:moveTo>
                    <a:pt x="0" y="3564"/>
                  </a:moveTo>
                  <a:lnTo>
                    <a:pt x="17796" y="21333"/>
                  </a:lnTo>
                  <a:lnTo>
                    <a:pt x="17796" y="21333"/>
                  </a:lnTo>
                  <a:lnTo>
                    <a:pt x="16872" y="20399"/>
                  </a:lnTo>
                  <a:lnTo>
                    <a:pt x="0" y="3564"/>
                  </a:lnTo>
                  <a:close/>
                  <a:moveTo>
                    <a:pt x="3236" y="1"/>
                  </a:moveTo>
                  <a:lnTo>
                    <a:pt x="3236" y="328"/>
                  </a:lnTo>
                  <a:lnTo>
                    <a:pt x="3055" y="510"/>
                  </a:lnTo>
                  <a:lnTo>
                    <a:pt x="26653" y="24108"/>
                  </a:lnTo>
                  <a:lnTo>
                    <a:pt x="26835" y="24254"/>
                  </a:lnTo>
                  <a:lnTo>
                    <a:pt x="26653" y="24436"/>
                  </a:lnTo>
                  <a:lnTo>
                    <a:pt x="23781" y="27308"/>
                  </a:lnTo>
                  <a:lnTo>
                    <a:pt x="17796" y="21333"/>
                  </a:lnTo>
                  <a:lnTo>
                    <a:pt x="17796" y="21333"/>
                  </a:lnTo>
                  <a:lnTo>
                    <a:pt x="20544" y="24108"/>
                  </a:lnTo>
                  <a:lnTo>
                    <a:pt x="23962" y="27490"/>
                  </a:lnTo>
                  <a:lnTo>
                    <a:pt x="23962" y="27853"/>
                  </a:lnTo>
                  <a:lnTo>
                    <a:pt x="27017" y="24799"/>
                  </a:lnTo>
                  <a:lnTo>
                    <a:pt x="27344" y="24436"/>
                  </a:lnTo>
                  <a:lnTo>
                    <a:pt x="27344" y="24108"/>
                  </a:lnTo>
                  <a:lnTo>
                    <a:pt x="23962" y="20690"/>
                  </a:lnTo>
                  <a:lnTo>
                    <a:pt x="32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5590775" y="1635300"/>
              <a:ext cx="522725" cy="610900"/>
            </a:xfrm>
            <a:custGeom>
              <a:avLst/>
              <a:gdLst/>
              <a:ahLst/>
              <a:cxnLst/>
              <a:rect l="l" t="t" r="r" b="b"/>
              <a:pathLst>
                <a:path w="20909" h="24436" extrusionOk="0">
                  <a:moveTo>
                    <a:pt x="17490" y="0"/>
                  </a:moveTo>
                  <a:lnTo>
                    <a:pt x="17490" y="328"/>
                  </a:lnTo>
                  <a:lnTo>
                    <a:pt x="17309" y="509"/>
                  </a:lnTo>
                  <a:lnTo>
                    <a:pt x="20363" y="3564"/>
                  </a:lnTo>
                  <a:lnTo>
                    <a:pt x="1" y="23926"/>
                  </a:lnTo>
                  <a:lnTo>
                    <a:pt x="182" y="24108"/>
                  </a:lnTo>
                  <a:lnTo>
                    <a:pt x="182" y="24435"/>
                  </a:lnTo>
                  <a:lnTo>
                    <a:pt x="20908" y="3745"/>
                  </a:lnTo>
                  <a:lnTo>
                    <a:pt x="20908" y="3382"/>
                  </a:lnTo>
                  <a:lnTo>
                    <a:pt x="174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5422600" y="1542575"/>
              <a:ext cx="605450" cy="614525"/>
            </a:xfrm>
            <a:custGeom>
              <a:avLst/>
              <a:gdLst/>
              <a:ahLst/>
              <a:cxnLst/>
              <a:rect l="l" t="t" r="r" b="b"/>
              <a:pathLst>
                <a:path w="24218" h="24581" extrusionOk="0">
                  <a:moveTo>
                    <a:pt x="20545" y="0"/>
                  </a:moveTo>
                  <a:lnTo>
                    <a:pt x="20545" y="364"/>
                  </a:lnTo>
                  <a:lnTo>
                    <a:pt x="16836" y="4037"/>
                  </a:lnTo>
                  <a:lnTo>
                    <a:pt x="13782" y="7091"/>
                  </a:lnTo>
                  <a:lnTo>
                    <a:pt x="1" y="20872"/>
                  </a:lnTo>
                  <a:lnTo>
                    <a:pt x="20363" y="546"/>
                  </a:lnTo>
                  <a:lnTo>
                    <a:pt x="23708" y="3855"/>
                  </a:lnTo>
                  <a:lnTo>
                    <a:pt x="3346" y="24217"/>
                  </a:lnTo>
                  <a:lnTo>
                    <a:pt x="3528" y="24399"/>
                  </a:lnTo>
                  <a:lnTo>
                    <a:pt x="3673" y="24581"/>
                  </a:lnTo>
                  <a:lnTo>
                    <a:pt x="24217" y="4037"/>
                  </a:lnTo>
                  <a:lnTo>
                    <a:pt x="24217" y="3709"/>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5422600" y="1121700"/>
              <a:ext cx="513625" cy="521800"/>
            </a:xfrm>
            <a:custGeom>
              <a:avLst/>
              <a:gdLst/>
              <a:ahLst/>
              <a:cxnLst/>
              <a:rect l="l" t="t" r="r" b="b"/>
              <a:pathLst>
                <a:path w="20545" h="20872" extrusionOk="0">
                  <a:moveTo>
                    <a:pt x="1" y="3673"/>
                  </a:moveTo>
                  <a:lnTo>
                    <a:pt x="16654" y="20362"/>
                  </a:lnTo>
                  <a:lnTo>
                    <a:pt x="16654" y="20362"/>
                  </a:lnTo>
                  <a:lnTo>
                    <a:pt x="1" y="3673"/>
                  </a:lnTo>
                  <a:close/>
                  <a:moveTo>
                    <a:pt x="3673" y="0"/>
                  </a:moveTo>
                  <a:lnTo>
                    <a:pt x="3528" y="182"/>
                  </a:lnTo>
                  <a:lnTo>
                    <a:pt x="3346" y="364"/>
                  </a:lnTo>
                  <a:lnTo>
                    <a:pt x="19999" y="17017"/>
                  </a:lnTo>
                  <a:lnTo>
                    <a:pt x="16654" y="20362"/>
                  </a:lnTo>
                  <a:lnTo>
                    <a:pt x="16836" y="20544"/>
                  </a:lnTo>
                  <a:lnTo>
                    <a:pt x="16836" y="20872"/>
                  </a:lnTo>
                  <a:lnTo>
                    <a:pt x="20545" y="17199"/>
                  </a:lnTo>
                  <a:lnTo>
                    <a:pt x="20545" y="16835"/>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5346250" y="1213500"/>
              <a:ext cx="497275" cy="506350"/>
            </a:xfrm>
            <a:custGeom>
              <a:avLst/>
              <a:gdLst/>
              <a:ahLst/>
              <a:cxnLst/>
              <a:rect l="l" t="t" r="r" b="b"/>
              <a:pathLst>
                <a:path w="19891" h="20254" extrusionOk="0">
                  <a:moveTo>
                    <a:pt x="0" y="3091"/>
                  </a:moveTo>
                  <a:lnTo>
                    <a:pt x="10582" y="13672"/>
                  </a:lnTo>
                  <a:lnTo>
                    <a:pt x="12714" y="15804"/>
                  </a:lnTo>
                  <a:lnTo>
                    <a:pt x="0" y="3091"/>
                  </a:lnTo>
                  <a:close/>
                  <a:moveTo>
                    <a:pt x="3055" y="1"/>
                  </a:moveTo>
                  <a:lnTo>
                    <a:pt x="2873" y="182"/>
                  </a:lnTo>
                  <a:lnTo>
                    <a:pt x="2691" y="364"/>
                  </a:lnTo>
                  <a:lnTo>
                    <a:pt x="19381" y="17018"/>
                  </a:lnTo>
                  <a:lnTo>
                    <a:pt x="16654" y="19745"/>
                  </a:lnTo>
                  <a:lnTo>
                    <a:pt x="16836" y="19927"/>
                  </a:lnTo>
                  <a:lnTo>
                    <a:pt x="16836" y="20254"/>
                  </a:lnTo>
                  <a:lnTo>
                    <a:pt x="19890" y="17200"/>
                  </a:lnTo>
                  <a:lnTo>
                    <a:pt x="19890" y="16872"/>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5413525" y="1635300"/>
              <a:ext cx="353625" cy="429075"/>
            </a:xfrm>
            <a:custGeom>
              <a:avLst/>
              <a:gdLst/>
              <a:ahLst/>
              <a:cxnLst/>
              <a:rect l="l" t="t" r="r" b="b"/>
              <a:pathLst>
                <a:path w="14145" h="17163" extrusionOk="0">
                  <a:moveTo>
                    <a:pt x="11090" y="0"/>
                  </a:moveTo>
                  <a:lnTo>
                    <a:pt x="11090" y="328"/>
                  </a:lnTo>
                  <a:lnTo>
                    <a:pt x="10909" y="509"/>
                  </a:lnTo>
                  <a:lnTo>
                    <a:pt x="13636" y="3236"/>
                  </a:lnTo>
                  <a:lnTo>
                    <a:pt x="0" y="16836"/>
                  </a:lnTo>
                  <a:lnTo>
                    <a:pt x="182" y="17017"/>
                  </a:lnTo>
                  <a:lnTo>
                    <a:pt x="364" y="17163"/>
                  </a:lnTo>
                  <a:lnTo>
                    <a:pt x="14145" y="3382"/>
                  </a:lnTo>
                  <a:lnTo>
                    <a:pt x="14145" y="3055"/>
                  </a:lnTo>
                  <a:lnTo>
                    <a:pt x="110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5348075" y="1719825"/>
              <a:ext cx="90000" cy="90025"/>
            </a:xfrm>
            <a:custGeom>
              <a:avLst/>
              <a:gdLst/>
              <a:ahLst/>
              <a:cxnLst/>
              <a:rect l="l" t="t" r="r" b="b"/>
              <a:pathLst>
                <a:path w="3600" h="3601" extrusionOk="0">
                  <a:moveTo>
                    <a:pt x="3600" y="1"/>
                  </a:moveTo>
                  <a:lnTo>
                    <a:pt x="3600" y="1"/>
                  </a:lnTo>
                  <a:lnTo>
                    <a:pt x="0" y="36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5337150" y="1555300"/>
              <a:ext cx="353650" cy="432725"/>
            </a:xfrm>
            <a:custGeom>
              <a:avLst/>
              <a:gdLst/>
              <a:ahLst/>
              <a:cxnLst/>
              <a:rect l="l" t="t" r="r" b="b"/>
              <a:pathLst>
                <a:path w="14146" h="17309" extrusionOk="0">
                  <a:moveTo>
                    <a:pt x="10946" y="0"/>
                  </a:moveTo>
                  <a:lnTo>
                    <a:pt x="10946" y="364"/>
                  </a:lnTo>
                  <a:lnTo>
                    <a:pt x="7782" y="3528"/>
                  </a:lnTo>
                  <a:lnTo>
                    <a:pt x="4546" y="6764"/>
                  </a:lnTo>
                  <a:lnTo>
                    <a:pt x="10800" y="546"/>
                  </a:lnTo>
                  <a:lnTo>
                    <a:pt x="13600" y="3346"/>
                  </a:lnTo>
                  <a:lnTo>
                    <a:pt x="1" y="16981"/>
                  </a:lnTo>
                  <a:lnTo>
                    <a:pt x="183" y="17127"/>
                  </a:lnTo>
                  <a:lnTo>
                    <a:pt x="364" y="17308"/>
                  </a:lnTo>
                  <a:lnTo>
                    <a:pt x="14145" y="3528"/>
                  </a:lnTo>
                  <a:lnTo>
                    <a:pt x="14145" y="3200"/>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5337150" y="1290775"/>
              <a:ext cx="273650" cy="352725"/>
            </a:xfrm>
            <a:custGeom>
              <a:avLst/>
              <a:gdLst/>
              <a:ahLst/>
              <a:cxnLst/>
              <a:rect l="l" t="t" r="r" b="b"/>
              <a:pathLst>
                <a:path w="10946" h="14109" extrusionOk="0">
                  <a:moveTo>
                    <a:pt x="364" y="0"/>
                  </a:moveTo>
                  <a:lnTo>
                    <a:pt x="183" y="146"/>
                  </a:lnTo>
                  <a:lnTo>
                    <a:pt x="1" y="328"/>
                  </a:lnTo>
                  <a:lnTo>
                    <a:pt x="10437" y="10763"/>
                  </a:lnTo>
                  <a:lnTo>
                    <a:pt x="7600" y="13599"/>
                  </a:lnTo>
                  <a:lnTo>
                    <a:pt x="7782" y="13781"/>
                  </a:lnTo>
                  <a:lnTo>
                    <a:pt x="7782" y="14109"/>
                  </a:lnTo>
                  <a:lnTo>
                    <a:pt x="10946" y="10945"/>
                  </a:lnTo>
                  <a:lnTo>
                    <a:pt x="10946" y="10581"/>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5186250" y="1450750"/>
              <a:ext cx="253650" cy="252750"/>
            </a:xfrm>
            <a:custGeom>
              <a:avLst/>
              <a:gdLst/>
              <a:ahLst/>
              <a:cxnLst/>
              <a:rect l="l" t="t" r="r" b="b"/>
              <a:pathLst>
                <a:path w="10146" h="10110" extrusionOk="0">
                  <a:moveTo>
                    <a:pt x="1" y="1"/>
                  </a:moveTo>
                  <a:lnTo>
                    <a:pt x="7382" y="7382"/>
                  </a:lnTo>
                  <a:lnTo>
                    <a:pt x="10146" y="10109"/>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5258075" y="1369850"/>
              <a:ext cx="273650" cy="353650"/>
            </a:xfrm>
            <a:custGeom>
              <a:avLst/>
              <a:gdLst/>
              <a:ahLst/>
              <a:cxnLst/>
              <a:rect l="l" t="t" r="r" b="b"/>
              <a:pathLst>
                <a:path w="10946" h="14146" extrusionOk="0">
                  <a:moveTo>
                    <a:pt x="328" y="1"/>
                  </a:moveTo>
                  <a:lnTo>
                    <a:pt x="182" y="183"/>
                  </a:lnTo>
                  <a:lnTo>
                    <a:pt x="0" y="364"/>
                  </a:lnTo>
                  <a:lnTo>
                    <a:pt x="10400" y="10764"/>
                  </a:lnTo>
                  <a:lnTo>
                    <a:pt x="7564" y="13636"/>
                  </a:lnTo>
                  <a:lnTo>
                    <a:pt x="7709" y="13818"/>
                  </a:lnTo>
                  <a:lnTo>
                    <a:pt x="7745" y="13964"/>
                  </a:lnTo>
                  <a:lnTo>
                    <a:pt x="7782" y="14000"/>
                  </a:lnTo>
                  <a:lnTo>
                    <a:pt x="7745" y="14036"/>
                  </a:lnTo>
                  <a:lnTo>
                    <a:pt x="7745" y="14145"/>
                  </a:lnTo>
                  <a:lnTo>
                    <a:pt x="10945" y="10946"/>
                  </a:lnTo>
                  <a:lnTo>
                    <a:pt x="10945"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5258075" y="1635300"/>
              <a:ext cx="193650" cy="273650"/>
            </a:xfrm>
            <a:custGeom>
              <a:avLst/>
              <a:gdLst/>
              <a:ahLst/>
              <a:cxnLst/>
              <a:rect l="l" t="t" r="r" b="b"/>
              <a:pathLst>
                <a:path w="7746" h="10946" extrusionOk="0">
                  <a:moveTo>
                    <a:pt x="4509" y="0"/>
                  </a:moveTo>
                  <a:lnTo>
                    <a:pt x="4509" y="328"/>
                  </a:lnTo>
                  <a:lnTo>
                    <a:pt x="4327" y="509"/>
                  </a:lnTo>
                  <a:lnTo>
                    <a:pt x="7200" y="3382"/>
                  </a:lnTo>
                  <a:lnTo>
                    <a:pt x="3600" y="6982"/>
                  </a:lnTo>
                  <a:lnTo>
                    <a:pt x="0" y="10581"/>
                  </a:lnTo>
                  <a:lnTo>
                    <a:pt x="182" y="10763"/>
                  </a:lnTo>
                  <a:lnTo>
                    <a:pt x="328" y="10945"/>
                  </a:lnTo>
                  <a:lnTo>
                    <a:pt x="7709" y="3564"/>
                  </a:lnTo>
                  <a:lnTo>
                    <a:pt x="7745" y="3527"/>
                  </a:lnTo>
                  <a:lnTo>
                    <a:pt x="7673" y="3491"/>
                  </a:lnTo>
                  <a:lnTo>
                    <a:pt x="7564" y="3636"/>
                  </a:lnTo>
                  <a:lnTo>
                    <a:pt x="7418" y="3382"/>
                  </a:lnTo>
                  <a:lnTo>
                    <a:pt x="7345" y="3236"/>
                  </a:lnTo>
                  <a:lnTo>
                    <a:pt x="7345" y="3236"/>
                  </a:lnTo>
                  <a:lnTo>
                    <a:pt x="7564" y="3309"/>
                  </a:lnTo>
                  <a:lnTo>
                    <a:pt x="7745" y="3346"/>
                  </a:lnTo>
                  <a:lnTo>
                    <a:pt x="7709" y="3200"/>
                  </a:lnTo>
                  <a:lnTo>
                    <a:pt x="7564" y="3018"/>
                  </a:lnTo>
                  <a:lnTo>
                    <a:pt x="7273" y="2727"/>
                  </a:lnTo>
                  <a:lnTo>
                    <a:pt x="45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4988100" y="1648025"/>
              <a:ext cx="180925" cy="180000"/>
            </a:xfrm>
            <a:custGeom>
              <a:avLst/>
              <a:gdLst/>
              <a:ahLst/>
              <a:cxnLst/>
              <a:rect l="l" t="t" r="r" b="b"/>
              <a:pathLst>
                <a:path w="7237" h="7200" extrusionOk="0">
                  <a:moveTo>
                    <a:pt x="0" y="0"/>
                  </a:moveTo>
                  <a:lnTo>
                    <a:pt x="2364" y="2364"/>
                  </a:lnTo>
                  <a:lnTo>
                    <a:pt x="7236" y="7200"/>
                  </a:lnTo>
                  <a:lnTo>
                    <a:pt x="3454" y="3418"/>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5449875" y="1720750"/>
              <a:ext cx="1850" cy="2750"/>
            </a:xfrm>
            <a:custGeom>
              <a:avLst/>
              <a:gdLst/>
              <a:ahLst/>
              <a:cxnLst/>
              <a:rect l="l" t="t" r="r" b="b"/>
              <a:pathLst>
                <a:path w="74" h="110" extrusionOk="0">
                  <a:moveTo>
                    <a:pt x="73" y="0"/>
                  </a:moveTo>
                  <a:lnTo>
                    <a:pt x="1" y="73"/>
                  </a:lnTo>
                  <a:lnTo>
                    <a:pt x="73" y="109"/>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5441700" y="1716200"/>
              <a:ext cx="10925" cy="10025"/>
            </a:xfrm>
            <a:custGeom>
              <a:avLst/>
              <a:gdLst/>
              <a:ahLst/>
              <a:cxnLst/>
              <a:rect l="l" t="t" r="r" b="b"/>
              <a:pathLst>
                <a:path w="437" h="401" extrusionOk="0">
                  <a:moveTo>
                    <a:pt x="0" y="0"/>
                  </a:moveTo>
                  <a:lnTo>
                    <a:pt x="73" y="146"/>
                  </a:lnTo>
                  <a:lnTo>
                    <a:pt x="219" y="400"/>
                  </a:lnTo>
                  <a:lnTo>
                    <a:pt x="328" y="255"/>
                  </a:lnTo>
                  <a:lnTo>
                    <a:pt x="400" y="182"/>
                  </a:lnTo>
                  <a:lnTo>
                    <a:pt x="437" y="146"/>
                  </a:lnTo>
                  <a:lnTo>
                    <a:pt x="400" y="110"/>
                  </a:lnTo>
                  <a:lnTo>
                    <a:pt x="219" y="73"/>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5057175" y="1450750"/>
              <a:ext cx="313650" cy="377275"/>
            </a:xfrm>
            <a:custGeom>
              <a:avLst/>
              <a:gdLst/>
              <a:ahLst/>
              <a:cxnLst/>
              <a:rect l="l" t="t" r="r" b="b"/>
              <a:pathLst>
                <a:path w="12546" h="15091" extrusionOk="0">
                  <a:moveTo>
                    <a:pt x="1" y="9928"/>
                  </a:moveTo>
                  <a:lnTo>
                    <a:pt x="1019" y="10982"/>
                  </a:lnTo>
                  <a:lnTo>
                    <a:pt x="4800" y="14764"/>
                  </a:lnTo>
                  <a:lnTo>
                    <a:pt x="4818" y="14745"/>
                  </a:lnTo>
                  <a:lnTo>
                    <a:pt x="1" y="9928"/>
                  </a:lnTo>
                  <a:close/>
                  <a:moveTo>
                    <a:pt x="5164" y="1"/>
                  </a:moveTo>
                  <a:lnTo>
                    <a:pt x="4800" y="328"/>
                  </a:lnTo>
                  <a:lnTo>
                    <a:pt x="12000" y="7528"/>
                  </a:lnTo>
                  <a:lnTo>
                    <a:pt x="4818" y="14745"/>
                  </a:lnTo>
                  <a:lnTo>
                    <a:pt x="4982" y="14909"/>
                  </a:lnTo>
                  <a:lnTo>
                    <a:pt x="5164" y="15091"/>
                  </a:lnTo>
                  <a:lnTo>
                    <a:pt x="12545" y="7710"/>
                  </a:lnTo>
                  <a:lnTo>
                    <a:pt x="12545" y="7382"/>
                  </a:lnTo>
                  <a:lnTo>
                    <a:pt x="5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4988100" y="1569850"/>
              <a:ext cx="60925" cy="60925"/>
            </a:xfrm>
            <a:custGeom>
              <a:avLst/>
              <a:gdLst/>
              <a:ahLst/>
              <a:cxnLst/>
              <a:rect l="l" t="t" r="r" b="b"/>
              <a:pathLst>
                <a:path w="2437" h="2437" extrusionOk="0">
                  <a:moveTo>
                    <a:pt x="0" y="2436"/>
                  </a:moveTo>
                  <a:lnTo>
                    <a:pt x="0" y="2436"/>
                  </a:lnTo>
                  <a:lnTo>
                    <a:pt x="0" y="2436"/>
                  </a:lnTo>
                  <a:lnTo>
                    <a:pt x="24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4988100" y="1648025"/>
              <a:ext cx="59100" cy="59100"/>
            </a:xfrm>
            <a:custGeom>
              <a:avLst/>
              <a:gdLst/>
              <a:ahLst/>
              <a:cxnLst/>
              <a:rect l="l" t="t" r="r" b="b"/>
              <a:pathLst>
                <a:path w="2364" h="2364" extrusionOk="0">
                  <a:moveTo>
                    <a:pt x="2364" y="2364"/>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4385400" y="433550"/>
              <a:ext cx="691800" cy="691800"/>
            </a:xfrm>
            <a:custGeom>
              <a:avLst/>
              <a:gdLst/>
              <a:ahLst/>
              <a:cxnLst/>
              <a:rect l="l" t="t" r="r" b="b"/>
              <a:pathLst>
                <a:path w="27672" h="27672" extrusionOk="0">
                  <a:moveTo>
                    <a:pt x="27162" y="3418"/>
                  </a:moveTo>
                  <a:lnTo>
                    <a:pt x="23926" y="6618"/>
                  </a:lnTo>
                  <a:lnTo>
                    <a:pt x="20254" y="10291"/>
                  </a:lnTo>
                  <a:lnTo>
                    <a:pt x="3382" y="27163"/>
                  </a:lnTo>
                  <a:lnTo>
                    <a:pt x="3382" y="27163"/>
                  </a:lnTo>
                  <a:lnTo>
                    <a:pt x="3419" y="27199"/>
                  </a:lnTo>
                  <a:lnTo>
                    <a:pt x="27162" y="3419"/>
                  </a:lnTo>
                  <a:lnTo>
                    <a:pt x="27162" y="3418"/>
                  </a:lnTo>
                  <a:close/>
                  <a:moveTo>
                    <a:pt x="24435" y="1"/>
                  </a:moveTo>
                  <a:lnTo>
                    <a:pt x="21054" y="3382"/>
                  </a:lnTo>
                  <a:lnTo>
                    <a:pt x="364" y="24108"/>
                  </a:lnTo>
                  <a:lnTo>
                    <a:pt x="1" y="24472"/>
                  </a:lnTo>
                  <a:lnTo>
                    <a:pt x="3055" y="27490"/>
                  </a:lnTo>
                  <a:lnTo>
                    <a:pt x="3237" y="27672"/>
                  </a:lnTo>
                  <a:lnTo>
                    <a:pt x="3237" y="27308"/>
                  </a:lnTo>
                  <a:lnTo>
                    <a:pt x="3382" y="27163"/>
                  </a:lnTo>
                  <a:lnTo>
                    <a:pt x="3382" y="27163"/>
                  </a:lnTo>
                  <a:lnTo>
                    <a:pt x="364" y="24145"/>
                  </a:lnTo>
                  <a:lnTo>
                    <a:pt x="24108" y="364"/>
                  </a:lnTo>
                  <a:lnTo>
                    <a:pt x="27162" y="3418"/>
                  </a:lnTo>
                  <a:lnTo>
                    <a:pt x="27344" y="3237"/>
                  </a:lnTo>
                  <a:lnTo>
                    <a:pt x="27672" y="3237"/>
                  </a:lnTo>
                  <a:lnTo>
                    <a:pt x="2443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4984450" y="514450"/>
              <a:ext cx="610900" cy="611800"/>
            </a:xfrm>
            <a:custGeom>
              <a:avLst/>
              <a:gdLst/>
              <a:ahLst/>
              <a:cxnLst/>
              <a:rect l="l" t="t" r="r" b="b"/>
              <a:pathLst>
                <a:path w="24436" h="24472" extrusionOk="0">
                  <a:moveTo>
                    <a:pt x="3382" y="1"/>
                  </a:moveTo>
                  <a:lnTo>
                    <a:pt x="1" y="3382"/>
                  </a:lnTo>
                  <a:lnTo>
                    <a:pt x="328" y="3382"/>
                  </a:lnTo>
                  <a:lnTo>
                    <a:pt x="510" y="3564"/>
                  </a:lnTo>
                  <a:lnTo>
                    <a:pt x="3564" y="510"/>
                  </a:lnTo>
                  <a:lnTo>
                    <a:pt x="23926" y="20872"/>
                  </a:lnTo>
                  <a:lnTo>
                    <a:pt x="20872" y="23927"/>
                  </a:lnTo>
                  <a:lnTo>
                    <a:pt x="21054" y="24108"/>
                  </a:lnTo>
                  <a:lnTo>
                    <a:pt x="21054" y="24472"/>
                  </a:lnTo>
                  <a:lnTo>
                    <a:pt x="21199" y="24290"/>
                  </a:lnTo>
                  <a:lnTo>
                    <a:pt x="24254" y="21236"/>
                  </a:lnTo>
                  <a:lnTo>
                    <a:pt x="24435" y="21054"/>
                  </a:lnTo>
                  <a:lnTo>
                    <a:pt x="24435"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4891725" y="599900"/>
              <a:ext cx="619075" cy="618175"/>
            </a:xfrm>
            <a:custGeom>
              <a:avLst/>
              <a:gdLst/>
              <a:ahLst/>
              <a:cxnLst/>
              <a:rect l="l" t="t" r="r" b="b"/>
              <a:pathLst>
                <a:path w="24763" h="24727" extrusionOk="0">
                  <a:moveTo>
                    <a:pt x="546" y="3855"/>
                  </a:moveTo>
                  <a:lnTo>
                    <a:pt x="20872" y="24217"/>
                  </a:lnTo>
                  <a:lnTo>
                    <a:pt x="20890" y="24199"/>
                  </a:lnTo>
                  <a:lnTo>
                    <a:pt x="7091" y="10400"/>
                  </a:lnTo>
                  <a:lnTo>
                    <a:pt x="4037" y="7346"/>
                  </a:lnTo>
                  <a:lnTo>
                    <a:pt x="546" y="3855"/>
                  </a:lnTo>
                  <a:close/>
                  <a:moveTo>
                    <a:pt x="3710" y="1"/>
                  </a:moveTo>
                  <a:lnTo>
                    <a:pt x="1" y="3673"/>
                  </a:lnTo>
                  <a:lnTo>
                    <a:pt x="364" y="3673"/>
                  </a:lnTo>
                  <a:lnTo>
                    <a:pt x="546" y="3855"/>
                  </a:lnTo>
                  <a:lnTo>
                    <a:pt x="3855" y="546"/>
                  </a:lnTo>
                  <a:lnTo>
                    <a:pt x="24217" y="20872"/>
                  </a:lnTo>
                  <a:lnTo>
                    <a:pt x="20890" y="24199"/>
                  </a:lnTo>
                  <a:lnTo>
                    <a:pt x="21054" y="24363"/>
                  </a:lnTo>
                  <a:lnTo>
                    <a:pt x="21054" y="24726"/>
                  </a:lnTo>
                  <a:lnTo>
                    <a:pt x="21236" y="24545"/>
                  </a:lnTo>
                  <a:lnTo>
                    <a:pt x="24581" y="21199"/>
                  </a:lnTo>
                  <a:lnTo>
                    <a:pt x="24763" y="21018"/>
                  </a:lnTo>
                  <a:lnTo>
                    <a:pt x="24763" y="20690"/>
                  </a:lnTo>
                  <a:lnTo>
                    <a:pt x="40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4466300" y="691725"/>
              <a:ext cx="526350" cy="526350"/>
            </a:xfrm>
            <a:custGeom>
              <a:avLst/>
              <a:gdLst/>
              <a:ahLst/>
              <a:cxnLst/>
              <a:rect l="l" t="t" r="r" b="b"/>
              <a:pathLst>
                <a:path w="21054" h="21054" extrusionOk="0">
                  <a:moveTo>
                    <a:pt x="20545" y="3854"/>
                  </a:moveTo>
                  <a:lnTo>
                    <a:pt x="3837" y="20526"/>
                  </a:lnTo>
                  <a:lnTo>
                    <a:pt x="3837" y="20526"/>
                  </a:lnTo>
                  <a:lnTo>
                    <a:pt x="3855" y="20544"/>
                  </a:lnTo>
                  <a:lnTo>
                    <a:pt x="20545" y="3855"/>
                  </a:lnTo>
                  <a:lnTo>
                    <a:pt x="20545" y="3854"/>
                  </a:lnTo>
                  <a:close/>
                  <a:moveTo>
                    <a:pt x="17018" y="0"/>
                  </a:moveTo>
                  <a:lnTo>
                    <a:pt x="1" y="17017"/>
                  </a:lnTo>
                  <a:lnTo>
                    <a:pt x="1" y="17381"/>
                  </a:lnTo>
                  <a:lnTo>
                    <a:pt x="183" y="17563"/>
                  </a:lnTo>
                  <a:lnTo>
                    <a:pt x="3528" y="20872"/>
                  </a:lnTo>
                  <a:lnTo>
                    <a:pt x="3673" y="21053"/>
                  </a:lnTo>
                  <a:lnTo>
                    <a:pt x="3673" y="20690"/>
                  </a:lnTo>
                  <a:lnTo>
                    <a:pt x="3837" y="20526"/>
                  </a:lnTo>
                  <a:lnTo>
                    <a:pt x="3837" y="20526"/>
                  </a:lnTo>
                  <a:lnTo>
                    <a:pt x="546" y="17199"/>
                  </a:lnTo>
                  <a:lnTo>
                    <a:pt x="17200" y="546"/>
                  </a:lnTo>
                  <a:lnTo>
                    <a:pt x="20545" y="3854"/>
                  </a:lnTo>
                  <a:lnTo>
                    <a:pt x="20727" y="3673"/>
                  </a:lnTo>
                  <a:lnTo>
                    <a:pt x="21054" y="3673"/>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4559025" y="783525"/>
              <a:ext cx="510000" cy="511825"/>
            </a:xfrm>
            <a:custGeom>
              <a:avLst/>
              <a:gdLst/>
              <a:ahLst/>
              <a:cxnLst/>
              <a:rect l="l" t="t" r="r" b="b"/>
              <a:pathLst>
                <a:path w="20400" h="20473" extrusionOk="0">
                  <a:moveTo>
                    <a:pt x="17018" y="6146"/>
                  </a:moveTo>
                  <a:lnTo>
                    <a:pt x="13818" y="9309"/>
                  </a:lnTo>
                  <a:lnTo>
                    <a:pt x="3236" y="19926"/>
                  </a:lnTo>
                  <a:lnTo>
                    <a:pt x="3237" y="19927"/>
                  </a:lnTo>
                  <a:lnTo>
                    <a:pt x="17018" y="6146"/>
                  </a:lnTo>
                  <a:close/>
                  <a:moveTo>
                    <a:pt x="17018" y="1"/>
                  </a:moveTo>
                  <a:lnTo>
                    <a:pt x="1" y="17054"/>
                  </a:lnTo>
                  <a:lnTo>
                    <a:pt x="1" y="17381"/>
                  </a:lnTo>
                  <a:lnTo>
                    <a:pt x="146" y="17563"/>
                  </a:lnTo>
                  <a:lnTo>
                    <a:pt x="2873" y="20290"/>
                  </a:lnTo>
                  <a:lnTo>
                    <a:pt x="3055" y="20472"/>
                  </a:lnTo>
                  <a:lnTo>
                    <a:pt x="3055" y="20109"/>
                  </a:lnTo>
                  <a:lnTo>
                    <a:pt x="3236" y="19926"/>
                  </a:lnTo>
                  <a:lnTo>
                    <a:pt x="510" y="17200"/>
                  </a:lnTo>
                  <a:lnTo>
                    <a:pt x="17163" y="546"/>
                  </a:lnTo>
                  <a:lnTo>
                    <a:pt x="19890" y="3273"/>
                  </a:lnTo>
                  <a:lnTo>
                    <a:pt x="20072" y="3091"/>
                  </a:lnTo>
                  <a:lnTo>
                    <a:pt x="20399" y="3091"/>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4984450" y="860800"/>
              <a:ext cx="434550" cy="434550"/>
            </a:xfrm>
            <a:custGeom>
              <a:avLst/>
              <a:gdLst/>
              <a:ahLst/>
              <a:cxnLst/>
              <a:rect l="l" t="t" r="r" b="b"/>
              <a:pathLst>
                <a:path w="17382" h="17382" extrusionOk="0">
                  <a:moveTo>
                    <a:pt x="3055" y="0"/>
                  </a:moveTo>
                  <a:lnTo>
                    <a:pt x="1" y="3055"/>
                  </a:lnTo>
                  <a:lnTo>
                    <a:pt x="328" y="3055"/>
                  </a:lnTo>
                  <a:lnTo>
                    <a:pt x="510" y="3237"/>
                  </a:lnTo>
                  <a:lnTo>
                    <a:pt x="3237" y="510"/>
                  </a:lnTo>
                  <a:lnTo>
                    <a:pt x="16836" y="14109"/>
                  </a:lnTo>
                  <a:lnTo>
                    <a:pt x="14109" y="16836"/>
                  </a:lnTo>
                  <a:lnTo>
                    <a:pt x="14291" y="17018"/>
                  </a:lnTo>
                  <a:lnTo>
                    <a:pt x="14291" y="17381"/>
                  </a:lnTo>
                  <a:lnTo>
                    <a:pt x="14472" y="17199"/>
                  </a:lnTo>
                  <a:lnTo>
                    <a:pt x="17200" y="14472"/>
                  </a:lnTo>
                  <a:lnTo>
                    <a:pt x="17381" y="14290"/>
                  </a:lnTo>
                  <a:lnTo>
                    <a:pt x="17381" y="13927"/>
                  </a:lnTo>
                  <a:lnTo>
                    <a:pt x="3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5024450" y="1145325"/>
              <a:ext cx="35475" cy="35475"/>
            </a:xfrm>
            <a:custGeom>
              <a:avLst/>
              <a:gdLst/>
              <a:ahLst/>
              <a:cxnLst/>
              <a:rect l="l" t="t" r="r" b="b"/>
              <a:pathLst>
                <a:path w="1419" h="1419" extrusionOk="0">
                  <a:moveTo>
                    <a:pt x="1419" y="1419"/>
                  </a:moveTo>
                  <a:lnTo>
                    <a:pt x="1419" y="1419"/>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4904450" y="937150"/>
              <a:ext cx="437275" cy="437275"/>
            </a:xfrm>
            <a:custGeom>
              <a:avLst/>
              <a:gdLst/>
              <a:ahLst/>
              <a:cxnLst/>
              <a:rect l="l" t="t" r="r" b="b"/>
              <a:pathLst>
                <a:path w="17491" h="17491" extrusionOk="0">
                  <a:moveTo>
                    <a:pt x="3201" y="1"/>
                  </a:moveTo>
                  <a:lnTo>
                    <a:pt x="1" y="3164"/>
                  </a:lnTo>
                  <a:lnTo>
                    <a:pt x="365" y="3164"/>
                  </a:lnTo>
                  <a:lnTo>
                    <a:pt x="3528" y="6364"/>
                  </a:lnTo>
                  <a:lnTo>
                    <a:pt x="6764" y="9564"/>
                  </a:lnTo>
                  <a:lnTo>
                    <a:pt x="546" y="3346"/>
                  </a:lnTo>
                  <a:lnTo>
                    <a:pt x="3346" y="510"/>
                  </a:lnTo>
                  <a:lnTo>
                    <a:pt x="16982" y="14145"/>
                  </a:lnTo>
                  <a:lnTo>
                    <a:pt x="14145" y="16945"/>
                  </a:lnTo>
                  <a:lnTo>
                    <a:pt x="14327" y="17127"/>
                  </a:lnTo>
                  <a:lnTo>
                    <a:pt x="14327" y="17491"/>
                  </a:lnTo>
                  <a:lnTo>
                    <a:pt x="14473" y="17309"/>
                  </a:lnTo>
                  <a:lnTo>
                    <a:pt x="17309" y="14473"/>
                  </a:lnTo>
                  <a:lnTo>
                    <a:pt x="17491" y="14291"/>
                  </a:lnTo>
                  <a:lnTo>
                    <a:pt x="17491" y="13964"/>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4635375" y="1016250"/>
              <a:ext cx="357275" cy="358175"/>
            </a:xfrm>
            <a:custGeom>
              <a:avLst/>
              <a:gdLst/>
              <a:ahLst/>
              <a:cxnLst/>
              <a:rect l="l" t="t" r="r" b="b"/>
              <a:pathLst>
                <a:path w="14291" h="14327" extrusionOk="0">
                  <a:moveTo>
                    <a:pt x="13782" y="3382"/>
                  </a:moveTo>
                  <a:lnTo>
                    <a:pt x="8564" y="8582"/>
                  </a:lnTo>
                  <a:lnTo>
                    <a:pt x="13782" y="3382"/>
                  </a:lnTo>
                  <a:lnTo>
                    <a:pt x="13782" y="3382"/>
                  </a:lnTo>
                  <a:close/>
                  <a:moveTo>
                    <a:pt x="10764" y="0"/>
                  </a:moveTo>
                  <a:lnTo>
                    <a:pt x="1" y="10800"/>
                  </a:lnTo>
                  <a:lnTo>
                    <a:pt x="1" y="11163"/>
                  </a:lnTo>
                  <a:lnTo>
                    <a:pt x="183" y="11309"/>
                  </a:lnTo>
                  <a:lnTo>
                    <a:pt x="2983" y="14145"/>
                  </a:lnTo>
                  <a:lnTo>
                    <a:pt x="3164" y="14327"/>
                  </a:lnTo>
                  <a:lnTo>
                    <a:pt x="3164" y="13963"/>
                  </a:lnTo>
                  <a:lnTo>
                    <a:pt x="8564" y="8582"/>
                  </a:lnTo>
                  <a:lnTo>
                    <a:pt x="3346" y="13781"/>
                  </a:lnTo>
                  <a:lnTo>
                    <a:pt x="510" y="10981"/>
                  </a:lnTo>
                  <a:lnTo>
                    <a:pt x="10946" y="546"/>
                  </a:lnTo>
                  <a:lnTo>
                    <a:pt x="13782" y="3382"/>
                  </a:lnTo>
                  <a:lnTo>
                    <a:pt x="13964" y="3200"/>
                  </a:lnTo>
                  <a:lnTo>
                    <a:pt x="14291" y="3200"/>
                  </a:lnTo>
                  <a:lnTo>
                    <a:pt x="111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4714475" y="1096250"/>
              <a:ext cx="359100" cy="358175"/>
            </a:xfrm>
            <a:custGeom>
              <a:avLst/>
              <a:gdLst/>
              <a:ahLst/>
              <a:cxnLst/>
              <a:rect l="l" t="t" r="r" b="b"/>
              <a:pathLst>
                <a:path w="14364" h="14327" extrusionOk="0">
                  <a:moveTo>
                    <a:pt x="10945" y="509"/>
                  </a:moveTo>
                  <a:lnTo>
                    <a:pt x="12400" y="1964"/>
                  </a:lnTo>
                  <a:lnTo>
                    <a:pt x="13800" y="3400"/>
                  </a:lnTo>
                  <a:lnTo>
                    <a:pt x="3382" y="13817"/>
                  </a:lnTo>
                  <a:lnTo>
                    <a:pt x="509" y="10945"/>
                  </a:lnTo>
                  <a:lnTo>
                    <a:pt x="10945" y="509"/>
                  </a:lnTo>
                  <a:close/>
                  <a:moveTo>
                    <a:pt x="10800" y="0"/>
                  </a:moveTo>
                  <a:lnTo>
                    <a:pt x="0" y="10763"/>
                  </a:lnTo>
                  <a:lnTo>
                    <a:pt x="0" y="11127"/>
                  </a:lnTo>
                  <a:lnTo>
                    <a:pt x="182" y="11308"/>
                  </a:lnTo>
                  <a:lnTo>
                    <a:pt x="3055" y="14181"/>
                  </a:lnTo>
                  <a:lnTo>
                    <a:pt x="3237" y="14326"/>
                  </a:lnTo>
                  <a:lnTo>
                    <a:pt x="3237" y="13999"/>
                  </a:lnTo>
                  <a:lnTo>
                    <a:pt x="10800" y="6436"/>
                  </a:lnTo>
                  <a:lnTo>
                    <a:pt x="13801" y="3401"/>
                  </a:lnTo>
                  <a:lnTo>
                    <a:pt x="13801" y="3401"/>
                  </a:lnTo>
                  <a:lnTo>
                    <a:pt x="13818" y="3418"/>
                  </a:lnTo>
                  <a:lnTo>
                    <a:pt x="13818" y="3384"/>
                  </a:lnTo>
                  <a:lnTo>
                    <a:pt x="13999" y="3200"/>
                  </a:lnTo>
                  <a:lnTo>
                    <a:pt x="14145" y="3200"/>
                  </a:lnTo>
                  <a:lnTo>
                    <a:pt x="14181" y="3127"/>
                  </a:lnTo>
                  <a:lnTo>
                    <a:pt x="14254" y="3200"/>
                  </a:lnTo>
                  <a:lnTo>
                    <a:pt x="14363" y="3200"/>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4984450" y="1176225"/>
              <a:ext cx="278200" cy="368200"/>
            </a:xfrm>
            <a:custGeom>
              <a:avLst/>
              <a:gdLst/>
              <a:ahLst/>
              <a:cxnLst/>
              <a:rect l="l" t="t" r="r" b="b"/>
              <a:pathLst>
                <a:path w="11128" h="14728" extrusionOk="0">
                  <a:moveTo>
                    <a:pt x="4110" y="7019"/>
                  </a:moveTo>
                  <a:lnTo>
                    <a:pt x="4837" y="7746"/>
                  </a:lnTo>
                  <a:lnTo>
                    <a:pt x="4110" y="7019"/>
                  </a:lnTo>
                  <a:close/>
                  <a:moveTo>
                    <a:pt x="4837" y="7746"/>
                  </a:moveTo>
                  <a:lnTo>
                    <a:pt x="5019" y="7928"/>
                  </a:lnTo>
                  <a:lnTo>
                    <a:pt x="4837" y="7746"/>
                  </a:lnTo>
                  <a:close/>
                  <a:moveTo>
                    <a:pt x="5019" y="7928"/>
                  </a:moveTo>
                  <a:lnTo>
                    <a:pt x="5200" y="8109"/>
                  </a:lnTo>
                  <a:lnTo>
                    <a:pt x="5019" y="7928"/>
                  </a:lnTo>
                  <a:close/>
                  <a:moveTo>
                    <a:pt x="3200" y="1"/>
                  </a:moveTo>
                  <a:lnTo>
                    <a:pt x="1" y="3237"/>
                  </a:lnTo>
                  <a:lnTo>
                    <a:pt x="328" y="3237"/>
                  </a:lnTo>
                  <a:lnTo>
                    <a:pt x="510" y="3419"/>
                  </a:lnTo>
                  <a:lnTo>
                    <a:pt x="3382" y="546"/>
                  </a:lnTo>
                  <a:lnTo>
                    <a:pt x="10582" y="7746"/>
                  </a:lnTo>
                  <a:lnTo>
                    <a:pt x="7709" y="10618"/>
                  </a:lnTo>
                  <a:lnTo>
                    <a:pt x="5200" y="8109"/>
                  </a:lnTo>
                  <a:lnTo>
                    <a:pt x="7891" y="10800"/>
                  </a:lnTo>
                  <a:lnTo>
                    <a:pt x="7891" y="11127"/>
                  </a:lnTo>
                  <a:lnTo>
                    <a:pt x="4291" y="14727"/>
                  </a:lnTo>
                  <a:lnTo>
                    <a:pt x="7709" y="11309"/>
                  </a:lnTo>
                  <a:lnTo>
                    <a:pt x="8073" y="10982"/>
                  </a:lnTo>
                  <a:lnTo>
                    <a:pt x="10945" y="8109"/>
                  </a:lnTo>
                  <a:lnTo>
                    <a:pt x="11127" y="7928"/>
                  </a:lnTo>
                  <a:lnTo>
                    <a:pt x="11127" y="7564"/>
                  </a:lnTo>
                  <a:lnTo>
                    <a:pt x="3564" y="1"/>
                  </a:lnTo>
                  <a:lnTo>
                    <a:pt x="3491" y="74"/>
                  </a:lnTo>
                  <a:lnTo>
                    <a:pt x="3637" y="183"/>
                  </a:lnTo>
                  <a:lnTo>
                    <a:pt x="3382" y="292"/>
                  </a:lnTo>
                  <a:lnTo>
                    <a:pt x="3200" y="364"/>
                  </a:lnTo>
                  <a:lnTo>
                    <a:pt x="3273" y="183"/>
                  </a:lnTo>
                  <a:lnTo>
                    <a:pt x="33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5070825" y="1176225"/>
              <a:ext cx="2750" cy="1850"/>
            </a:xfrm>
            <a:custGeom>
              <a:avLst/>
              <a:gdLst/>
              <a:ahLst/>
              <a:cxnLst/>
              <a:rect l="l" t="t" r="r" b="b"/>
              <a:pathLst>
                <a:path w="110" h="74" extrusionOk="0">
                  <a:moveTo>
                    <a:pt x="0" y="1"/>
                  </a:moveTo>
                  <a:lnTo>
                    <a:pt x="36" y="74"/>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5064450" y="1174425"/>
              <a:ext cx="10925" cy="10925"/>
            </a:xfrm>
            <a:custGeom>
              <a:avLst/>
              <a:gdLst/>
              <a:ahLst/>
              <a:cxnLst/>
              <a:rect l="l" t="t" r="r" b="b"/>
              <a:pathLst>
                <a:path w="437" h="437" extrusionOk="0">
                  <a:moveTo>
                    <a:pt x="182" y="0"/>
                  </a:moveTo>
                  <a:lnTo>
                    <a:pt x="146" y="73"/>
                  </a:lnTo>
                  <a:lnTo>
                    <a:pt x="73" y="255"/>
                  </a:lnTo>
                  <a:lnTo>
                    <a:pt x="0" y="436"/>
                  </a:lnTo>
                  <a:lnTo>
                    <a:pt x="182" y="364"/>
                  </a:lnTo>
                  <a:lnTo>
                    <a:pt x="437" y="255"/>
                  </a:lnTo>
                  <a:lnTo>
                    <a:pt x="291" y="146"/>
                  </a:lnTo>
                  <a:lnTo>
                    <a:pt x="255" y="73"/>
                  </a:lnTo>
                  <a:lnTo>
                    <a:pt x="1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4795375" y="1257125"/>
              <a:ext cx="386375" cy="381825"/>
            </a:xfrm>
            <a:custGeom>
              <a:avLst/>
              <a:gdLst/>
              <a:ahLst/>
              <a:cxnLst/>
              <a:rect l="l" t="t" r="r" b="b"/>
              <a:pathLst>
                <a:path w="15455" h="15273" extrusionOk="0">
                  <a:moveTo>
                    <a:pt x="7709" y="510"/>
                  </a:moveTo>
                  <a:lnTo>
                    <a:pt x="14945" y="7710"/>
                  </a:lnTo>
                  <a:lnTo>
                    <a:pt x="11491" y="11128"/>
                  </a:lnTo>
                  <a:lnTo>
                    <a:pt x="10145" y="12509"/>
                  </a:lnTo>
                  <a:lnTo>
                    <a:pt x="7709" y="14909"/>
                  </a:lnTo>
                  <a:lnTo>
                    <a:pt x="5382" y="12546"/>
                  </a:lnTo>
                  <a:lnTo>
                    <a:pt x="3964" y="11128"/>
                  </a:lnTo>
                  <a:lnTo>
                    <a:pt x="510" y="7710"/>
                  </a:lnTo>
                  <a:lnTo>
                    <a:pt x="7709" y="510"/>
                  </a:lnTo>
                  <a:close/>
                  <a:moveTo>
                    <a:pt x="7564" y="1"/>
                  </a:moveTo>
                  <a:lnTo>
                    <a:pt x="1" y="7564"/>
                  </a:lnTo>
                  <a:lnTo>
                    <a:pt x="1" y="7891"/>
                  </a:lnTo>
                  <a:lnTo>
                    <a:pt x="4982" y="12873"/>
                  </a:lnTo>
                  <a:lnTo>
                    <a:pt x="7382" y="15273"/>
                  </a:lnTo>
                  <a:lnTo>
                    <a:pt x="7564" y="15091"/>
                  </a:lnTo>
                  <a:lnTo>
                    <a:pt x="7891" y="15091"/>
                  </a:lnTo>
                  <a:lnTo>
                    <a:pt x="8073" y="15273"/>
                  </a:lnTo>
                  <a:lnTo>
                    <a:pt x="15454" y="7891"/>
                  </a:lnTo>
                  <a:lnTo>
                    <a:pt x="15454" y="7528"/>
                  </a:lnTo>
                  <a:lnTo>
                    <a:pt x="11673" y="3783"/>
                  </a:lnTo>
                  <a:lnTo>
                    <a:pt x="8073" y="183"/>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4961850" y="2153450"/>
              <a:ext cx="633500" cy="682700"/>
            </a:xfrm>
            <a:custGeom>
              <a:avLst/>
              <a:gdLst/>
              <a:ahLst/>
              <a:cxnLst/>
              <a:rect l="l" t="t" r="r" b="b"/>
              <a:pathLst>
                <a:path w="25340" h="27308" extrusionOk="0">
                  <a:moveTo>
                    <a:pt x="21740" y="509"/>
                  </a:moveTo>
                  <a:lnTo>
                    <a:pt x="1" y="22248"/>
                  </a:lnTo>
                  <a:lnTo>
                    <a:pt x="1232" y="21017"/>
                  </a:lnTo>
                  <a:lnTo>
                    <a:pt x="4941" y="17345"/>
                  </a:lnTo>
                  <a:lnTo>
                    <a:pt x="21758" y="527"/>
                  </a:lnTo>
                  <a:lnTo>
                    <a:pt x="21740" y="509"/>
                  </a:lnTo>
                  <a:close/>
                  <a:moveTo>
                    <a:pt x="21958" y="0"/>
                  </a:moveTo>
                  <a:lnTo>
                    <a:pt x="21958" y="327"/>
                  </a:lnTo>
                  <a:lnTo>
                    <a:pt x="21758" y="527"/>
                  </a:lnTo>
                  <a:lnTo>
                    <a:pt x="24794" y="3527"/>
                  </a:lnTo>
                  <a:lnTo>
                    <a:pt x="1050" y="27308"/>
                  </a:lnTo>
                  <a:lnTo>
                    <a:pt x="4141" y="24253"/>
                  </a:lnTo>
                  <a:lnTo>
                    <a:pt x="24830" y="3527"/>
                  </a:lnTo>
                  <a:lnTo>
                    <a:pt x="25194" y="3527"/>
                  </a:lnTo>
                  <a:lnTo>
                    <a:pt x="25339" y="3709"/>
                  </a:lnTo>
                  <a:lnTo>
                    <a:pt x="25339" y="3382"/>
                  </a:lnTo>
                  <a:lnTo>
                    <a:pt x="25158" y="3200"/>
                  </a:lnTo>
                  <a:lnTo>
                    <a:pt x="22103" y="146"/>
                  </a:lnTo>
                  <a:lnTo>
                    <a:pt x="2195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4394500" y="2166175"/>
              <a:ext cx="598150" cy="593625"/>
            </a:xfrm>
            <a:custGeom>
              <a:avLst/>
              <a:gdLst/>
              <a:ahLst/>
              <a:cxnLst/>
              <a:rect l="l" t="t" r="r" b="b"/>
              <a:pathLst>
                <a:path w="23926" h="23745" extrusionOk="0">
                  <a:moveTo>
                    <a:pt x="3055" y="0"/>
                  </a:moveTo>
                  <a:lnTo>
                    <a:pt x="23417" y="20326"/>
                  </a:lnTo>
                  <a:lnTo>
                    <a:pt x="23417" y="20326"/>
                  </a:lnTo>
                  <a:lnTo>
                    <a:pt x="3055" y="0"/>
                  </a:lnTo>
                  <a:close/>
                  <a:moveTo>
                    <a:pt x="0" y="3018"/>
                  </a:moveTo>
                  <a:lnTo>
                    <a:pt x="0" y="3055"/>
                  </a:lnTo>
                  <a:lnTo>
                    <a:pt x="20690" y="23744"/>
                  </a:lnTo>
                  <a:lnTo>
                    <a:pt x="23926" y="20508"/>
                  </a:lnTo>
                  <a:lnTo>
                    <a:pt x="23599" y="20508"/>
                  </a:lnTo>
                  <a:lnTo>
                    <a:pt x="23417" y="20326"/>
                  </a:lnTo>
                  <a:lnTo>
                    <a:pt x="20363" y="23381"/>
                  </a:lnTo>
                  <a:lnTo>
                    <a:pt x="0" y="30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4470850" y="2059800"/>
              <a:ext cx="614525" cy="619100"/>
            </a:xfrm>
            <a:custGeom>
              <a:avLst/>
              <a:gdLst/>
              <a:ahLst/>
              <a:cxnLst/>
              <a:rect l="l" t="t" r="r" b="b"/>
              <a:pathLst>
                <a:path w="24581" h="24764" extrusionOk="0">
                  <a:moveTo>
                    <a:pt x="3528" y="1"/>
                  </a:moveTo>
                  <a:lnTo>
                    <a:pt x="3346" y="183"/>
                  </a:lnTo>
                  <a:lnTo>
                    <a:pt x="1" y="3528"/>
                  </a:lnTo>
                  <a:lnTo>
                    <a:pt x="182" y="3710"/>
                  </a:lnTo>
                  <a:lnTo>
                    <a:pt x="182" y="4037"/>
                  </a:lnTo>
                  <a:lnTo>
                    <a:pt x="1" y="4219"/>
                  </a:lnTo>
                  <a:lnTo>
                    <a:pt x="20545" y="24763"/>
                  </a:lnTo>
                  <a:lnTo>
                    <a:pt x="20872" y="24763"/>
                  </a:lnTo>
                  <a:lnTo>
                    <a:pt x="24581" y="21091"/>
                  </a:lnTo>
                  <a:lnTo>
                    <a:pt x="24217" y="21091"/>
                  </a:lnTo>
                  <a:lnTo>
                    <a:pt x="20545" y="17382"/>
                  </a:lnTo>
                  <a:lnTo>
                    <a:pt x="17454" y="14327"/>
                  </a:lnTo>
                  <a:lnTo>
                    <a:pt x="24035" y="20909"/>
                  </a:lnTo>
                  <a:lnTo>
                    <a:pt x="20690" y="24254"/>
                  </a:lnTo>
                  <a:lnTo>
                    <a:pt x="364" y="3892"/>
                  </a:lnTo>
                  <a:lnTo>
                    <a:pt x="3673" y="546"/>
                  </a:lnTo>
                  <a:lnTo>
                    <a:pt x="17454" y="14327"/>
                  </a:lnTo>
                  <a:lnTo>
                    <a:pt x="3528" y="365"/>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4984450" y="2060725"/>
              <a:ext cx="526350" cy="526350"/>
            </a:xfrm>
            <a:custGeom>
              <a:avLst/>
              <a:gdLst/>
              <a:ahLst/>
              <a:cxnLst/>
              <a:rect l="l" t="t" r="r" b="b"/>
              <a:pathLst>
                <a:path w="21054" h="21054" extrusionOk="0">
                  <a:moveTo>
                    <a:pt x="17345" y="0"/>
                  </a:moveTo>
                  <a:lnTo>
                    <a:pt x="17345" y="328"/>
                  </a:lnTo>
                  <a:lnTo>
                    <a:pt x="17163" y="509"/>
                  </a:lnTo>
                  <a:lnTo>
                    <a:pt x="20508" y="3855"/>
                  </a:lnTo>
                  <a:lnTo>
                    <a:pt x="3855" y="20508"/>
                  </a:lnTo>
                  <a:lnTo>
                    <a:pt x="510" y="17163"/>
                  </a:lnTo>
                  <a:lnTo>
                    <a:pt x="328" y="17345"/>
                  </a:lnTo>
                  <a:lnTo>
                    <a:pt x="1" y="17345"/>
                  </a:lnTo>
                  <a:lnTo>
                    <a:pt x="3673" y="21054"/>
                  </a:lnTo>
                  <a:lnTo>
                    <a:pt x="4037" y="21054"/>
                  </a:lnTo>
                  <a:lnTo>
                    <a:pt x="21054" y="4036"/>
                  </a:lnTo>
                  <a:lnTo>
                    <a:pt x="21054" y="3673"/>
                  </a:lnTo>
                  <a:lnTo>
                    <a:pt x="20872" y="3491"/>
                  </a:lnTo>
                  <a:lnTo>
                    <a:pt x="17527" y="146"/>
                  </a:lnTo>
                  <a:lnTo>
                    <a:pt x="173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4907200" y="1983450"/>
              <a:ext cx="510875" cy="510900"/>
            </a:xfrm>
            <a:custGeom>
              <a:avLst/>
              <a:gdLst/>
              <a:ahLst/>
              <a:cxnLst/>
              <a:rect l="l" t="t" r="r" b="b"/>
              <a:pathLst>
                <a:path w="20435" h="20436" extrusionOk="0">
                  <a:moveTo>
                    <a:pt x="17381" y="1"/>
                  </a:moveTo>
                  <a:lnTo>
                    <a:pt x="17381" y="364"/>
                  </a:lnTo>
                  <a:lnTo>
                    <a:pt x="6581" y="11127"/>
                  </a:lnTo>
                  <a:lnTo>
                    <a:pt x="3418" y="14327"/>
                  </a:lnTo>
                  <a:lnTo>
                    <a:pt x="17199" y="546"/>
                  </a:lnTo>
                  <a:lnTo>
                    <a:pt x="19926" y="3273"/>
                  </a:lnTo>
                  <a:lnTo>
                    <a:pt x="3273" y="19927"/>
                  </a:lnTo>
                  <a:lnTo>
                    <a:pt x="545" y="17200"/>
                  </a:lnTo>
                  <a:lnTo>
                    <a:pt x="545" y="17200"/>
                  </a:lnTo>
                  <a:lnTo>
                    <a:pt x="364" y="17381"/>
                  </a:lnTo>
                  <a:lnTo>
                    <a:pt x="0" y="17381"/>
                  </a:lnTo>
                  <a:lnTo>
                    <a:pt x="3054" y="20436"/>
                  </a:lnTo>
                  <a:lnTo>
                    <a:pt x="3418" y="20436"/>
                  </a:lnTo>
                  <a:lnTo>
                    <a:pt x="20435" y="3419"/>
                  </a:lnTo>
                  <a:lnTo>
                    <a:pt x="20435" y="3055"/>
                  </a:lnTo>
                  <a:lnTo>
                    <a:pt x="20253" y="2910"/>
                  </a:lnTo>
                  <a:lnTo>
                    <a:pt x="17526" y="182"/>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4558125" y="1983450"/>
              <a:ext cx="434525" cy="434550"/>
            </a:xfrm>
            <a:custGeom>
              <a:avLst/>
              <a:gdLst/>
              <a:ahLst/>
              <a:cxnLst/>
              <a:rect l="l" t="t" r="r" b="b"/>
              <a:pathLst>
                <a:path w="17381" h="17382" extrusionOk="0">
                  <a:moveTo>
                    <a:pt x="3091" y="1"/>
                  </a:moveTo>
                  <a:lnTo>
                    <a:pt x="2909" y="182"/>
                  </a:lnTo>
                  <a:lnTo>
                    <a:pt x="182" y="2910"/>
                  </a:lnTo>
                  <a:lnTo>
                    <a:pt x="0" y="3091"/>
                  </a:lnTo>
                  <a:lnTo>
                    <a:pt x="0" y="3455"/>
                  </a:lnTo>
                  <a:lnTo>
                    <a:pt x="13963" y="17381"/>
                  </a:lnTo>
                  <a:lnTo>
                    <a:pt x="14327" y="17381"/>
                  </a:lnTo>
                  <a:lnTo>
                    <a:pt x="17381" y="14327"/>
                  </a:lnTo>
                  <a:lnTo>
                    <a:pt x="17054" y="14327"/>
                  </a:lnTo>
                  <a:lnTo>
                    <a:pt x="16872" y="14145"/>
                  </a:lnTo>
                  <a:lnTo>
                    <a:pt x="14145" y="16872"/>
                  </a:lnTo>
                  <a:lnTo>
                    <a:pt x="509" y="3273"/>
                  </a:lnTo>
                  <a:lnTo>
                    <a:pt x="3273" y="546"/>
                  </a:lnTo>
                  <a:lnTo>
                    <a:pt x="3091" y="364"/>
                  </a:lnTo>
                  <a:lnTo>
                    <a:pt x="30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4916275" y="2098000"/>
              <a:ext cx="36400" cy="35475"/>
            </a:xfrm>
            <a:custGeom>
              <a:avLst/>
              <a:gdLst/>
              <a:ahLst/>
              <a:cxnLst/>
              <a:rect l="l" t="t" r="r" b="b"/>
              <a:pathLst>
                <a:path w="1456" h="1419" extrusionOk="0">
                  <a:moveTo>
                    <a:pt x="1" y="0"/>
                  </a:moveTo>
                  <a:lnTo>
                    <a:pt x="1" y="0"/>
                  </a:lnTo>
                  <a:lnTo>
                    <a:pt x="1455"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4635375" y="1904375"/>
              <a:ext cx="437275" cy="437250"/>
            </a:xfrm>
            <a:custGeom>
              <a:avLst/>
              <a:gdLst/>
              <a:ahLst/>
              <a:cxnLst/>
              <a:rect l="l" t="t" r="r" b="b"/>
              <a:pathLst>
                <a:path w="17491" h="17490" extrusionOk="0">
                  <a:moveTo>
                    <a:pt x="3346" y="509"/>
                  </a:moveTo>
                  <a:lnTo>
                    <a:pt x="3328" y="527"/>
                  </a:lnTo>
                  <a:lnTo>
                    <a:pt x="10728" y="7891"/>
                  </a:lnTo>
                  <a:lnTo>
                    <a:pt x="3346" y="509"/>
                  </a:lnTo>
                  <a:close/>
                  <a:moveTo>
                    <a:pt x="3164" y="0"/>
                  </a:moveTo>
                  <a:lnTo>
                    <a:pt x="2983" y="182"/>
                  </a:lnTo>
                  <a:lnTo>
                    <a:pt x="183" y="3018"/>
                  </a:lnTo>
                  <a:lnTo>
                    <a:pt x="1" y="3164"/>
                  </a:lnTo>
                  <a:lnTo>
                    <a:pt x="1" y="3527"/>
                  </a:lnTo>
                  <a:lnTo>
                    <a:pt x="13964" y="17490"/>
                  </a:lnTo>
                  <a:lnTo>
                    <a:pt x="14291" y="17490"/>
                  </a:lnTo>
                  <a:lnTo>
                    <a:pt x="17491" y="14290"/>
                  </a:lnTo>
                  <a:lnTo>
                    <a:pt x="17127" y="14290"/>
                  </a:lnTo>
                  <a:lnTo>
                    <a:pt x="13964" y="11127"/>
                  </a:lnTo>
                  <a:lnTo>
                    <a:pt x="10728" y="7891"/>
                  </a:lnTo>
                  <a:lnTo>
                    <a:pt x="16945" y="14145"/>
                  </a:lnTo>
                  <a:lnTo>
                    <a:pt x="14109" y="16945"/>
                  </a:lnTo>
                  <a:lnTo>
                    <a:pt x="510" y="3345"/>
                  </a:lnTo>
                  <a:lnTo>
                    <a:pt x="3328" y="527"/>
                  </a:lnTo>
                  <a:lnTo>
                    <a:pt x="3164" y="364"/>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4984450" y="1904375"/>
              <a:ext cx="357275" cy="357275"/>
            </a:xfrm>
            <a:custGeom>
              <a:avLst/>
              <a:gdLst/>
              <a:ahLst/>
              <a:cxnLst/>
              <a:rect l="l" t="t" r="r" b="b"/>
              <a:pathLst>
                <a:path w="14291" h="14291" extrusionOk="0">
                  <a:moveTo>
                    <a:pt x="11127" y="0"/>
                  </a:moveTo>
                  <a:lnTo>
                    <a:pt x="11127" y="327"/>
                  </a:lnTo>
                  <a:lnTo>
                    <a:pt x="10945" y="509"/>
                  </a:lnTo>
                  <a:lnTo>
                    <a:pt x="13782" y="3345"/>
                  </a:lnTo>
                  <a:lnTo>
                    <a:pt x="3346" y="13817"/>
                  </a:lnTo>
                  <a:lnTo>
                    <a:pt x="510" y="10981"/>
                  </a:lnTo>
                  <a:lnTo>
                    <a:pt x="10945" y="509"/>
                  </a:lnTo>
                  <a:lnTo>
                    <a:pt x="328" y="11127"/>
                  </a:lnTo>
                  <a:lnTo>
                    <a:pt x="1" y="11127"/>
                  </a:lnTo>
                  <a:lnTo>
                    <a:pt x="3164" y="14290"/>
                  </a:lnTo>
                  <a:lnTo>
                    <a:pt x="3528" y="14290"/>
                  </a:lnTo>
                  <a:lnTo>
                    <a:pt x="14291" y="3527"/>
                  </a:lnTo>
                  <a:lnTo>
                    <a:pt x="14291" y="3164"/>
                  </a:lnTo>
                  <a:lnTo>
                    <a:pt x="14109" y="3018"/>
                  </a:lnTo>
                  <a:lnTo>
                    <a:pt x="11273"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4903550" y="1823475"/>
              <a:ext cx="358175" cy="359075"/>
            </a:xfrm>
            <a:custGeom>
              <a:avLst/>
              <a:gdLst/>
              <a:ahLst/>
              <a:cxnLst/>
              <a:rect l="l" t="t" r="r" b="b"/>
              <a:pathLst>
                <a:path w="14327" h="14363" extrusionOk="0">
                  <a:moveTo>
                    <a:pt x="10945" y="545"/>
                  </a:moveTo>
                  <a:lnTo>
                    <a:pt x="2854" y="8665"/>
                  </a:lnTo>
                  <a:lnTo>
                    <a:pt x="2854" y="8665"/>
                  </a:lnTo>
                  <a:lnTo>
                    <a:pt x="3564" y="7963"/>
                  </a:lnTo>
                  <a:lnTo>
                    <a:pt x="10946" y="546"/>
                  </a:lnTo>
                  <a:lnTo>
                    <a:pt x="10946" y="546"/>
                  </a:lnTo>
                  <a:lnTo>
                    <a:pt x="10945" y="545"/>
                  </a:lnTo>
                  <a:close/>
                  <a:moveTo>
                    <a:pt x="2854" y="8665"/>
                  </a:moveTo>
                  <a:lnTo>
                    <a:pt x="511" y="10981"/>
                  </a:lnTo>
                  <a:lnTo>
                    <a:pt x="546" y="10981"/>
                  </a:lnTo>
                  <a:lnTo>
                    <a:pt x="2854" y="8665"/>
                  </a:lnTo>
                  <a:close/>
                  <a:moveTo>
                    <a:pt x="510" y="10981"/>
                  </a:moveTo>
                  <a:lnTo>
                    <a:pt x="510" y="10982"/>
                  </a:lnTo>
                  <a:lnTo>
                    <a:pt x="510" y="10982"/>
                  </a:lnTo>
                  <a:lnTo>
                    <a:pt x="511" y="10981"/>
                  </a:lnTo>
                  <a:close/>
                  <a:moveTo>
                    <a:pt x="11127" y="0"/>
                  </a:moveTo>
                  <a:lnTo>
                    <a:pt x="11127" y="364"/>
                  </a:lnTo>
                  <a:lnTo>
                    <a:pt x="10946" y="546"/>
                  </a:lnTo>
                  <a:lnTo>
                    <a:pt x="10946" y="546"/>
                  </a:lnTo>
                  <a:lnTo>
                    <a:pt x="13818" y="3418"/>
                  </a:lnTo>
                  <a:lnTo>
                    <a:pt x="3382" y="13854"/>
                  </a:lnTo>
                  <a:lnTo>
                    <a:pt x="1964" y="12436"/>
                  </a:lnTo>
                  <a:lnTo>
                    <a:pt x="510" y="10982"/>
                  </a:lnTo>
                  <a:lnTo>
                    <a:pt x="510" y="10982"/>
                  </a:lnTo>
                  <a:lnTo>
                    <a:pt x="364" y="11127"/>
                  </a:lnTo>
                  <a:lnTo>
                    <a:pt x="219" y="11127"/>
                  </a:lnTo>
                  <a:lnTo>
                    <a:pt x="182" y="11199"/>
                  </a:lnTo>
                  <a:lnTo>
                    <a:pt x="110" y="11127"/>
                  </a:lnTo>
                  <a:lnTo>
                    <a:pt x="1" y="11127"/>
                  </a:lnTo>
                  <a:lnTo>
                    <a:pt x="3200" y="14363"/>
                  </a:lnTo>
                  <a:lnTo>
                    <a:pt x="3564" y="14363"/>
                  </a:lnTo>
                  <a:lnTo>
                    <a:pt x="14327" y="3563"/>
                  </a:lnTo>
                  <a:lnTo>
                    <a:pt x="14327" y="3236"/>
                  </a:lnTo>
                  <a:lnTo>
                    <a:pt x="14181" y="3054"/>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4714475" y="1635300"/>
              <a:ext cx="278175" cy="466350"/>
            </a:xfrm>
            <a:custGeom>
              <a:avLst/>
              <a:gdLst/>
              <a:ahLst/>
              <a:cxnLst/>
              <a:rect l="l" t="t" r="r" b="b"/>
              <a:pathLst>
                <a:path w="11127" h="18654" extrusionOk="0">
                  <a:moveTo>
                    <a:pt x="10800" y="0"/>
                  </a:moveTo>
                  <a:lnTo>
                    <a:pt x="10618" y="146"/>
                  </a:lnTo>
                  <a:lnTo>
                    <a:pt x="7164" y="3600"/>
                  </a:lnTo>
                  <a:lnTo>
                    <a:pt x="5863" y="4913"/>
                  </a:lnTo>
                  <a:lnTo>
                    <a:pt x="10800" y="0"/>
                  </a:lnTo>
                  <a:close/>
                  <a:moveTo>
                    <a:pt x="5863" y="4913"/>
                  </a:moveTo>
                  <a:lnTo>
                    <a:pt x="3237" y="7527"/>
                  </a:lnTo>
                  <a:lnTo>
                    <a:pt x="3237" y="7545"/>
                  </a:lnTo>
                  <a:lnTo>
                    <a:pt x="3237" y="7545"/>
                  </a:lnTo>
                  <a:lnTo>
                    <a:pt x="3418" y="7382"/>
                  </a:lnTo>
                  <a:lnTo>
                    <a:pt x="5863" y="4913"/>
                  </a:lnTo>
                  <a:close/>
                  <a:moveTo>
                    <a:pt x="3418" y="8072"/>
                  </a:moveTo>
                  <a:lnTo>
                    <a:pt x="3418" y="8073"/>
                  </a:lnTo>
                  <a:lnTo>
                    <a:pt x="6982" y="11672"/>
                  </a:lnTo>
                  <a:lnTo>
                    <a:pt x="3418" y="8072"/>
                  </a:lnTo>
                  <a:close/>
                  <a:moveTo>
                    <a:pt x="3237" y="7545"/>
                  </a:moveTo>
                  <a:lnTo>
                    <a:pt x="3055" y="7709"/>
                  </a:lnTo>
                  <a:lnTo>
                    <a:pt x="182" y="10581"/>
                  </a:lnTo>
                  <a:lnTo>
                    <a:pt x="0" y="10763"/>
                  </a:lnTo>
                  <a:lnTo>
                    <a:pt x="0" y="11127"/>
                  </a:lnTo>
                  <a:lnTo>
                    <a:pt x="7564" y="18654"/>
                  </a:lnTo>
                  <a:lnTo>
                    <a:pt x="7600" y="18617"/>
                  </a:lnTo>
                  <a:lnTo>
                    <a:pt x="7491" y="18508"/>
                  </a:lnTo>
                  <a:lnTo>
                    <a:pt x="7745" y="18399"/>
                  </a:lnTo>
                  <a:lnTo>
                    <a:pt x="7927" y="18326"/>
                  </a:lnTo>
                  <a:lnTo>
                    <a:pt x="7854" y="18472"/>
                  </a:lnTo>
                  <a:lnTo>
                    <a:pt x="8000" y="18508"/>
                  </a:lnTo>
                  <a:lnTo>
                    <a:pt x="7854" y="18508"/>
                  </a:lnTo>
                  <a:lnTo>
                    <a:pt x="7782" y="18654"/>
                  </a:lnTo>
                  <a:lnTo>
                    <a:pt x="7927" y="18654"/>
                  </a:lnTo>
                  <a:lnTo>
                    <a:pt x="11127" y="15454"/>
                  </a:lnTo>
                  <a:lnTo>
                    <a:pt x="10800" y="15454"/>
                  </a:lnTo>
                  <a:lnTo>
                    <a:pt x="10618" y="15272"/>
                  </a:lnTo>
                  <a:lnTo>
                    <a:pt x="7745" y="18145"/>
                  </a:lnTo>
                  <a:lnTo>
                    <a:pt x="546" y="10945"/>
                  </a:lnTo>
                  <a:lnTo>
                    <a:pt x="3418" y="8073"/>
                  </a:lnTo>
                  <a:lnTo>
                    <a:pt x="3237" y="7891"/>
                  </a:lnTo>
                  <a:lnTo>
                    <a:pt x="3237" y="75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4903550" y="2100725"/>
              <a:ext cx="2750" cy="925"/>
            </a:xfrm>
            <a:custGeom>
              <a:avLst/>
              <a:gdLst/>
              <a:ahLst/>
              <a:cxnLst/>
              <a:rect l="l" t="t" r="r" b="b"/>
              <a:pathLst>
                <a:path w="110" h="37" extrusionOk="0">
                  <a:moveTo>
                    <a:pt x="37" y="0"/>
                  </a:moveTo>
                  <a:lnTo>
                    <a:pt x="1" y="37"/>
                  </a:lnTo>
                  <a:lnTo>
                    <a:pt x="110" y="37"/>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4901725" y="2093450"/>
              <a:ext cx="12750" cy="10025"/>
            </a:xfrm>
            <a:custGeom>
              <a:avLst/>
              <a:gdLst/>
              <a:ahLst/>
              <a:cxnLst/>
              <a:rect l="l" t="t" r="r" b="b"/>
              <a:pathLst>
                <a:path w="510" h="401" extrusionOk="0">
                  <a:moveTo>
                    <a:pt x="437" y="0"/>
                  </a:moveTo>
                  <a:lnTo>
                    <a:pt x="255" y="73"/>
                  </a:lnTo>
                  <a:lnTo>
                    <a:pt x="1" y="182"/>
                  </a:lnTo>
                  <a:lnTo>
                    <a:pt x="110" y="291"/>
                  </a:lnTo>
                  <a:lnTo>
                    <a:pt x="183" y="328"/>
                  </a:lnTo>
                  <a:lnTo>
                    <a:pt x="255" y="400"/>
                  </a:lnTo>
                  <a:lnTo>
                    <a:pt x="292" y="328"/>
                  </a:lnTo>
                  <a:lnTo>
                    <a:pt x="364" y="182"/>
                  </a:lnTo>
                  <a:lnTo>
                    <a:pt x="510" y="182"/>
                  </a:lnTo>
                  <a:lnTo>
                    <a:pt x="364" y="146"/>
                  </a:lnTo>
                  <a:lnTo>
                    <a:pt x="4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4795375" y="1635300"/>
              <a:ext cx="386375" cy="386350"/>
            </a:xfrm>
            <a:custGeom>
              <a:avLst/>
              <a:gdLst/>
              <a:ahLst/>
              <a:cxnLst/>
              <a:rect l="l" t="t" r="r" b="b"/>
              <a:pathLst>
                <a:path w="15455" h="15454" extrusionOk="0">
                  <a:moveTo>
                    <a:pt x="7709" y="509"/>
                  </a:moveTo>
                  <a:lnTo>
                    <a:pt x="10073" y="2873"/>
                  </a:lnTo>
                  <a:lnTo>
                    <a:pt x="14945" y="7709"/>
                  </a:lnTo>
                  <a:lnTo>
                    <a:pt x="7709" y="14908"/>
                  </a:lnTo>
                  <a:lnTo>
                    <a:pt x="510" y="7709"/>
                  </a:lnTo>
                  <a:lnTo>
                    <a:pt x="4291" y="3927"/>
                  </a:lnTo>
                  <a:lnTo>
                    <a:pt x="5309" y="2909"/>
                  </a:lnTo>
                  <a:lnTo>
                    <a:pt x="7709" y="509"/>
                  </a:lnTo>
                  <a:close/>
                  <a:moveTo>
                    <a:pt x="7564" y="0"/>
                  </a:moveTo>
                  <a:lnTo>
                    <a:pt x="1" y="7527"/>
                  </a:lnTo>
                  <a:lnTo>
                    <a:pt x="1" y="7891"/>
                  </a:lnTo>
                  <a:lnTo>
                    <a:pt x="3746" y="11672"/>
                  </a:lnTo>
                  <a:lnTo>
                    <a:pt x="7382" y="15272"/>
                  </a:lnTo>
                  <a:lnTo>
                    <a:pt x="7564" y="15454"/>
                  </a:lnTo>
                  <a:lnTo>
                    <a:pt x="7891" y="15454"/>
                  </a:lnTo>
                  <a:lnTo>
                    <a:pt x="15454" y="7891"/>
                  </a:lnTo>
                  <a:lnTo>
                    <a:pt x="15454" y="7527"/>
                  </a:lnTo>
                  <a:lnTo>
                    <a:pt x="10473" y="2546"/>
                  </a:lnTo>
                  <a:lnTo>
                    <a:pt x="8073" y="146"/>
                  </a:lnTo>
                  <a:lnTo>
                    <a:pt x="78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4832975" y="425375"/>
              <a:ext cx="164225" cy="93650"/>
            </a:xfrm>
            <a:custGeom>
              <a:avLst/>
              <a:gdLst/>
              <a:ahLst/>
              <a:cxnLst/>
              <a:rect l="l" t="t" r="r" b="b"/>
              <a:pathLst>
                <a:path w="6569" h="3746" extrusionOk="0">
                  <a:moveTo>
                    <a:pt x="0" y="231"/>
                  </a:moveTo>
                  <a:lnTo>
                    <a:pt x="96" y="328"/>
                  </a:lnTo>
                  <a:lnTo>
                    <a:pt x="0" y="231"/>
                  </a:lnTo>
                  <a:close/>
                  <a:moveTo>
                    <a:pt x="5878" y="0"/>
                  </a:moveTo>
                  <a:lnTo>
                    <a:pt x="6023" y="182"/>
                  </a:lnTo>
                  <a:lnTo>
                    <a:pt x="5878" y="328"/>
                  </a:lnTo>
                  <a:lnTo>
                    <a:pt x="2969" y="3200"/>
                  </a:lnTo>
                  <a:lnTo>
                    <a:pt x="96" y="328"/>
                  </a:lnTo>
                  <a:lnTo>
                    <a:pt x="3151" y="3382"/>
                  </a:lnTo>
                  <a:lnTo>
                    <a:pt x="3151" y="3746"/>
                  </a:lnTo>
                  <a:lnTo>
                    <a:pt x="6569" y="328"/>
                  </a:lnTo>
                  <a:lnTo>
                    <a:pt x="656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4389950" y="425375"/>
              <a:ext cx="521800" cy="610900"/>
            </a:xfrm>
            <a:custGeom>
              <a:avLst/>
              <a:gdLst/>
              <a:ahLst/>
              <a:cxnLst/>
              <a:rect l="l" t="t" r="r" b="b"/>
              <a:pathLst>
                <a:path w="20872" h="24436" extrusionOk="0">
                  <a:moveTo>
                    <a:pt x="14072" y="3746"/>
                  </a:moveTo>
                  <a:lnTo>
                    <a:pt x="244" y="17573"/>
                  </a:lnTo>
                  <a:lnTo>
                    <a:pt x="14072" y="3746"/>
                  </a:lnTo>
                  <a:close/>
                  <a:moveTo>
                    <a:pt x="17490" y="0"/>
                  </a:moveTo>
                  <a:lnTo>
                    <a:pt x="17490" y="328"/>
                  </a:lnTo>
                  <a:lnTo>
                    <a:pt x="14072" y="3746"/>
                  </a:lnTo>
                  <a:lnTo>
                    <a:pt x="17308" y="509"/>
                  </a:lnTo>
                  <a:lnTo>
                    <a:pt x="20363" y="3564"/>
                  </a:lnTo>
                  <a:lnTo>
                    <a:pt x="0" y="23926"/>
                  </a:lnTo>
                  <a:lnTo>
                    <a:pt x="182" y="24108"/>
                  </a:lnTo>
                  <a:lnTo>
                    <a:pt x="182" y="24435"/>
                  </a:lnTo>
                  <a:lnTo>
                    <a:pt x="20872" y="3746"/>
                  </a:lnTo>
                  <a:lnTo>
                    <a:pt x="20872" y="3382"/>
                  </a:lnTo>
                  <a:lnTo>
                    <a:pt x="174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4220875" y="433550"/>
              <a:ext cx="421800" cy="421825"/>
            </a:xfrm>
            <a:custGeom>
              <a:avLst/>
              <a:gdLst/>
              <a:ahLst/>
              <a:cxnLst/>
              <a:rect l="l" t="t" r="r" b="b"/>
              <a:pathLst>
                <a:path w="16872" h="16873" extrusionOk="0">
                  <a:moveTo>
                    <a:pt x="16872" y="1"/>
                  </a:moveTo>
                  <a:lnTo>
                    <a:pt x="0" y="16872"/>
                  </a:lnTo>
                  <a:lnTo>
                    <a:pt x="13818" y="3091"/>
                  </a:lnTo>
                  <a:lnTo>
                    <a:pt x="1687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4304500" y="425375"/>
              <a:ext cx="522725" cy="521800"/>
            </a:xfrm>
            <a:custGeom>
              <a:avLst/>
              <a:gdLst/>
              <a:ahLst/>
              <a:cxnLst/>
              <a:rect l="l" t="t" r="r" b="b"/>
              <a:pathLst>
                <a:path w="20909" h="20872" extrusionOk="0">
                  <a:moveTo>
                    <a:pt x="20181" y="0"/>
                  </a:moveTo>
                  <a:lnTo>
                    <a:pt x="20363" y="182"/>
                  </a:lnTo>
                  <a:lnTo>
                    <a:pt x="1" y="20508"/>
                  </a:lnTo>
                  <a:lnTo>
                    <a:pt x="182" y="20690"/>
                  </a:lnTo>
                  <a:lnTo>
                    <a:pt x="364" y="20872"/>
                  </a:lnTo>
                  <a:lnTo>
                    <a:pt x="20908" y="328"/>
                  </a:lnTo>
                  <a:lnTo>
                    <a:pt x="209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4642650" y="425375"/>
              <a:ext cx="8225" cy="8200"/>
            </a:xfrm>
            <a:custGeom>
              <a:avLst/>
              <a:gdLst/>
              <a:ahLst/>
              <a:cxnLst/>
              <a:rect l="l" t="t" r="r" b="b"/>
              <a:pathLst>
                <a:path w="329" h="328" extrusionOk="0">
                  <a:moveTo>
                    <a:pt x="1" y="0"/>
                  </a:moveTo>
                  <a:lnTo>
                    <a:pt x="1"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4489025" y="425375"/>
              <a:ext cx="153650" cy="85475"/>
            </a:xfrm>
            <a:custGeom>
              <a:avLst/>
              <a:gdLst/>
              <a:ahLst/>
              <a:cxnLst/>
              <a:rect l="l" t="t" r="r" b="b"/>
              <a:pathLst>
                <a:path w="6146" h="3419" extrusionOk="0">
                  <a:moveTo>
                    <a:pt x="1" y="0"/>
                  </a:moveTo>
                  <a:lnTo>
                    <a:pt x="3092" y="3055"/>
                  </a:lnTo>
                  <a:lnTo>
                    <a:pt x="3092" y="3418"/>
                  </a:lnTo>
                  <a:lnTo>
                    <a:pt x="6146" y="328"/>
                  </a:lnTo>
                  <a:lnTo>
                    <a:pt x="6146" y="0"/>
                  </a:lnTo>
                  <a:lnTo>
                    <a:pt x="5419" y="0"/>
                  </a:lnTo>
                  <a:lnTo>
                    <a:pt x="5600" y="182"/>
                  </a:lnTo>
                  <a:lnTo>
                    <a:pt x="2910" y="2873"/>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4144500" y="425375"/>
              <a:ext cx="421825" cy="430000"/>
            </a:xfrm>
            <a:custGeom>
              <a:avLst/>
              <a:gdLst/>
              <a:ahLst/>
              <a:cxnLst/>
              <a:rect l="l" t="t" r="r" b="b"/>
              <a:pathLst>
                <a:path w="16873" h="17200" extrusionOk="0">
                  <a:moveTo>
                    <a:pt x="13782" y="0"/>
                  </a:moveTo>
                  <a:lnTo>
                    <a:pt x="13782" y="328"/>
                  </a:lnTo>
                  <a:lnTo>
                    <a:pt x="1" y="14109"/>
                  </a:lnTo>
                  <a:lnTo>
                    <a:pt x="13636" y="509"/>
                  </a:lnTo>
                  <a:lnTo>
                    <a:pt x="16327" y="3237"/>
                  </a:lnTo>
                  <a:lnTo>
                    <a:pt x="2728" y="16836"/>
                  </a:lnTo>
                  <a:lnTo>
                    <a:pt x="2910" y="17017"/>
                  </a:lnTo>
                  <a:lnTo>
                    <a:pt x="3055" y="17199"/>
                  </a:lnTo>
                  <a:lnTo>
                    <a:pt x="16873" y="3418"/>
                  </a:lnTo>
                  <a:lnTo>
                    <a:pt x="16873" y="3055"/>
                  </a:lnTo>
                  <a:lnTo>
                    <a:pt x="1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4249950" y="425375"/>
              <a:ext cx="89125" cy="89100"/>
            </a:xfrm>
            <a:custGeom>
              <a:avLst/>
              <a:gdLst/>
              <a:ahLst/>
              <a:cxnLst/>
              <a:rect l="l" t="t" r="r" b="b"/>
              <a:pathLst>
                <a:path w="3565" h="3564" extrusionOk="0">
                  <a:moveTo>
                    <a:pt x="3564" y="0"/>
                  </a:moveTo>
                  <a:lnTo>
                    <a:pt x="3201" y="328"/>
                  </a:lnTo>
                  <a:lnTo>
                    <a:pt x="1" y="3564"/>
                  </a:lnTo>
                  <a:lnTo>
                    <a:pt x="35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4136325" y="425375"/>
              <a:ext cx="352725" cy="352725"/>
            </a:xfrm>
            <a:custGeom>
              <a:avLst/>
              <a:gdLst/>
              <a:ahLst/>
              <a:cxnLst/>
              <a:rect l="l" t="t" r="r" b="b"/>
              <a:pathLst>
                <a:path w="14109" h="14109" extrusionOk="0">
                  <a:moveTo>
                    <a:pt x="13418" y="0"/>
                  </a:moveTo>
                  <a:lnTo>
                    <a:pt x="13600" y="182"/>
                  </a:lnTo>
                  <a:lnTo>
                    <a:pt x="1" y="13781"/>
                  </a:lnTo>
                  <a:lnTo>
                    <a:pt x="182" y="13963"/>
                  </a:lnTo>
                  <a:lnTo>
                    <a:pt x="328" y="14109"/>
                  </a:lnTo>
                  <a:lnTo>
                    <a:pt x="14109" y="328"/>
                  </a:lnTo>
                  <a:lnTo>
                    <a:pt x="141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4146325" y="509925"/>
              <a:ext cx="90025" cy="90000"/>
            </a:xfrm>
            <a:custGeom>
              <a:avLst/>
              <a:gdLst/>
              <a:ahLst/>
              <a:cxnLst/>
              <a:rect l="l" t="t" r="r" b="b"/>
              <a:pathLst>
                <a:path w="3601" h="3600" extrusionOk="0">
                  <a:moveTo>
                    <a:pt x="3600" y="0"/>
                  </a:moveTo>
                  <a:lnTo>
                    <a:pt x="3600" y="0"/>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4329950" y="425375"/>
              <a:ext cx="9125" cy="8200"/>
            </a:xfrm>
            <a:custGeom>
              <a:avLst/>
              <a:gdLst/>
              <a:ahLst/>
              <a:cxnLst/>
              <a:rect l="l" t="t" r="r" b="b"/>
              <a:pathLst>
                <a:path w="365" h="328" extrusionOk="0">
                  <a:moveTo>
                    <a:pt x="1" y="0"/>
                  </a:moveTo>
                  <a:lnTo>
                    <a:pt x="1" y="328"/>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4169050" y="425375"/>
              <a:ext cx="69125" cy="69100"/>
            </a:xfrm>
            <a:custGeom>
              <a:avLst/>
              <a:gdLst/>
              <a:ahLst/>
              <a:cxnLst/>
              <a:rect l="l" t="t" r="r" b="b"/>
              <a:pathLst>
                <a:path w="2765" h="2764" extrusionOk="0">
                  <a:moveTo>
                    <a:pt x="1" y="0"/>
                  </a:moveTo>
                  <a:lnTo>
                    <a:pt x="1" y="0"/>
                  </a:lnTo>
                  <a:lnTo>
                    <a:pt x="2764" y="27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4245425" y="425375"/>
              <a:ext cx="84550" cy="89100"/>
            </a:xfrm>
            <a:custGeom>
              <a:avLst/>
              <a:gdLst/>
              <a:ahLst/>
              <a:cxnLst/>
              <a:rect l="l" t="t" r="r" b="b"/>
              <a:pathLst>
                <a:path w="3382" h="3564" extrusionOk="0">
                  <a:moveTo>
                    <a:pt x="2691" y="0"/>
                  </a:moveTo>
                  <a:lnTo>
                    <a:pt x="2873" y="182"/>
                  </a:lnTo>
                  <a:lnTo>
                    <a:pt x="0" y="3018"/>
                  </a:lnTo>
                  <a:lnTo>
                    <a:pt x="182" y="3200"/>
                  </a:lnTo>
                  <a:lnTo>
                    <a:pt x="182" y="3382"/>
                  </a:lnTo>
                  <a:lnTo>
                    <a:pt x="255" y="3382"/>
                  </a:lnTo>
                  <a:lnTo>
                    <a:pt x="182" y="3455"/>
                  </a:lnTo>
                  <a:lnTo>
                    <a:pt x="182" y="3527"/>
                  </a:lnTo>
                  <a:lnTo>
                    <a:pt x="182" y="3564"/>
                  </a:lnTo>
                  <a:lnTo>
                    <a:pt x="3382" y="328"/>
                  </a:lnTo>
                  <a:lnTo>
                    <a:pt x="3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4249950" y="509925"/>
              <a:ext cx="1850" cy="1825"/>
            </a:xfrm>
            <a:custGeom>
              <a:avLst/>
              <a:gdLst/>
              <a:ahLst/>
              <a:cxnLst/>
              <a:rect l="l" t="t" r="r" b="b"/>
              <a:pathLst>
                <a:path w="74" h="73" extrusionOk="0">
                  <a:moveTo>
                    <a:pt x="1" y="0"/>
                  </a:moveTo>
                  <a:lnTo>
                    <a:pt x="1" y="73"/>
                  </a:lnTo>
                  <a:lnTo>
                    <a:pt x="7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4997175" y="5192325"/>
              <a:ext cx="143650" cy="71850"/>
            </a:xfrm>
            <a:custGeom>
              <a:avLst/>
              <a:gdLst/>
              <a:ahLst/>
              <a:cxnLst/>
              <a:rect l="l" t="t" r="r" b="b"/>
              <a:pathLst>
                <a:path w="5746" h="2874" extrusionOk="0">
                  <a:moveTo>
                    <a:pt x="1" y="2873"/>
                  </a:moveTo>
                  <a:lnTo>
                    <a:pt x="1" y="2873"/>
                  </a:lnTo>
                  <a:lnTo>
                    <a:pt x="2873" y="1"/>
                  </a:lnTo>
                  <a:lnTo>
                    <a:pt x="5746" y="2873"/>
                  </a:lnTo>
                  <a:lnTo>
                    <a:pt x="5746" y="2873"/>
                  </a:lnTo>
                  <a:lnTo>
                    <a:pt x="28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5069000" y="4674200"/>
              <a:ext cx="518175" cy="589975"/>
            </a:xfrm>
            <a:custGeom>
              <a:avLst/>
              <a:gdLst/>
              <a:ahLst/>
              <a:cxnLst/>
              <a:rect l="l" t="t" r="r" b="b"/>
              <a:pathLst>
                <a:path w="20727" h="23599" extrusionOk="0">
                  <a:moveTo>
                    <a:pt x="20726" y="0"/>
                  </a:moveTo>
                  <a:lnTo>
                    <a:pt x="364" y="20362"/>
                  </a:lnTo>
                  <a:lnTo>
                    <a:pt x="20726" y="36"/>
                  </a:lnTo>
                  <a:lnTo>
                    <a:pt x="20726" y="0"/>
                  </a:lnTo>
                  <a:close/>
                  <a:moveTo>
                    <a:pt x="364" y="20362"/>
                  </a:moveTo>
                  <a:lnTo>
                    <a:pt x="0" y="20726"/>
                  </a:lnTo>
                  <a:lnTo>
                    <a:pt x="2873" y="23598"/>
                  </a:lnTo>
                  <a:lnTo>
                    <a:pt x="3236" y="23598"/>
                  </a:lnTo>
                  <a:lnTo>
                    <a:pt x="3418" y="23417"/>
                  </a:lnTo>
                  <a:lnTo>
                    <a:pt x="364" y="2036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5149900" y="4750550"/>
              <a:ext cx="521800" cy="513625"/>
            </a:xfrm>
            <a:custGeom>
              <a:avLst/>
              <a:gdLst/>
              <a:ahLst/>
              <a:cxnLst/>
              <a:rect l="l" t="t" r="r" b="b"/>
              <a:pathLst>
                <a:path w="20872" h="20545" extrusionOk="0">
                  <a:moveTo>
                    <a:pt x="20545" y="0"/>
                  </a:moveTo>
                  <a:lnTo>
                    <a:pt x="0" y="20544"/>
                  </a:lnTo>
                  <a:lnTo>
                    <a:pt x="691" y="20544"/>
                  </a:lnTo>
                  <a:lnTo>
                    <a:pt x="20872" y="364"/>
                  </a:lnTo>
                  <a:lnTo>
                    <a:pt x="20726" y="182"/>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5334425" y="4843275"/>
              <a:ext cx="420925" cy="420900"/>
            </a:xfrm>
            <a:custGeom>
              <a:avLst/>
              <a:gdLst/>
              <a:ahLst/>
              <a:cxnLst/>
              <a:rect l="l" t="t" r="r" b="b"/>
              <a:pathLst>
                <a:path w="16837" h="16836" extrusionOk="0">
                  <a:moveTo>
                    <a:pt x="16836" y="0"/>
                  </a:moveTo>
                  <a:lnTo>
                    <a:pt x="16836" y="0"/>
                  </a:lnTo>
                  <a:lnTo>
                    <a:pt x="1" y="16835"/>
                  </a:lnTo>
                  <a:lnTo>
                    <a:pt x="1" y="16835"/>
                  </a:lnTo>
                  <a:lnTo>
                    <a:pt x="3055" y="137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5334425" y="5187800"/>
              <a:ext cx="80925" cy="76375"/>
            </a:xfrm>
            <a:custGeom>
              <a:avLst/>
              <a:gdLst/>
              <a:ahLst/>
              <a:cxnLst/>
              <a:rect l="l" t="t" r="r" b="b"/>
              <a:pathLst>
                <a:path w="3237" h="3055" extrusionOk="0">
                  <a:moveTo>
                    <a:pt x="3055" y="0"/>
                  </a:moveTo>
                  <a:lnTo>
                    <a:pt x="1" y="3054"/>
                  </a:lnTo>
                  <a:lnTo>
                    <a:pt x="692" y="3054"/>
                  </a:lnTo>
                  <a:lnTo>
                    <a:pt x="3237" y="509"/>
                  </a:lnTo>
                  <a:lnTo>
                    <a:pt x="3055" y="327"/>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5410800" y="4843275"/>
              <a:ext cx="353625" cy="420900"/>
            </a:xfrm>
            <a:custGeom>
              <a:avLst/>
              <a:gdLst/>
              <a:ahLst/>
              <a:cxnLst/>
              <a:rect l="l" t="t" r="r" b="b"/>
              <a:pathLst>
                <a:path w="14145" h="16836" extrusionOk="0">
                  <a:moveTo>
                    <a:pt x="13781" y="0"/>
                  </a:moveTo>
                  <a:lnTo>
                    <a:pt x="0" y="13781"/>
                  </a:lnTo>
                  <a:lnTo>
                    <a:pt x="0" y="14108"/>
                  </a:lnTo>
                  <a:lnTo>
                    <a:pt x="2727" y="16835"/>
                  </a:lnTo>
                  <a:lnTo>
                    <a:pt x="3054" y="16835"/>
                  </a:lnTo>
                  <a:lnTo>
                    <a:pt x="3236" y="16654"/>
                  </a:lnTo>
                  <a:lnTo>
                    <a:pt x="546" y="13963"/>
                  </a:lnTo>
                  <a:lnTo>
                    <a:pt x="14145" y="364"/>
                  </a:lnTo>
                  <a:lnTo>
                    <a:pt x="13963" y="182"/>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5646225" y="5184150"/>
              <a:ext cx="80925" cy="80025"/>
            </a:xfrm>
            <a:custGeom>
              <a:avLst/>
              <a:gdLst/>
              <a:ahLst/>
              <a:cxnLst/>
              <a:rect l="l" t="t" r="r" b="b"/>
              <a:pathLst>
                <a:path w="3237" h="3201" extrusionOk="0">
                  <a:moveTo>
                    <a:pt x="1" y="3200"/>
                  </a:moveTo>
                  <a:lnTo>
                    <a:pt x="1" y="3200"/>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5487150" y="4919625"/>
              <a:ext cx="353625" cy="344550"/>
            </a:xfrm>
            <a:custGeom>
              <a:avLst/>
              <a:gdLst/>
              <a:ahLst/>
              <a:cxnLst/>
              <a:rect l="l" t="t" r="r" b="b"/>
              <a:pathLst>
                <a:path w="14145" h="13782" extrusionOk="0">
                  <a:moveTo>
                    <a:pt x="13781" y="1"/>
                  </a:moveTo>
                  <a:lnTo>
                    <a:pt x="0" y="13781"/>
                  </a:lnTo>
                  <a:lnTo>
                    <a:pt x="728" y="13781"/>
                  </a:lnTo>
                  <a:lnTo>
                    <a:pt x="14145" y="364"/>
                  </a:lnTo>
                  <a:lnTo>
                    <a:pt x="13963" y="182"/>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5739850" y="5097800"/>
              <a:ext cx="90025" cy="90025"/>
            </a:xfrm>
            <a:custGeom>
              <a:avLst/>
              <a:gdLst/>
              <a:ahLst/>
              <a:cxnLst/>
              <a:rect l="l" t="t" r="r" b="b"/>
              <a:pathLst>
                <a:path w="3601" h="3601" extrusionOk="0">
                  <a:moveTo>
                    <a:pt x="1" y="3600"/>
                  </a:moveTo>
                  <a:lnTo>
                    <a:pt x="1" y="3600"/>
                  </a:lnTo>
                  <a:lnTo>
                    <a:pt x="36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5738050" y="5204150"/>
              <a:ext cx="60925" cy="60025"/>
            </a:xfrm>
            <a:custGeom>
              <a:avLst/>
              <a:gdLst/>
              <a:ahLst/>
              <a:cxnLst/>
              <a:rect l="l" t="t" r="r" b="b"/>
              <a:pathLst>
                <a:path w="2437" h="2401" extrusionOk="0">
                  <a:moveTo>
                    <a:pt x="2436" y="2400"/>
                  </a:moveTo>
                  <a:lnTo>
                    <a:pt x="2436" y="2400"/>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5646225" y="5184150"/>
              <a:ext cx="85475" cy="80025"/>
            </a:xfrm>
            <a:custGeom>
              <a:avLst/>
              <a:gdLst/>
              <a:ahLst/>
              <a:cxnLst/>
              <a:rect l="l" t="t" r="r" b="b"/>
              <a:pathLst>
                <a:path w="3419" h="3201" extrusionOk="0">
                  <a:moveTo>
                    <a:pt x="3200" y="1"/>
                  </a:moveTo>
                  <a:lnTo>
                    <a:pt x="3200" y="37"/>
                  </a:lnTo>
                  <a:lnTo>
                    <a:pt x="3200" y="37"/>
                  </a:lnTo>
                  <a:lnTo>
                    <a:pt x="3237" y="1"/>
                  </a:lnTo>
                  <a:close/>
                  <a:moveTo>
                    <a:pt x="3200" y="37"/>
                  </a:moveTo>
                  <a:lnTo>
                    <a:pt x="1" y="3200"/>
                  </a:lnTo>
                  <a:lnTo>
                    <a:pt x="728" y="3200"/>
                  </a:lnTo>
                  <a:lnTo>
                    <a:pt x="3419" y="510"/>
                  </a:lnTo>
                  <a:lnTo>
                    <a:pt x="3237" y="328"/>
                  </a:lnTo>
                  <a:lnTo>
                    <a:pt x="3200" y="182"/>
                  </a:lnTo>
                  <a:lnTo>
                    <a:pt x="3164" y="146"/>
                  </a:lnTo>
                  <a:lnTo>
                    <a:pt x="3200" y="110"/>
                  </a:lnTo>
                  <a:lnTo>
                    <a:pt x="3200" y="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5726225" y="4998700"/>
              <a:ext cx="193650" cy="265475"/>
            </a:xfrm>
            <a:custGeom>
              <a:avLst/>
              <a:gdLst/>
              <a:ahLst/>
              <a:cxnLst/>
              <a:rect l="l" t="t" r="r" b="b"/>
              <a:pathLst>
                <a:path w="7746" h="10619" extrusionOk="0">
                  <a:moveTo>
                    <a:pt x="7418" y="1"/>
                  </a:moveTo>
                  <a:lnTo>
                    <a:pt x="37" y="7419"/>
                  </a:lnTo>
                  <a:lnTo>
                    <a:pt x="0" y="7419"/>
                  </a:lnTo>
                  <a:lnTo>
                    <a:pt x="73" y="7455"/>
                  </a:lnTo>
                  <a:lnTo>
                    <a:pt x="219" y="7310"/>
                  </a:lnTo>
                  <a:lnTo>
                    <a:pt x="328" y="7564"/>
                  </a:lnTo>
                  <a:lnTo>
                    <a:pt x="400" y="7710"/>
                  </a:lnTo>
                  <a:lnTo>
                    <a:pt x="219" y="7673"/>
                  </a:lnTo>
                  <a:lnTo>
                    <a:pt x="0" y="7600"/>
                  </a:lnTo>
                  <a:lnTo>
                    <a:pt x="37" y="7746"/>
                  </a:lnTo>
                  <a:lnTo>
                    <a:pt x="219" y="7928"/>
                  </a:lnTo>
                  <a:lnTo>
                    <a:pt x="473" y="8219"/>
                  </a:lnTo>
                  <a:lnTo>
                    <a:pt x="2909" y="10618"/>
                  </a:lnTo>
                  <a:lnTo>
                    <a:pt x="3237" y="10618"/>
                  </a:lnTo>
                  <a:lnTo>
                    <a:pt x="3418" y="10437"/>
                  </a:lnTo>
                  <a:lnTo>
                    <a:pt x="546" y="7564"/>
                  </a:lnTo>
                  <a:lnTo>
                    <a:pt x="4146" y="3964"/>
                  </a:lnTo>
                  <a:lnTo>
                    <a:pt x="7745" y="365"/>
                  </a:lnTo>
                  <a:lnTo>
                    <a:pt x="7600" y="183"/>
                  </a:lnTo>
                  <a:lnTo>
                    <a:pt x="7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5726225" y="5184150"/>
              <a:ext cx="1850" cy="2750"/>
            </a:xfrm>
            <a:custGeom>
              <a:avLst/>
              <a:gdLst/>
              <a:ahLst/>
              <a:cxnLst/>
              <a:rect l="l" t="t" r="r" b="b"/>
              <a:pathLst>
                <a:path w="74" h="110" extrusionOk="0">
                  <a:moveTo>
                    <a:pt x="0" y="1"/>
                  </a:moveTo>
                  <a:lnTo>
                    <a:pt x="0" y="110"/>
                  </a:lnTo>
                  <a:lnTo>
                    <a:pt x="73" y="37"/>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5725325" y="5181425"/>
              <a:ext cx="10925" cy="10025"/>
            </a:xfrm>
            <a:custGeom>
              <a:avLst/>
              <a:gdLst/>
              <a:ahLst/>
              <a:cxnLst/>
              <a:rect l="l" t="t" r="r" b="b"/>
              <a:pathLst>
                <a:path w="437" h="401" extrusionOk="0">
                  <a:moveTo>
                    <a:pt x="255" y="1"/>
                  </a:moveTo>
                  <a:lnTo>
                    <a:pt x="109" y="146"/>
                  </a:lnTo>
                  <a:lnTo>
                    <a:pt x="36" y="219"/>
                  </a:lnTo>
                  <a:lnTo>
                    <a:pt x="0" y="255"/>
                  </a:lnTo>
                  <a:lnTo>
                    <a:pt x="36" y="291"/>
                  </a:lnTo>
                  <a:lnTo>
                    <a:pt x="255" y="364"/>
                  </a:lnTo>
                  <a:lnTo>
                    <a:pt x="436" y="401"/>
                  </a:lnTo>
                  <a:lnTo>
                    <a:pt x="364" y="255"/>
                  </a:lnTo>
                  <a:lnTo>
                    <a:pt x="2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6000750" y="5174150"/>
              <a:ext cx="175475" cy="90025"/>
            </a:xfrm>
            <a:custGeom>
              <a:avLst/>
              <a:gdLst/>
              <a:ahLst/>
              <a:cxnLst/>
              <a:rect l="l" t="t" r="r" b="b"/>
              <a:pathLst>
                <a:path w="7019" h="3601" extrusionOk="0">
                  <a:moveTo>
                    <a:pt x="3419" y="1"/>
                  </a:moveTo>
                  <a:lnTo>
                    <a:pt x="1" y="3419"/>
                  </a:lnTo>
                  <a:lnTo>
                    <a:pt x="182" y="3600"/>
                  </a:lnTo>
                  <a:lnTo>
                    <a:pt x="7018" y="3600"/>
                  </a:lnTo>
                  <a:lnTo>
                    <a:pt x="4800" y="1382"/>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6095300" y="5070525"/>
              <a:ext cx="102725" cy="189100"/>
            </a:xfrm>
            <a:custGeom>
              <a:avLst/>
              <a:gdLst/>
              <a:ahLst/>
              <a:cxnLst/>
              <a:rect l="l" t="t" r="r" b="b"/>
              <a:pathLst>
                <a:path w="4109" h="7564" extrusionOk="0">
                  <a:moveTo>
                    <a:pt x="3782" y="1"/>
                  </a:moveTo>
                  <a:lnTo>
                    <a:pt x="0" y="3782"/>
                  </a:lnTo>
                  <a:lnTo>
                    <a:pt x="1418" y="5200"/>
                  </a:lnTo>
                  <a:lnTo>
                    <a:pt x="3782" y="7564"/>
                  </a:lnTo>
                  <a:lnTo>
                    <a:pt x="4109" y="7200"/>
                  </a:lnTo>
                  <a:lnTo>
                    <a:pt x="4109" y="364"/>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5807125" y="5079625"/>
              <a:ext cx="193650" cy="184550"/>
            </a:xfrm>
            <a:custGeom>
              <a:avLst/>
              <a:gdLst/>
              <a:ahLst/>
              <a:cxnLst/>
              <a:rect l="l" t="t" r="r" b="b"/>
              <a:pathLst>
                <a:path w="7746" h="7382" extrusionOk="0">
                  <a:moveTo>
                    <a:pt x="7746" y="364"/>
                  </a:moveTo>
                  <a:lnTo>
                    <a:pt x="7746" y="364"/>
                  </a:lnTo>
                  <a:lnTo>
                    <a:pt x="7746" y="364"/>
                  </a:lnTo>
                  <a:lnTo>
                    <a:pt x="7746" y="364"/>
                  </a:lnTo>
                  <a:close/>
                  <a:moveTo>
                    <a:pt x="7382" y="0"/>
                  </a:moveTo>
                  <a:lnTo>
                    <a:pt x="1" y="7381"/>
                  </a:lnTo>
                  <a:lnTo>
                    <a:pt x="728" y="7381"/>
                  </a:lnTo>
                  <a:lnTo>
                    <a:pt x="7746" y="364"/>
                  </a:lnTo>
                  <a:lnTo>
                    <a:pt x="7746"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6130750" y="5200525"/>
              <a:ext cx="59100" cy="59100"/>
            </a:xfrm>
            <a:custGeom>
              <a:avLst/>
              <a:gdLst/>
              <a:ahLst/>
              <a:cxnLst/>
              <a:rect l="l" t="t" r="r" b="b"/>
              <a:pathLst>
                <a:path w="2364" h="2364" extrusionOk="0">
                  <a:moveTo>
                    <a:pt x="0" y="0"/>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6189825" y="5250525"/>
              <a:ext cx="8200" cy="9100"/>
            </a:xfrm>
            <a:custGeom>
              <a:avLst/>
              <a:gdLst/>
              <a:ahLst/>
              <a:cxnLst/>
              <a:rect l="l" t="t" r="r" b="b"/>
              <a:pathLst>
                <a:path w="328" h="364" extrusionOk="0">
                  <a:moveTo>
                    <a:pt x="328" y="0"/>
                  </a:moveTo>
                  <a:lnTo>
                    <a:pt x="1" y="364"/>
                  </a:lnTo>
                  <a:lnTo>
                    <a:pt x="1" y="364"/>
                  </a:lnTo>
                  <a:lnTo>
                    <a:pt x="328" y="36"/>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5587150" y="4071500"/>
              <a:ext cx="610875" cy="683625"/>
            </a:xfrm>
            <a:custGeom>
              <a:avLst/>
              <a:gdLst/>
              <a:ahLst/>
              <a:cxnLst/>
              <a:rect l="l" t="t" r="r" b="b"/>
              <a:pathLst>
                <a:path w="24435" h="27345" extrusionOk="0">
                  <a:moveTo>
                    <a:pt x="24108" y="0"/>
                  </a:moveTo>
                  <a:lnTo>
                    <a:pt x="21053" y="3055"/>
                  </a:lnTo>
                  <a:lnTo>
                    <a:pt x="327" y="23781"/>
                  </a:lnTo>
                  <a:lnTo>
                    <a:pt x="24108" y="37"/>
                  </a:lnTo>
                  <a:lnTo>
                    <a:pt x="24435" y="364"/>
                  </a:lnTo>
                  <a:lnTo>
                    <a:pt x="24435" y="364"/>
                  </a:lnTo>
                  <a:lnTo>
                    <a:pt x="24108" y="0"/>
                  </a:lnTo>
                  <a:close/>
                  <a:moveTo>
                    <a:pt x="23926" y="6291"/>
                  </a:moveTo>
                  <a:lnTo>
                    <a:pt x="3382" y="26835"/>
                  </a:lnTo>
                  <a:lnTo>
                    <a:pt x="327" y="23781"/>
                  </a:lnTo>
                  <a:lnTo>
                    <a:pt x="0" y="24108"/>
                  </a:lnTo>
                  <a:lnTo>
                    <a:pt x="0" y="24144"/>
                  </a:lnTo>
                  <a:lnTo>
                    <a:pt x="3055" y="27162"/>
                  </a:lnTo>
                  <a:lnTo>
                    <a:pt x="3236" y="27344"/>
                  </a:lnTo>
                  <a:lnTo>
                    <a:pt x="3236" y="27017"/>
                  </a:lnTo>
                  <a:lnTo>
                    <a:pt x="20253" y="10000"/>
                  </a:lnTo>
                  <a:lnTo>
                    <a:pt x="23926" y="629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6185275" y="4216025"/>
              <a:ext cx="12750" cy="17300"/>
            </a:xfrm>
            <a:custGeom>
              <a:avLst/>
              <a:gdLst/>
              <a:ahLst/>
              <a:cxnLst/>
              <a:rect l="l" t="t" r="r" b="b"/>
              <a:pathLst>
                <a:path w="510" h="692" extrusionOk="0">
                  <a:moveTo>
                    <a:pt x="510" y="1"/>
                  </a:moveTo>
                  <a:lnTo>
                    <a:pt x="1" y="510"/>
                  </a:lnTo>
                  <a:lnTo>
                    <a:pt x="364" y="510"/>
                  </a:lnTo>
                  <a:lnTo>
                    <a:pt x="510" y="692"/>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6093475" y="4228750"/>
              <a:ext cx="104550" cy="189125"/>
            </a:xfrm>
            <a:custGeom>
              <a:avLst/>
              <a:gdLst/>
              <a:ahLst/>
              <a:cxnLst/>
              <a:rect l="l" t="t" r="r" b="b"/>
              <a:pathLst>
                <a:path w="4182" h="7565" extrusionOk="0">
                  <a:moveTo>
                    <a:pt x="3673" y="1"/>
                  </a:moveTo>
                  <a:lnTo>
                    <a:pt x="0" y="3710"/>
                  </a:lnTo>
                  <a:lnTo>
                    <a:pt x="328" y="3710"/>
                  </a:lnTo>
                  <a:lnTo>
                    <a:pt x="2264" y="5627"/>
                  </a:lnTo>
                  <a:lnTo>
                    <a:pt x="509" y="3855"/>
                  </a:lnTo>
                  <a:lnTo>
                    <a:pt x="3855" y="546"/>
                  </a:lnTo>
                  <a:lnTo>
                    <a:pt x="4182" y="874"/>
                  </a:lnTo>
                  <a:lnTo>
                    <a:pt x="4182" y="183"/>
                  </a:lnTo>
                  <a:lnTo>
                    <a:pt x="4036" y="1"/>
                  </a:lnTo>
                  <a:close/>
                  <a:moveTo>
                    <a:pt x="2264" y="5627"/>
                  </a:moveTo>
                  <a:lnTo>
                    <a:pt x="4182" y="7564"/>
                  </a:lnTo>
                  <a:lnTo>
                    <a:pt x="4036" y="7382"/>
                  </a:lnTo>
                  <a:lnTo>
                    <a:pt x="2264" y="56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5668050" y="4320575"/>
              <a:ext cx="526350" cy="527250"/>
            </a:xfrm>
            <a:custGeom>
              <a:avLst/>
              <a:gdLst/>
              <a:ahLst/>
              <a:cxnLst/>
              <a:rect l="l" t="t" r="r" b="b"/>
              <a:pathLst>
                <a:path w="21054" h="21090" extrusionOk="0">
                  <a:moveTo>
                    <a:pt x="17017" y="0"/>
                  </a:moveTo>
                  <a:lnTo>
                    <a:pt x="0" y="17054"/>
                  </a:lnTo>
                  <a:lnTo>
                    <a:pt x="0" y="17381"/>
                  </a:lnTo>
                  <a:lnTo>
                    <a:pt x="146" y="17563"/>
                  </a:lnTo>
                  <a:lnTo>
                    <a:pt x="3491" y="20908"/>
                  </a:lnTo>
                  <a:lnTo>
                    <a:pt x="3673" y="21090"/>
                  </a:lnTo>
                  <a:lnTo>
                    <a:pt x="3673" y="20726"/>
                  </a:lnTo>
                  <a:lnTo>
                    <a:pt x="3855" y="20545"/>
                  </a:lnTo>
                  <a:lnTo>
                    <a:pt x="3855" y="20545"/>
                  </a:lnTo>
                  <a:lnTo>
                    <a:pt x="509" y="17199"/>
                  </a:lnTo>
                  <a:lnTo>
                    <a:pt x="17163" y="546"/>
                  </a:lnTo>
                  <a:lnTo>
                    <a:pt x="20508" y="3891"/>
                  </a:lnTo>
                  <a:lnTo>
                    <a:pt x="20690" y="3709"/>
                  </a:lnTo>
                  <a:lnTo>
                    <a:pt x="21053" y="3709"/>
                  </a:lnTo>
                  <a:lnTo>
                    <a:pt x="173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5759850" y="4413300"/>
              <a:ext cx="438175" cy="510900"/>
            </a:xfrm>
            <a:custGeom>
              <a:avLst/>
              <a:gdLst/>
              <a:ahLst/>
              <a:cxnLst/>
              <a:rect l="l" t="t" r="r" b="b"/>
              <a:pathLst>
                <a:path w="17527" h="20436" extrusionOk="0">
                  <a:moveTo>
                    <a:pt x="17018" y="0"/>
                  </a:moveTo>
                  <a:lnTo>
                    <a:pt x="1" y="17017"/>
                  </a:lnTo>
                  <a:lnTo>
                    <a:pt x="1" y="17381"/>
                  </a:lnTo>
                  <a:lnTo>
                    <a:pt x="183" y="17563"/>
                  </a:lnTo>
                  <a:lnTo>
                    <a:pt x="2873" y="20254"/>
                  </a:lnTo>
                  <a:lnTo>
                    <a:pt x="3055" y="20435"/>
                  </a:lnTo>
                  <a:lnTo>
                    <a:pt x="3055" y="20072"/>
                  </a:lnTo>
                  <a:lnTo>
                    <a:pt x="13854" y="9309"/>
                  </a:lnTo>
                  <a:lnTo>
                    <a:pt x="17018" y="6109"/>
                  </a:lnTo>
                  <a:lnTo>
                    <a:pt x="3237" y="19890"/>
                  </a:lnTo>
                  <a:lnTo>
                    <a:pt x="510" y="17199"/>
                  </a:lnTo>
                  <a:lnTo>
                    <a:pt x="17200" y="509"/>
                  </a:lnTo>
                  <a:lnTo>
                    <a:pt x="17527" y="873"/>
                  </a:lnTo>
                  <a:lnTo>
                    <a:pt x="17527" y="182"/>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6185275" y="4553275"/>
              <a:ext cx="12750" cy="17300"/>
            </a:xfrm>
            <a:custGeom>
              <a:avLst/>
              <a:gdLst/>
              <a:ahLst/>
              <a:cxnLst/>
              <a:rect l="l" t="t" r="r" b="b"/>
              <a:pathLst>
                <a:path w="510" h="692" extrusionOk="0">
                  <a:moveTo>
                    <a:pt x="510" y="1"/>
                  </a:moveTo>
                  <a:lnTo>
                    <a:pt x="1" y="510"/>
                  </a:lnTo>
                  <a:lnTo>
                    <a:pt x="364" y="510"/>
                  </a:lnTo>
                  <a:lnTo>
                    <a:pt x="510" y="692"/>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6106200" y="4566025"/>
              <a:ext cx="91825" cy="163650"/>
            </a:xfrm>
            <a:custGeom>
              <a:avLst/>
              <a:gdLst/>
              <a:ahLst/>
              <a:cxnLst/>
              <a:rect l="l" t="t" r="r" b="b"/>
              <a:pathLst>
                <a:path w="3673" h="6546" extrusionOk="0">
                  <a:moveTo>
                    <a:pt x="3164" y="0"/>
                  </a:moveTo>
                  <a:lnTo>
                    <a:pt x="0" y="3200"/>
                  </a:lnTo>
                  <a:lnTo>
                    <a:pt x="328" y="3200"/>
                  </a:lnTo>
                  <a:lnTo>
                    <a:pt x="511" y="3381"/>
                  </a:lnTo>
                  <a:lnTo>
                    <a:pt x="511" y="3381"/>
                  </a:lnTo>
                  <a:lnTo>
                    <a:pt x="3346" y="545"/>
                  </a:lnTo>
                  <a:lnTo>
                    <a:pt x="3673" y="873"/>
                  </a:lnTo>
                  <a:lnTo>
                    <a:pt x="3673" y="182"/>
                  </a:lnTo>
                  <a:lnTo>
                    <a:pt x="3527" y="0"/>
                  </a:lnTo>
                  <a:close/>
                  <a:moveTo>
                    <a:pt x="511" y="3381"/>
                  </a:moveTo>
                  <a:lnTo>
                    <a:pt x="510" y="3382"/>
                  </a:lnTo>
                  <a:lnTo>
                    <a:pt x="3673" y="6545"/>
                  </a:lnTo>
                  <a:lnTo>
                    <a:pt x="3673" y="6545"/>
                  </a:lnTo>
                  <a:lnTo>
                    <a:pt x="3527" y="6363"/>
                  </a:lnTo>
                  <a:lnTo>
                    <a:pt x="511" y="33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5836225" y="4646000"/>
              <a:ext cx="357275" cy="357275"/>
            </a:xfrm>
            <a:custGeom>
              <a:avLst/>
              <a:gdLst/>
              <a:ahLst/>
              <a:cxnLst/>
              <a:rect l="l" t="t" r="r" b="b"/>
              <a:pathLst>
                <a:path w="14291" h="14291" extrusionOk="0">
                  <a:moveTo>
                    <a:pt x="10763" y="1"/>
                  </a:moveTo>
                  <a:lnTo>
                    <a:pt x="0" y="10764"/>
                  </a:lnTo>
                  <a:lnTo>
                    <a:pt x="0" y="11127"/>
                  </a:lnTo>
                  <a:lnTo>
                    <a:pt x="182" y="11309"/>
                  </a:lnTo>
                  <a:lnTo>
                    <a:pt x="3018" y="14145"/>
                  </a:lnTo>
                  <a:lnTo>
                    <a:pt x="3164" y="14291"/>
                  </a:lnTo>
                  <a:lnTo>
                    <a:pt x="3164" y="13964"/>
                  </a:lnTo>
                  <a:lnTo>
                    <a:pt x="3345" y="13782"/>
                  </a:lnTo>
                  <a:lnTo>
                    <a:pt x="3345" y="13782"/>
                  </a:lnTo>
                  <a:lnTo>
                    <a:pt x="546" y="10946"/>
                  </a:lnTo>
                  <a:lnTo>
                    <a:pt x="10945" y="510"/>
                  </a:lnTo>
                  <a:lnTo>
                    <a:pt x="13781" y="3346"/>
                  </a:lnTo>
                  <a:lnTo>
                    <a:pt x="13963" y="3164"/>
                  </a:lnTo>
                  <a:lnTo>
                    <a:pt x="14290" y="3164"/>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5916200" y="4725100"/>
              <a:ext cx="281825" cy="359075"/>
            </a:xfrm>
            <a:custGeom>
              <a:avLst/>
              <a:gdLst/>
              <a:ahLst/>
              <a:cxnLst/>
              <a:rect l="l" t="t" r="r" b="b"/>
              <a:pathLst>
                <a:path w="11273" h="14363" extrusionOk="0">
                  <a:moveTo>
                    <a:pt x="10764" y="0"/>
                  </a:moveTo>
                  <a:lnTo>
                    <a:pt x="1" y="10800"/>
                  </a:lnTo>
                  <a:lnTo>
                    <a:pt x="1" y="11127"/>
                  </a:lnTo>
                  <a:lnTo>
                    <a:pt x="146" y="11309"/>
                  </a:lnTo>
                  <a:lnTo>
                    <a:pt x="3019" y="14181"/>
                  </a:lnTo>
                  <a:lnTo>
                    <a:pt x="3201" y="14363"/>
                  </a:lnTo>
                  <a:lnTo>
                    <a:pt x="3201" y="13999"/>
                  </a:lnTo>
                  <a:lnTo>
                    <a:pt x="3383" y="13818"/>
                  </a:lnTo>
                  <a:lnTo>
                    <a:pt x="510" y="10945"/>
                  </a:lnTo>
                  <a:lnTo>
                    <a:pt x="10946" y="546"/>
                  </a:lnTo>
                  <a:lnTo>
                    <a:pt x="11273" y="873"/>
                  </a:lnTo>
                  <a:lnTo>
                    <a:pt x="11273"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6185275" y="4873275"/>
              <a:ext cx="12750" cy="17275"/>
            </a:xfrm>
            <a:custGeom>
              <a:avLst/>
              <a:gdLst/>
              <a:ahLst/>
              <a:cxnLst/>
              <a:rect l="l" t="t" r="r" b="b"/>
              <a:pathLst>
                <a:path w="510" h="691" extrusionOk="0">
                  <a:moveTo>
                    <a:pt x="510" y="0"/>
                  </a:moveTo>
                  <a:lnTo>
                    <a:pt x="1" y="509"/>
                  </a:lnTo>
                  <a:lnTo>
                    <a:pt x="364" y="509"/>
                  </a:lnTo>
                  <a:lnTo>
                    <a:pt x="510" y="691"/>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5996200" y="4886000"/>
              <a:ext cx="201825" cy="378175"/>
            </a:xfrm>
            <a:custGeom>
              <a:avLst/>
              <a:gdLst/>
              <a:ahLst/>
              <a:cxnLst/>
              <a:rect l="l" t="t" r="r" b="b"/>
              <a:pathLst>
                <a:path w="8073" h="15127" extrusionOk="0">
                  <a:moveTo>
                    <a:pt x="7564" y="0"/>
                  </a:moveTo>
                  <a:lnTo>
                    <a:pt x="1" y="7563"/>
                  </a:lnTo>
                  <a:lnTo>
                    <a:pt x="1" y="7927"/>
                  </a:lnTo>
                  <a:lnTo>
                    <a:pt x="4982" y="12908"/>
                  </a:lnTo>
                  <a:lnTo>
                    <a:pt x="7200" y="15126"/>
                  </a:lnTo>
                  <a:lnTo>
                    <a:pt x="8073" y="15126"/>
                  </a:lnTo>
                  <a:lnTo>
                    <a:pt x="8073" y="14617"/>
                  </a:lnTo>
                  <a:lnTo>
                    <a:pt x="7746" y="14945"/>
                  </a:lnTo>
                  <a:lnTo>
                    <a:pt x="5382" y="12581"/>
                  </a:lnTo>
                  <a:lnTo>
                    <a:pt x="3964" y="11163"/>
                  </a:lnTo>
                  <a:lnTo>
                    <a:pt x="546" y="7745"/>
                  </a:lnTo>
                  <a:lnTo>
                    <a:pt x="7746" y="546"/>
                  </a:lnTo>
                  <a:lnTo>
                    <a:pt x="8073" y="873"/>
                  </a:lnTo>
                  <a:lnTo>
                    <a:pt x="8073" y="182"/>
                  </a:lnTo>
                  <a:lnTo>
                    <a:pt x="79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4389950" y="4674200"/>
              <a:ext cx="589975" cy="589975"/>
            </a:xfrm>
            <a:custGeom>
              <a:avLst/>
              <a:gdLst/>
              <a:ahLst/>
              <a:cxnLst/>
              <a:rect l="l" t="t" r="r" b="b"/>
              <a:pathLst>
                <a:path w="23599" h="23599" extrusionOk="0">
                  <a:moveTo>
                    <a:pt x="0" y="0"/>
                  </a:moveTo>
                  <a:lnTo>
                    <a:pt x="0" y="36"/>
                  </a:lnTo>
                  <a:lnTo>
                    <a:pt x="23563" y="23598"/>
                  </a:lnTo>
                  <a:lnTo>
                    <a:pt x="23599" y="23598"/>
                  </a:lnTo>
                  <a:lnTo>
                    <a:pt x="20363" y="2036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4313600" y="4750550"/>
              <a:ext cx="513625" cy="513625"/>
            </a:xfrm>
            <a:custGeom>
              <a:avLst/>
              <a:gdLst/>
              <a:ahLst/>
              <a:cxnLst/>
              <a:rect l="l" t="t" r="r" b="b"/>
              <a:pathLst>
                <a:path w="20545" h="20545" extrusionOk="0">
                  <a:moveTo>
                    <a:pt x="0" y="0"/>
                  </a:moveTo>
                  <a:lnTo>
                    <a:pt x="16835" y="16872"/>
                  </a:lnTo>
                  <a:lnTo>
                    <a:pt x="20544" y="20544"/>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4650850" y="5172325"/>
              <a:ext cx="176375" cy="91850"/>
            </a:xfrm>
            <a:custGeom>
              <a:avLst/>
              <a:gdLst/>
              <a:ahLst/>
              <a:cxnLst/>
              <a:rect l="l" t="t" r="r" b="b"/>
              <a:pathLst>
                <a:path w="7055" h="3674" extrusionOk="0">
                  <a:moveTo>
                    <a:pt x="3345" y="1"/>
                  </a:moveTo>
                  <a:lnTo>
                    <a:pt x="3345" y="328"/>
                  </a:lnTo>
                  <a:lnTo>
                    <a:pt x="0" y="3673"/>
                  </a:lnTo>
                  <a:lnTo>
                    <a:pt x="3164" y="510"/>
                  </a:lnTo>
                  <a:lnTo>
                    <a:pt x="6327" y="3673"/>
                  </a:lnTo>
                  <a:lnTo>
                    <a:pt x="7054" y="3673"/>
                  </a:lnTo>
                  <a:lnTo>
                    <a:pt x="3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4220875" y="4750550"/>
              <a:ext cx="513625" cy="513625"/>
            </a:xfrm>
            <a:custGeom>
              <a:avLst/>
              <a:gdLst/>
              <a:ahLst/>
              <a:cxnLst/>
              <a:rect l="l" t="t" r="r" b="b"/>
              <a:pathLst>
                <a:path w="20545" h="20545" extrusionOk="0">
                  <a:moveTo>
                    <a:pt x="3709" y="0"/>
                  </a:moveTo>
                  <a:lnTo>
                    <a:pt x="3527" y="182"/>
                  </a:lnTo>
                  <a:lnTo>
                    <a:pt x="3346" y="364"/>
                  </a:lnTo>
                  <a:lnTo>
                    <a:pt x="20035" y="17017"/>
                  </a:lnTo>
                  <a:lnTo>
                    <a:pt x="16690" y="20363"/>
                  </a:lnTo>
                  <a:lnTo>
                    <a:pt x="0" y="3709"/>
                  </a:lnTo>
                  <a:lnTo>
                    <a:pt x="16872" y="20544"/>
                  </a:lnTo>
                  <a:lnTo>
                    <a:pt x="17199" y="20544"/>
                  </a:lnTo>
                  <a:lnTo>
                    <a:pt x="20544" y="17199"/>
                  </a:lnTo>
                  <a:lnTo>
                    <a:pt x="20544" y="16872"/>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4144500" y="4919625"/>
              <a:ext cx="344550" cy="344550"/>
            </a:xfrm>
            <a:custGeom>
              <a:avLst/>
              <a:gdLst/>
              <a:ahLst/>
              <a:cxnLst/>
              <a:rect l="l" t="t" r="r" b="b"/>
              <a:pathLst>
                <a:path w="13782" h="13782" extrusionOk="0">
                  <a:moveTo>
                    <a:pt x="1" y="1"/>
                  </a:moveTo>
                  <a:lnTo>
                    <a:pt x="10618" y="10618"/>
                  </a:lnTo>
                  <a:lnTo>
                    <a:pt x="13782" y="13781"/>
                  </a:lnTo>
                  <a:lnTo>
                    <a:pt x="13782" y="137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4212700" y="4843275"/>
              <a:ext cx="429975" cy="420900"/>
            </a:xfrm>
            <a:custGeom>
              <a:avLst/>
              <a:gdLst/>
              <a:ahLst/>
              <a:cxnLst/>
              <a:rect l="l" t="t" r="r" b="b"/>
              <a:pathLst>
                <a:path w="17199" h="16836" extrusionOk="0">
                  <a:moveTo>
                    <a:pt x="327" y="0"/>
                  </a:moveTo>
                  <a:lnTo>
                    <a:pt x="182" y="182"/>
                  </a:lnTo>
                  <a:lnTo>
                    <a:pt x="0" y="364"/>
                  </a:lnTo>
                  <a:lnTo>
                    <a:pt x="16472" y="16835"/>
                  </a:lnTo>
                  <a:lnTo>
                    <a:pt x="17199" y="16835"/>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4405400" y="5185075"/>
              <a:ext cx="83650" cy="79100"/>
            </a:xfrm>
            <a:custGeom>
              <a:avLst/>
              <a:gdLst/>
              <a:ahLst/>
              <a:cxnLst/>
              <a:rect l="l" t="t" r="r" b="b"/>
              <a:pathLst>
                <a:path w="3346" h="3164" extrusionOk="0">
                  <a:moveTo>
                    <a:pt x="182" y="0"/>
                  </a:moveTo>
                  <a:lnTo>
                    <a:pt x="182" y="327"/>
                  </a:lnTo>
                  <a:lnTo>
                    <a:pt x="1" y="509"/>
                  </a:lnTo>
                  <a:lnTo>
                    <a:pt x="2655" y="3163"/>
                  </a:lnTo>
                  <a:lnTo>
                    <a:pt x="3346" y="3163"/>
                  </a:lnTo>
                  <a:lnTo>
                    <a:pt x="1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4065425" y="4919625"/>
              <a:ext cx="344550" cy="344550"/>
            </a:xfrm>
            <a:custGeom>
              <a:avLst/>
              <a:gdLst/>
              <a:ahLst/>
              <a:cxnLst/>
              <a:rect l="l" t="t" r="r" b="b"/>
              <a:pathLst>
                <a:path w="13782" h="13782" extrusionOk="0">
                  <a:moveTo>
                    <a:pt x="3164" y="1"/>
                  </a:moveTo>
                  <a:lnTo>
                    <a:pt x="3018" y="182"/>
                  </a:lnTo>
                  <a:lnTo>
                    <a:pt x="2837" y="364"/>
                  </a:lnTo>
                  <a:lnTo>
                    <a:pt x="13236" y="10763"/>
                  </a:lnTo>
                  <a:lnTo>
                    <a:pt x="10436" y="13600"/>
                  </a:lnTo>
                  <a:lnTo>
                    <a:pt x="1" y="3164"/>
                  </a:lnTo>
                  <a:lnTo>
                    <a:pt x="10582" y="13781"/>
                  </a:lnTo>
                  <a:lnTo>
                    <a:pt x="10945" y="13781"/>
                  </a:lnTo>
                  <a:lnTo>
                    <a:pt x="13781" y="10945"/>
                  </a:lnTo>
                  <a:lnTo>
                    <a:pt x="13781" y="10618"/>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3984525" y="5079625"/>
              <a:ext cx="184550" cy="184550"/>
            </a:xfrm>
            <a:custGeom>
              <a:avLst/>
              <a:gdLst/>
              <a:ahLst/>
              <a:cxnLst/>
              <a:rect l="l" t="t" r="r" b="b"/>
              <a:pathLst>
                <a:path w="7382" h="7382" extrusionOk="0">
                  <a:moveTo>
                    <a:pt x="0" y="0"/>
                  </a:moveTo>
                  <a:lnTo>
                    <a:pt x="7382" y="7381"/>
                  </a:lnTo>
                  <a:lnTo>
                    <a:pt x="7382" y="7381"/>
                  </a:lnTo>
                  <a:lnTo>
                    <a:pt x="7382" y="7381"/>
                  </a:lnTo>
                  <a:lnTo>
                    <a:pt x="7382" y="73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4056325" y="4998700"/>
              <a:ext cx="273650" cy="265475"/>
            </a:xfrm>
            <a:custGeom>
              <a:avLst/>
              <a:gdLst/>
              <a:ahLst/>
              <a:cxnLst/>
              <a:rect l="l" t="t" r="r" b="b"/>
              <a:pathLst>
                <a:path w="10946" h="10619" extrusionOk="0">
                  <a:moveTo>
                    <a:pt x="365" y="1"/>
                  </a:moveTo>
                  <a:lnTo>
                    <a:pt x="183" y="183"/>
                  </a:lnTo>
                  <a:lnTo>
                    <a:pt x="1" y="365"/>
                  </a:lnTo>
                  <a:lnTo>
                    <a:pt x="10255" y="10618"/>
                  </a:lnTo>
                  <a:lnTo>
                    <a:pt x="10946" y="10618"/>
                  </a:lnTo>
                  <a:lnTo>
                    <a:pt x="36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6189825" y="4063325"/>
              <a:ext cx="8200" cy="17300"/>
            </a:xfrm>
            <a:custGeom>
              <a:avLst/>
              <a:gdLst/>
              <a:ahLst/>
              <a:cxnLst/>
              <a:rect l="l" t="t" r="r" b="b"/>
              <a:pathLst>
                <a:path w="328" h="692" extrusionOk="0">
                  <a:moveTo>
                    <a:pt x="328" y="0"/>
                  </a:moveTo>
                  <a:lnTo>
                    <a:pt x="1" y="327"/>
                  </a:lnTo>
                  <a:lnTo>
                    <a:pt x="328" y="691"/>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6180750" y="4055125"/>
              <a:ext cx="4550" cy="7300"/>
            </a:xfrm>
            <a:custGeom>
              <a:avLst/>
              <a:gdLst/>
              <a:ahLst/>
              <a:cxnLst/>
              <a:rect l="l" t="t" r="r" b="b"/>
              <a:pathLst>
                <a:path w="182" h="292" extrusionOk="0">
                  <a:moveTo>
                    <a:pt x="0" y="1"/>
                  </a:moveTo>
                  <a:lnTo>
                    <a:pt x="0" y="292"/>
                  </a:lnTo>
                  <a:lnTo>
                    <a:pt x="182" y="146"/>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6198000" y="4054225"/>
              <a:ext cx="25" cy="925"/>
            </a:xfrm>
            <a:custGeom>
              <a:avLst/>
              <a:gdLst/>
              <a:ahLst/>
              <a:cxnLst/>
              <a:rect l="l" t="t" r="r" b="b"/>
              <a:pathLst>
                <a:path w="1" h="37" extrusionOk="0">
                  <a:moveTo>
                    <a:pt x="1" y="37"/>
                  </a:moveTo>
                  <a:lnTo>
                    <a:pt x="1" y="37"/>
                  </a:lnTo>
                  <a:lnTo>
                    <a:pt x="1" y="1"/>
                  </a:lnTo>
                  <a:lnTo>
                    <a:pt x="1" y="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4979900" y="2845225"/>
              <a:ext cx="3675" cy="7300"/>
            </a:xfrm>
            <a:custGeom>
              <a:avLst/>
              <a:gdLst/>
              <a:ahLst/>
              <a:cxnLst/>
              <a:rect l="l" t="t" r="r" b="b"/>
              <a:pathLst>
                <a:path w="147" h="292" extrusionOk="0">
                  <a:moveTo>
                    <a:pt x="1" y="0"/>
                  </a:moveTo>
                  <a:lnTo>
                    <a:pt x="1" y="291"/>
                  </a:lnTo>
                  <a:lnTo>
                    <a:pt x="146" y="146"/>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4997175" y="2852500"/>
              <a:ext cx="590000" cy="590875"/>
            </a:xfrm>
            <a:custGeom>
              <a:avLst/>
              <a:gdLst/>
              <a:ahLst/>
              <a:cxnLst/>
              <a:rect l="l" t="t" r="r" b="b"/>
              <a:pathLst>
                <a:path w="23600" h="23635" extrusionOk="0">
                  <a:moveTo>
                    <a:pt x="1" y="0"/>
                  </a:moveTo>
                  <a:lnTo>
                    <a:pt x="1" y="36"/>
                  </a:lnTo>
                  <a:lnTo>
                    <a:pt x="3237" y="3273"/>
                  </a:lnTo>
                  <a:lnTo>
                    <a:pt x="23599" y="23635"/>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4988100" y="2759775"/>
              <a:ext cx="80925" cy="85475"/>
            </a:xfrm>
            <a:custGeom>
              <a:avLst/>
              <a:gdLst/>
              <a:ahLst/>
              <a:cxnLst/>
              <a:rect l="l" t="t" r="r" b="b"/>
              <a:pathLst>
                <a:path w="3237" h="3419" extrusionOk="0">
                  <a:moveTo>
                    <a:pt x="3091" y="0"/>
                  </a:moveTo>
                  <a:lnTo>
                    <a:pt x="0" y="3055"/>
                  </a:lnTo>
                  <a:lnTo>
                    <a:pt x="364" y="3382"/>
                  </a:lnTo>
                  <a:lnTo>
                    <a:pt x="364" y="3418"/>
                  </a:lnTo>
                  <a:lnTo>
                    <a:pt x="3236" y="509"/>
                  </a:lnTo>
                  <a:lnTo>
                    <a:pt x="3236" y="509"/>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5065350" y="2241625"/>
              <a:ext cx="610900" cy="611800"/>
            </a:xfrm>
            <a:custGeom>
              <a:avLst/>
              <a:gdLst/>
              <a:ahLst/>
              <a:cxnLst/>
              <a:rect l="l" t="t" r="r" b="b"/>
              <a:pathLst>
                <a:path w="24436" h="24472" extrusionOk="0">
                  <a:moveTo>
                    <a:pt x="23926" y="3600"/>
                  </a:moveTo>
                  <a:lnTo>
                    <a:pt x="3546" y="23944"/>
                  </a:lnTo>
                  <a:lnTo>
                    <a:pt x="3564" y="23962"/>
                  </a:lnTo>
                  <a:lnTo>
                    <a:pt x="23927" y="3600"/>
                  </a:lnTo>
                  <a:lnTo>
                    <a:pt x="23926" y="3600"/>
                  </a:lnTo>
                  <a:close/>
                  <a:moveTo>
                    <a:pt x="20690" y="0"/>
                  </a:moveTo>
                  <a:lnTo>
                    <a:pt x="1" y="20726"/>
                  </a:lnTo>
                  <a:lnTo>
                    <a:pt x="1" y="21090"/>
                  </a:lnTo>
                  <a:lnTo>
                    <a:pt x="3382" y="24471"/>
                  </a:lnTo>
                  <a:lnTo>
                    <a:pt x="3382" y="24108"/>
                  </a:lnTo>
                  <a:lnTo>
                    <a:pt x="3546" y="23944"/>
                  </a:lnTo>
                  <a:lnTo>
                    <a:pt x="510" y="20908"/>
                  </a:lnTo>
                  <a:lnTo>
                    <a:pt x="20872" y="546"/>
                  </a:lnTo>
                  <a:lnTo>
                    <a:pt x="23926" y="3600"/>
                  </a:lnTo>
                  <a:lnTo>
                    <a:pt x="23926" y="3600"/>
                  </a:lnTo>
                  <a:lnTo>
                    <a:pt x="24108" y="3418"/>
                  </a:lnTo>
                  <a:lnTo>
                    <a:pt x="24436" y="3418"/>
                  </a:lnTo>
                  <a:lnTo>
                    <a:pt x="24254" y="3236"/>
                  </a:lnTo>
                  <a:lnTo>
                    <a:pt x="21199" y="182"/>
                  </a:lnTo>
                  <a:lnTo>
                    <a:pt x="21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5149900" y="2327075"/>
              <a:ext cx="619075" cy="619075"/>
            </a:xfrm>
            <a:custGeom>
              <a:avLst/>
              <a:gdLst/>
              <a:ahLst/>
              <a:cxnLst/>
              <a:rect l="l" t="t" r="r" b="b"/>
              <a:pathLst>
                <a:path w="24763" h="24763" extrusionOk="0">
                  <a:moveTo>
                    <a:pt x="20726" y="0"/>
                  </a:moveTo>
                  <a:lnTo>
                    <a:pt x="0" y="20690"/>
                  </a:lnTo>
                  <a:lnTo>
                    <a:pt x="0" y="21053"/>
                  </a:lnTo>
                  <a:lnTo>
                    <a:pt x="3709" y="24762"/>
                  </a:lnTo>
                  <a:lnTo>
                    <a:pt x="3709" y="24399"/>
                  </a:lnTo>
                  <a:lnTo>
                    <a:pt x="7382" y="20690"/>
                  </a:lnTo>
                  <a:lnTo>
                    <a:pt x="3855" y="24217"/>
                  </a:lnTo>
                  <a:lnTo>
                    <a:pt x="546" y="20872"/>
                  </a:lnTo>
                  <a:lnTo>
                    <a:pt x="20872" y="546"/>
                  </a:lnTo>
                  <a:lnTo>
                    <a:pt x="24217" y="3854"/>
                  </a:lnTo>
                  <a:lnTo>
                    <a:pt x="10436" y="17635"/>
                  </a:lnTo>
                  <a:lnTo>
                    <a:pt x="24399" y="3709"/>
                  </a:lnTo>
                  <a:lnTo>
                    <a:pt x="24762" y="3709"/>
                  </a:lnTo>
                  <a:lnTo>
                    <a:pt x="24581" y="3527"/>
                  </a:lnTo>
                  <a:lnTo>
                    <a:pt x="21235" y="182"/>
                  </a:lnTo>
                  <a:lnTo>
                    <a:pt x="21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5242625" y="2844300"/>
              <a:ext cx="429075" cy="522725"/>
            </a:xfrm>
            <a:custGeom>
              <a:avLst/>
              <a:gdLst/>
              <a:ahLst/>
              <a:cxnLst/>
              <a:rect l="l" t="t" r="r" b="b"/>
              <a:pathLst>
                <a:path w="17163" h="20909" extrusionOk="0">
                  <a:moveTo>
                    <a:pt x="3673" y="1"/>
                  </a:moveTo>
                  <a:lnTo>
                    <a:pt x="0" y="3710"/>
                  </a:lnTo>
                  <a:lnTo>
                    <a:pt x="0" y="4073"/>
                  </a:lnTo>
                  <a:lnTo>
                    <a:pt x="16836" y="20908"/>
                  </a:lnTo>
                  <a:lnTo>
                    <a:pt x="17017" y="20727"/>
                  </a:lnTo>
                  <a:lnTo>
                    <a:pt x="17163" y="20545"/>
                  </a:lnTo>
                  <a:lnTo>
                    <a:pt x="509" y="3891"/>
                  </a:lnTo>
                  <a:lnTo>
                    <a:pt x="3855" y="546"/>
                  </a:lnTo>
                  <a:lnTo>
                    <a:pt x="3673" y="364"/>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5334425" y="2767950"/>
              <a:ext cx="430000" cy="506350"/>
            </a:xfrm>
            <a:custGeom>
              <a:avLst/>
              <a:gdLst/>
              <a:ahLst/>
              <a:cxnLst/>
              <a:rect l="l" t="t" r="r" b="b"/>
              <a:pathLst>
                <a:path w="17200" h="20254" extrusionOk="0">
                  <a:moveTo>
                    <a:pt x="6109" y="3418"/>
                  </a:moveTo>
                  <a:lnTo>
                    <a:pt x="12122" y="9431"/>
                  </a:lnTo>
                  <a:lnTo>
                    <a:pt x="12122" y="9431"/>
                  </a:lnTo>
                  <a:lnTo>
                    <a:pt x="9309" y="6618"/>
                  </a:lnTo>
                  <a:lnTo>
                    <a:pt x="6109" y="3418"/>
                  </a:lnTo>
                  <a:close/>
                  <a:moveTo>
                    <a:pt x="3055" y="0"/>
                  </a:moveTo>
                  <a:lnTo>
                    <a:pt x="1" y="3055"/>
                  </a:lnTo>
                  <a:lnTo>
                    <a:pt x="1" y="3418"/>
                  </a:lnTo>
                  <a:lnTo>
                    <a:pt x="16836" y="20254"/>
                  </a:lnTo>
                  <a:lnTo>
                    <a:pt x="17018" y="20072"/>
                  </a:lnTo>
                  <a:lnTo>
                    <a:pt x="17200" y="19926"/>
                  </a:lnTo>
                  <a:lnTo>
                    <a:pt x="510" y="3237"/>
                  </a:lnTo>
                  <a:lnTo>
                    <a:pt x="3237" y="546"/>
                  </a:lnTo>
                  <a:lnTo>
                    <a:pt x="3055" y="364"/>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5411700" y="2418875"/>
              <a:ext cx="433625" cy="434550"/>
            </a:xfrm>
            <a:custGeom>
              <a:avLst/>
              <a:gdLst/>
              <a:ahLst/>
              <a:cxnLst/>
              <a:rect l="l" t="t" r="r" b="b"/>
              <a:pathLst>
                <a:path w="17345" h="17382" extrusionOk="0">
                  <a:moveTo>
                    <a:pt x="13927" y="1"/>
                  </a:moveTo>
                  <a:lnTo>
                    <a:pt x="0" y="13963"/>
                  </a:lnTo>
                  <a:lnTo>
                    <a:pt x="0" y="14327"/>
                  </a:lnTo>
                  <a:lnTo>
                    <a:pt x="3055" y="17381"/>
                  </a:lnTo>
                  <a:lnTo>
                    <a:pt x="3055" y="17018"/>
                  </a:lnTo>
                  <a:lnTo>
                    <a:pt x="3200" y="16872"/>
                  </a:lnTo>
                  <a:lnTo>
                    <a:pt x="473" y="14145"/>
                  </a:lnTo>
                  <a:lnTo>
                    <a:pt x="14072" y="510"/>
                  </a:lnTo>
                  <a:lnTo>
                    <a:pt x="16799" y="3237"/>
                  </a:lnTo>
                  <a:lnTo>
                    <a:pt x="3200" y="16872"/>
                  </a:lnTo>
                  <a:lnTo>
                    <a:pt x="17018" y="3055"/>
                  </a:lnTo>
                  <a:lnTo>
                    <a:pt x="17345" y="3055"/>
                  </a:lnTo>
                  <a:lnTo>
                    <a:pt x="17163" y="2910"/>
                  </a:lnTo>
                  <a:lnTo>
                    <a:pt x="14436" y="182"/>
                  </a:lnTo>
                  <a:lnTo>
                    <a:pt x="142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5487150" y="2496150"/>
              <a:ext cx="437275" cy="437275"/>
            </a:xfrm>
            <a:custGeom>
              <a:avLst/>
              <a:gdLst/>
              <a:ahLst/>
              <a:cxnLst/>
              <a:rect l="l" t="t" r="r" b="b"/>
              <a:pathLst>
                <a:path w="17491" h="17491" extrusionOk="0">
                  <a:moveTo>
                    <a:pt x="9600" y="10727"/>
                  </a:moveTo>
                  <a:lnTo>
                    <a:pt x="6364" y="13927"/>
                  </a:lnTo>
                  <a:lnTo>
                    <a:pt x="3381" y="16944"/>
                  </a:lnTo>
                  <a:lnTo>
                    <a:pt x="3381" y="16944"/>
                  </a:lnTo>
                  <a:lnTo>
                    <a:pt x="3382" y="16945"/>
                  </a:lnTo>
                  <a:lnTo>
                    <a:pt x="9600" y="10727"/>
                  </a:lnTo>
                  <a:close/>
                  <a:moveTo>
                    <a:pt x="13963" y="0"/>
                  </a:moveTo>
                  <a:lnTo>
                    <a:pt x="0" y="13927"/>
                  </a:lnTo>
                  <a:lnTo>
                    <a:pt x="0" y="14290"/>
                  </a:lnTo>
                  <a:lnTo>
                    <a:pt x="3200" y="17490"/>
                  </a:lnTo>
                  <a:lnTo>
                    <a:pt x="3200" y="17127"/>
                  </a:lnTo>
                  <a:lnTo>
                    <a:pt x="3381" y="16944"/>
                  </a:lnTo>
                  <a:lnTo>
                    <a:pt x="3381" y="16944"/>
                  </a:lnTo>
                  <a:lnTo>
                    <a:pt x="546" y="14109"/>
                  </a:lnTo>
                  <a:lnTo>
                    <a:pt x="14145" y="509"/>
                  </a:lnTo>
                  <a:lnTo>
                    <a:pt x="16981" y="3346"/>
                  </a:lnTo>
                  <a:lnTo>
                    <a:pt x="16981" y="3346"/>
                  </a:lnTo>
                  <a:lnTo>
                    <a:pt x="17163" y="3164"/>
                  </a:lnTo>
                  <a:lnTo>
                    <a:pt x="17490" y="3164"/>
                  </a:lnTo>
                  <a:lnTo>
                    <a:pt x="17308" y="2982"/>
                  </a:lnTo>
                  <a:lnTo>
                    <a:pt x="14509" y="146"/>
                  </a:lnTo>
                  <a:lnTo>
                    <a:pt x="14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5739850" y="2678875"/>
              <a:ext cx="90025" cy="90000"/>
            </a:xfrm>
            <a:custGeom>
              <a:avLst/>
              <a:gdLst/>
              <a:ahLst/>
              <a:cxnLst/>
              <a:rect l="l" t="t" r="r" b="b"/>
              <a:pathLst>
                <a:path w="3601" h="3600" extrusionOk="0">
                  <a:moveTo>
                    <a:pt x="1" y="3600"/>
                  </a:moveTo>
                  <a:lnTo>
                    <a:pt x="1" y="3600"/>
                  </a:lnTo>
                  <a:lnTo>
                    <a:pt x="36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5567150" y="2844300"/>
              <a:ext cx="273625" cy="353650"/>
            </a:xfrm>
            <a:custGeom>
              <a:avLst/>
              <a:gdLst/>
              <a:ahLst/>
              <a:cxnLst/>
              <a:rect l="l" t="t" r="r" b="b"/>
              <a:pathLst>
                <a:path w="10945" h="14146" extrusionOk="0">
                  <a:moveTo>
                    <a:pt x="3164" y="1"/>
                  </a:moveTo>
                  <a:lnTo>
                    <a:pt x="0" y="3201"/>
                  </a:lnTo>
                  <a:lnTo>
                    <a:pt x="0" y="3564"/>
                  </a:lnTo>
                  <a:lnTo>
                    <a:pt x="10581" y="14145"/>
                  </a:lnTo>
                  <a:lnTo>
                    <a:pt x="10763" y="13963"/>
                  </a:lnTo>
                  <a:lnTo>
                    <a:pt x="10945" y="13782"/>
                  </a:lnTo>
                  <a:lnTo>
                    <a:pt x="509" y="3382"/>
                  </a:lnTo>
                  <a:lnTo>
                    <a:pt x="3345" y="546"/>
                  </a:lnTo>
                  <a:lnTo>
                    <a:pt x="3164" y="364"/>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5646225" y="2764300"/>
              <a:ext cx="273650" cy="354550"/>
            </a:xfrm>
            <a:custGeom>
              <a:avLst/>
              <a:gdLst/>
              <a:ahLst/>
              <a:cxnLst/>
              <a:rect l="l" t="t" r="r" b="b"/>
              <a:pathLst>
                <a:path w="10946" h="14182" extrusionOk="0">
                  <a:moveTo>
                    <a:pt x="3237" y="1"/>
                  </a:moveTo>
                  <a:lnTo>
                    <a:pt x="1" y="3201"/>
                  </a:lnTo>
                  <a:lnTo>
                    <a:pt x="1" y="3564"/>
                  </a:lnTo>
                  <a:lnTo>
                    <a:pt x="10618" y="14182"/>
                  </a:lnTo>
                  <a:lnTo>
                    <a:pt x="10800" y="14000"/>
                  </a:lnTo>
                  <a:lnTo>
                    <a:pt x="10945" y="13818"/>
                  </a:lnTo>
                  <a:lnTo>
                    <a:pt x="546" y="3383"/>
                  </a:lnTo>
                  <a:lnTo>
                    <a:pt x="3419" y="510"/>
                  </a:lnTo>
                  <a:lnTo>
                    <a:pt x="3237" y="365"/>
                  </a:lnTo>
                  <a:lnTo>
                    <a:pt x="3200" y="37"/>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5738050" y="2784300"/>
              <a:ext cx="253625" cy="253650"/>
            </a:xfrm>
            <a:custGeom>
              <a:avLst/>
              <a:gdLst/>
              <a:ahLst/>
              <a:cxnLst/>
              <a:rect l="l" t="t" r="r" b="b"/>
              <a:pathLst>
                <a:path w="10145" h="10146" extrusionOk="0">
                  <a:moveTo>
                    <a:pt x="10145" y="10146"/>
                  </a:moveTo>
                  <a:lnTo>
                    <a:pt x="2764" y="2764"/>
                  </a:lnTo>
                  <a:lnTo>
                    <a:pt x="2764" y="2764"/>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5726225" y="2575225"/>
              <a:ext cx="273650" cy="278200"/>
            </a:xfrm>
            <a:custGeom>
              <a:avLst/>
              <a:gdLst/>
              <a:ahLst/>
              <a:cxnLst/>
              <a:rect l="l" t="t" r="r" b="b"/>
              <a:pathLst>
                <a:path w="10946" h="11128" extrusionOk="0">
                  <a:moveTo>
                    <a:pt x="7018" y="7000"/>
                  </a:moveTo>
                  <a:lnTo>
                    <a:pt x="3401" y="10601"/>
                  </a:lnTo>
                  <a:lnTo>
                    <a:pt x="3401" y="10601"/>
                  </a:lnTo>
                  <a:lnTo>
                    <a:pt x="3418" y="10618"/>
                  </a:lnTo>
                  <a:lnTo>
                    <a:pt x="7018" y="7000"/>
                  </a:lnTo>
                  <a:close/>
                  <a:moveTo>
                    <a:pt x="7564" y="1"/>
                  </a:moveTo>
                  <a:lnTo>
                    <a:pt x="37" y="7564"/>
                  </a:lnTo>
                  <a:lnTo>
                    <a:pt x="0" y="7600"/>
                  </a:lnTo>
                  <a:lnTo>
                    <a:pt x="0" y="7928"/>
                  </a:lnTo>
                  <a:lnTo>
                    <a:pt x="182" y="8073"/>
                  </a:lnTo>
                  <a:lnTo>
                    <a:pt x="473" y="8364"/>
                  </a:lnTo>
                  <a:lnTo>
                    <a:pt x="3237" y="11127"/>
                  </a:lnTo>
                  <a:lnTo>
                    <a:pt x="3237" y="10764"/>
                  </a:lnTo>
                  <a:lnTo>
                    <a:pt x="3401" y="10601"/>
                  </a:lnTo>
                  <a:lnTo>
                    <a:pt x="3401" y="10601"/>
                  </a:lnTo>
                  <a:lnTo>
                    <a:pt x="546" y="7746"/>
                  </a:lnTo>
                  <a:lnTo>
                    <a:pt x="4146" y="4146"/>
                  </a:lnTo>
                  <a:lnTo>
                    <a:pt x="7745" y="546"/>
                  </a:lnTo>
                  <a:lnTo>
                    <a:pt x="10618" y="3382"/>
                  </a:lnTo>
                  <a:lnTo>
                    <a:pt x="7018" y="7000"/>
                  </a:lnTo>
                  <a:lnTo>
                    <a:pt x="10800" y="3237"/>
                  </a:lnTo>
                  <a:lnTo>
                    <a:pt x="10945" y="3055"/>
                  </a:lnTo>
                  <a:lnTo>
                    <a:pt x="8073"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6198000" y="2848850"/>
              <a:ext cx="25" cy="25"/>
            </a:xfrm>
            <a:custGeom>
              <a:avLst/>
              <a:gdLst/>
              <a:ahLst/>
              <a:cxnLst/>
              <a:rect l="l" t="t" r="r" b="b"/>
              <a:pathLst>
                <a:path w="1" h="1" extrusionOk="0">
                  <a:moveTo>
                    <a:pt x="1" y="1"/>
                  </a:move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6095300" y="2651600"/>
              <a:ext cx="102725" cy="189100"/>
            </a:xfrm>
            <a:custGeom>
              <a:avLst/>
              <a:gdLst/>
              <a:ahLst/>
              <a:cxnLst/>
              <a:rect l="l" t="t" r="r" b="b"/>
              <a:pathLst>
                <a:path w="4109" h="7564" extrusionOk="0">
                  <a:moveTo>
                    <a:pt x="3782" y="0"/>
                  </a:moveTo>
                  <a:lnTo>
                    <a:pt x="0" y="3782"/>
                  </a:lnTo>
                  <a:lnTo>
                    <a:pt x="1418" y="5200"/>
                  </a:lnTo>
                  <a:lnTo>
                    <a:pt x="3782" y="7563"/>
                  </a:lnTo>
                  <a:lnTo>
                    <a:pt x="4109" y="7200"/>
                  </a:lnTo>
                  <a:lnTo>
                    <a:pt x="4109" y="327"/>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6000750" y="2754300"/>
              <a:ext cx="180025" cy="180025"/>
            </a:xfrm>
            <a:custGeom>
              <a:avLst/>
              <a:gdLst/>
              <a:ahLst/>
              <a:cxnLst/>
              <a:rect l="l" t="t" r="r" b="b"/>
              <a:pathLst>
                <a:path w="7201" h="7201" extrusionOk="0">
                  <a:moveTo>
                    <a:pt x="3419" y="1"/>
                  </a:moveTo>
                  <a:lnTo>
                    <a:pt x="1" y="3455"/>
                  </a:lnTo>
                  <a:lnTo>
                    <a:pt x="3782" y="7201"/>
                  </a:lnTo>
                  <a:lnTo>
                    <a:pt x="7200" y="3783"/>
                  </a:lnTo>
                  <a:lnTo>
                    <a:pt x="4800" y="1383"/>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6104375" y="2857950"/>
              <a:ext cx="93650" cy="170925"/>
            </a:xfrm>
            <a:custGeom>
              <a:avLst/>
              <a:gdLst/>
              <a:ahLst/>
              <a:cxnLst/>
              <a:rect l="l" t="t" r="r" b="b"/>
              <a:pathLst>
                <a:path w="3746" h="6837" extrusionOk="0">
                  <a:moveTo>
                    <a:pt x="3419" y="0"/>
                  </a:moveTo>
                  <a:lnTo>
                    <a:pt x="1019" y="2400"/>
                  </a:lnTo>
                  <a:lnTo>
                    <a:pt x="1" y="3418"/>
                  </a:lnTo>
                  <a:lnTo>
                    <a:pt x="3419" y="6836"/>
                  </a:lnTo>
                  <a:lnTo>
                    <a:pt x="3746" y="6509"/>
                  </a:lnTo>
                  <a:lnTo>
                    <a:pt x="3746" y="364"/>
                  </a:lnTo>
                  <a:lnTo>
                    <a:pt x="34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5807125" y="2656125"/>
              <a:ext cx="193650" cy="381825"/>
            </a:xfrm>
            <a:custGeom>
              <a:avLst/>
              <a:gdLst/>
              <a:ahLst/>
              <a:cxnLst/>
              <a:rect l="l" t="t" r="r" b="b"/>
              <a:pathLst>
                <a:path w="7746" h="15273" extrusionOk="0">
                  <a:moveTo>
                    <a:pt x="7564" y="1"/>
                  </a:moveTo>
                  <a:lnTo>
                    <a:pt x="1" y="7528"/>
                  </a:lnTo>
                  <a:lnTo>
                    <a:pt x="1" y="7891"/>
                  </a:lnTo>
                  <a:lnTo>
                    <a:pt x="7382" y="15273"/>
                  </a:lnTo>
                  <a:lnTo>
                    <a:pt x="7746" y="14909"/>
                  </a:lnTo>
                  <a:lnTo>
                    <a:pt x="546" y="7710"/>
                  </a:lnTo>
                  <a:lnTo>
                    <a:pt x="7746" y="510"/>
                  </a:lnTo>
                  <a:lnTo>
                    <a:pt x="7564" y="328"/>
                  </a:lnTo>
                  <a:lnTo>
                    <a:pt x="75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6129825" y="2857950"/>
              <a:ext cx="60025" cy="60025"/>
            </a:xfrm>
            <a:custGeom>
              <a:avLst/>
              <a:gdLst/>
              <a:ahLst/>
              <a:cxnLst/>
              <a:rect l="l" t="t" r="r" b="b"/>
              <a:pathLst>
                <a:path w="2401" h="2401" extrusionOk="0">
                  <a:moveTo>
                    <a:pt x="2401" y="0"/>
                  </a:moveTo>
                  <a:lnTo>
                    <a:pt x="1"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6130750" y="2781575"/>
              <a:ext cx="59100" cy="59125"/>
            </a:xfrm>
            <a:custGeom>
              <a:avLst/>
              <a:gdLst/>
              <a:ahLst/>
              <a:cxnLst/>
              <a:rect l="l" t="t" r="r" b="b"/>
              <a:pathLst>
                <a:path w="2364" h="2365" extrusionOk="0">
                  <a:moveTo>
                    <a:pt x="0" y="1"/>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6189825" y="2857950"/>
              <a:ext cx="8200" cy="9100"/>
            </a:xfrm>
            <a:custGeom>
              <a:avLst/>
              <a:gdLst/>
              <a:ahLst/>
              <a:cxnLst/>
              <a:rect l="l" t="t" r="r" b="b"/>
              <a:pathLst>
                <a:path w="328" h="364" extrusionOk="0">
                  <a:moveTo>
                    <a:pt x="1" y="0"/>
                  </a:moveTo>
                  <a:lnTo>
                    <a:pt x="1" y="0"/>
                  </a:lnTo>
                  <a:lnTo>
                    <a:pt x="1" y="0"/>
                  </a:lnTo>
                  <a:lnTo>
                    <a:pt x="328" y="364"/>
                  </a:lnTo>
                  <a:lnTo>
                    <a:pt x="328" y="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6189825" y="2831575"/>
              <a:ext cx="8200" cy="9125"/>
            </a:xfrm>
            <a:custGeom>
              <a:avLst/>
              <a:gdLst/>
              <a:ahLst/>
              <a:cxnLst/>
              <a:rect l="l" t="t" r="r" b="b"/>
              <a:pathLst>
                <a:path w="328" h="365" extrusionOk="0">
                  <a:moveTo>
                    <a:pt x="1" y="364"/>
                  </a:moveTo>
                  <a:lnTo>
                    <a:pt x="1" y="364"/>
                  </a:lnTo>
                  <a:lnTo>
                    <a:pt x="1" y="364"/>
                  </a:lnTo>
                  <a:lnTo>
                    <a:pt x="328" y="1"/>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6185275" y="2453425"/>
              <a:ext cx="12750" cy="18200"/>
            </a:xfrm>
            <a:custGeom>
              <a:avLst/>
              <a:gdLst/>
              <a:ahLst/>
              <a:cxnLst/>
              <a:rect l="l" t="t" r="r" b="b"/>
              <a:pathLst>
                <a:path w="510" h="728" extrusionOk="0">
                  <a:moveTo>
                    <a:pt x="510" y="0"/>
                  </a:moveTo>
                  <a:lnTo>
                    <a:pt x="1" y="546"/>
                  </a:lnTo>
                  <a:lnTo>
                    <a:pt x="364" y="546"/>
                  </a:lnTo>
                  <a:lnTo>
                    <a:pt x="510" y="728"/>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5996200" y="2467050"/>
              <a:ext cx="201825" cy="381825"/>
            </a:xfrm>
            <a:custGeom>
              <a:avLst/>
              <a:gdLst/>
              <a:ahLst/>
              <a:cxnLst/>
              <a:rect l="l" t="t" r="r" b="b"/>
              <a:pathLst>
                <a:path w="8073" h="15273" extrusionOk="0">
                  <a:moveTo>
                    <a:pt x="7564" y="1"/>
                  </a:moveTo>
                  <a:lnTo>
                    <a:pt x="183" y="7382"/>
                  </a:lnTo>
                  <a:lnTo>
                    <a:pt x="1" y="7564"/>
                  </a:lnTo>
                  <a:lnTo>
                    <a:pt x="1" y="7891"/>
                  </a:lnTo>
                  <a:lnTo>
                    <a:pt x="4982" y="12873"/>
                  </a:lnTo>
                  <a:lnTo>
                    <a:pt x="7382" y="15273"/>
                  </a:lnTo>
                  <a:lnTo>
                    <a:pt x="7564" y="15091"/>
                  </a:lnTo>
                  <a:lnTo>
                    <a:pt x="7927" y="15091"/>
                  </a:lnTo>
                  <a:lnTo>
                    <a:pt x="8073" y="15273"/>
                  </a:lnTo>
                  <a:lnTo>
                    <a:pt x="8073" y="14582"/>
                  </a:lnTo>
                  <a:lnTo>
                    <a:pt x="7746" y="14945"/>
                  </a:lnTo>
                  <a:lnTo>
                    <a:pt x="5382" y="12582"/>
                  </a:lnTo>
                  <a:lnTo>
                    <a:pt x="3964" y="11164"/>
                  </a:lnTo>
                  <a:lnTo>
                    <a:pt x="546" y="7709"/>
                  </a:lnTo>
                  <a:lnTo>
                    <a:pt x="7746" y="510"/>
                  </a:lnTo>
                  <a:lnTo>
                    <a:pt x="8073" y="874"/>
                  </a:lnTo>
                  <a:lnTo>
                    <a:pt x="8073"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6113475" y="3884250"/>
              <a:ext cx="84550" cy="170000"/>
            </a:xfrm>
            <a:custGeom>
              <a:avLst/>
              <a:gdLst/>
              <a:ahLst/>
              <a:cxnLst/>
              <a:rect l="l" t="t" r="r" b="b"/>
              <a:pathLst>
                <a:path w="3382" h="6800" extrusionOk="0">
                  <a:moveTo>
                    <a:pt x="3382" y="0"/>
                  </a:moveTo>
                  <a:lnTo>
                    <a:pt x="0" y="3418"/>
                  </a:lnTo>
                  <a:lnTo>
                    <a:pt x="3236" y="182"/>
                  </a:lnTo>
                  <a:lnTo>
                    <a:pt x="3382" y="0"/>
                  </a:lnTo>
                  <a:close/>
                  <a:moveTo>
                    <a:pt x="3382" y="6109"/>
                  </a:moveTo>
                  <a:lnTo>
                    <a:pt x="3055" y="6472"/>
                  </a:lnTo>
                  <a:lnTo>
                    <a:pt x="3055" y="6472"/>
                  </a:lnTo>
                  <a:lnTo>
                    <a:pt x="3382" y="6800"/>
                  </a:lnTo>
                  <a:lnTo>
                    <a:pt x="3382" y="61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5587150" y="3363375"/>
              <a:ext cx="607250" cy="605425"/>
            </a:xfrm>
            <a:custGeom>
              <a:avLst/>
              <a:gdLst/>
              <a:ahLst/>
              <a:cxnLst/>
              <a:rect l="l" t="t" r="r" b="b"/>
              <a:pathLst>
                <a:path w="24290" h="24217" extrusionOk="0">
                  <a:moveTo>
                    <a:pt x="327" y="3527"/>
                  </a:moveTo>
                  <a:lnTo>
                    <a:pt x="20690" y="23889"/>
                  </a:lnTo>
                  <a:lnTo>
                    <a:pt x="20708" y="23872"/>
                  </a:lnTo>
                  <a:lnTo>
                    <a:pt x="20708" y="23872"/>
                  </a:lnTo>
                  <a:lnTo>
                    <a:pt x="327" y="3527"/>
                  </a:lnTo>
                  <a:close/>
                  <a:moveTo>
                    <a:pt x="3236" y="0"/>
                  </a:moveTo>
                  <a:lnTo>
                    <a:pt x="3055" y="145"/>
                  </a:lnTo>
                  <a:lnTo>
                    <a:pt x="0" y="3163"/>
                  </a:lnTo>
                  <a:lnTo>
                    <a:pt x="327" y="3527"/>
                  </a:lnTo>
                  <a:lnTo>
                    <a:pt x="3382" y="473"/>
                  </a:lnTo>
                  <a:lnTo>
                    <a:pt x="23744" y="20835"/>
                  </a:lnTo>
                  <a:lnTo>
                    <a:pt x="20708" y="23872"/>
                  </a:lnTo>
                  <a:lnTo>
                    <a:pt x="20708" y="23872"/>
                  </a:lnTo>
                  <a:lnTo>
                    <a:pt x="21053" y="24217"/>
                  </a:lnTo>
                  <a:lnTo>
                    <a:pt x="24289" y="20981"/>
                  </a:lnTo>
                  <a:lnTo>
                    <a:pt x="23926" y="20981"/>
                  </a:lnTo>
                  <a:lnTo>
                    <a:pt x="3236" y="291"/>
                  </a:lnTo>
                  <a:lnTo>
                    <a:pt x="32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5668050" y="3269725"/>
              <a:ext cx="529975" cy="619075"/>
            </a:xfrm>
            <a:custGeom>
              <a:avLst/>
              <a:gdLst/>
              <a:ahLst/>
              <a:cxnLst/>
              <a:rect l="l" t="t" r="r" b="b"/>
              <a:pathLst>
                <a:path w="21199" h="24763" extrusionOk="0">
                  <a:moveTo>
                    <a:pt x="3855" y="546"/>
                  </a:moveTo>
                  <a:lnTo>
                    <a:pt x="3855" y="546"/>
                  </a:lnTo>
                  <a:lnTo>
                    <a:pt x="3855" y="546"/>
                  </a:lnTo>
                  <a:close/>
                  <a:moveTo>
                    <a:pt x="3855" y="546"/>
                  </a:moveTo>
                  <a:lnTo>
                    <a:pt x="21199" y="17927"/>
                  </a:lnTo>
                  <a:lnTo>
                    <a:pt x="21199" y="17927"/>
                  </a:lnTo>
                  <a:lnTo>
                    <a:pt x="20690" y="17382"/>
                  </a:lnTo>
                  <a:lnTo>
                    <a:pt x="17636" y="14327"/>
                  </a:lnTo>
                  <a:lnTo>
                    <a:pt x="3855" y="546"/>
                  </a:lnTo>
                  <a:close/>
                  <a:moveTo>
                    <a:pt x="3673" y="1"/>
                  </a:moveTo>
                  <a:lnTo>
                    <a:pt x="3491" y="183"/>
                  </a:lnTo>
                  <a:lnTo>
                    <a:pt x="146" y="3528"/>
                  </a:lnTo>
                  <a:lnTo>
                    <a:pt x="0" y="3710"/>
                  </a:lnTo>
                  <a:lnTo>
                    <a:pt x="0" y="4073"/>
                  </a:lnTo>
                  <a:lnTo>
                    <a:pt x="20690" y="24763"/>
                  </a:lnTo>
                  <a:lnTo>
                    <a:pt x="21053" y="24763"/>
                  </a:lnTo>
                  <a:lnTo>
                    <a:pt x="21199" y="24581"/>
                  </a:lnTo>
                  <a:lnTo>
                    <a:pt x="21199" y="23890"/>
                  </a:lnTo>
                  <a:lnTo>
                    <a:pt x="20872" y="24254"/>
                  </a:lnTo>
                  <a:lnTo>
                    <a:pt x="509" y="3891"/>
                  </a:lnTo>
                  <a:lnTo>
                    <a:pt x="3855" y="546"/>
                  </a:lnTo>
                  <a:lnTo>
                    <a:pt x="3855" y="546"/>
                  </a:lnTo>
                  <a:lnTo>
                    <a:pt x="3673" y="364"/>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6185275" y="3699700"/>
              <a:ext cx="12750" cy="18200"/>
            </a:xfrm>
            <a:custGeom>
              <a:avLst/>
              <a:gdLst/>
              <a:ahLst/>
              <a:cxnLst/>
              <a:rect l="l" t="t" r="r" b="b"/>
              <a:pathLst>
                <a:path w="510" h="728" extrusionOk="0">
                  <a:moveTo>
                    <a:pt x="510" y="1"/>
                  </a:moveTo>
                  <a:lnTo>
                    <a:pt x="364" y="183"/>
                  </a:lnTo>
                  <a:lnTo>
                    <a:pt x="1" y="183"/>
                  </a:lnTo>
                  <a:lnTo>
                    <a:pt x="510" y="728"/>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6108925" y="3547000"/>
              <a:ext cx="89100" cy="157275"/>
            </a:xfrm>
            <a:custGeom>
              <a:avLst/>
              <a:gdLst/>
              <a:ahLst/>
              <a:cxnLst/>
              <a:rect l="l" t="t" r="r" b="b"/>
              <a:pathLst>
                <a:path w="3564" h="6291" extrusionOk="0">
                  <a:moveTo>
                    <a:pt x="3564" y="0"/>
                  </a:moveTo>
                  <a:lnTo>
                    <a:pt x="510" y="3054"/>
                  </a:lnTo>
                  <a:lnTo>
                    <a:pt x="511" y="3055"/>
                  </a:lnTo>
                  <a:lnTo>
                    <a:pt x="3418" y="182"/>
                  </a:lnTo>
                  <a:lnTo>
                    <a:pt x="3564" y="0"/>
                  </a:lnTo>
                  <a:close/>
                  <a:moveTo>
                    <a:pt x="511" y="3055"/>
                  </a:moveTo>
                  <a:lnTo>
                    <a:pt x="328" y="3236"/>
                  </a:lnTo>
                  <a:lnTo>
                    <a:pt x="1" y="3236"/>
                  </a:lnTo>
                  <a:lnTo>
                    <a:pt x="3055" y="6291"/>
                  </a:lnTo>
                  <a:lnTo>
                    <a:pt x="3418" y="6291"/>
                  </a:lnTo>
                  <a:lnTo>
                    <a:pt x="3564" y="6109"/>
                  </a:lnTo>
                  <a:lnTo>
                    <a:pt x="3564" y="5418"/>
                  </a:lnTo>
                  <a:lnTo>
                    <a:pt x="3237" y="5781"/>
                  </a:lnTo>
                  <a:lnTo>
                    <a:pt x="511" y="30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5758950" y="3194275"/>
              <a:ext cx="434550" cy="433650"/>
            </a:xfrm>
            <a:custGeom>
              <a:avLst/>
              <a:gdLst/>
              <a:ahLst/>
              <a:cxnLst/>
              <a:rect l="l" t="t" r="r" b="b"/>
              <a:pathLst>
                <a:path w="17382" h="17346" extrusionOk="0">
                  <a:moveTo>
                    <a:pt x="3273" y="510"/>
                  </a:moveTo>
                  <a:lnTo>
                    <a:pt x="3255" y="528"/>
                  </a:lnTo>
                  <a:lnTo>
                    <a:pt x="3255" y="528"/>
                  </a:lnTo>
                  <a:lnTo>
                    <a:pt x="16854" y="14127"/>
                  </a:lnTo>
                  <a:lnTo>
                    <a:pt x="16854" y="14127"/>
                  </a:lnTo>
                  <a:lnTo>
                    <a:pt x="16872" y="14109"/>
                  </a:lnTo>
                  <a:lnTo>
                    <a:pt x="3273" y="510"/>
                  </a:lnTo>
                  <a:close/>
                  <a:moveTo>
                    <a:pt x="3055" y="1"/>
                  </a:moveTo>
                  <a:lnTo>
                    <a:pt x="2909" y="183"/>
                  </a:lnTo>
                  <a:lnTo>
                    <a:pt x="2909" y="146"/>
                  </a:lnTo>
                  <a:lnTo>
                    <a:pt x="182" y="2873"/>
                  </a:lnTo>
                  <a:lnTo>
                    <a:pt x="0" y="3055"/>
                  </a:lnTo>
                  <a:lnTo>
                    <a:pt x="0" y="3419"/>
                  </a:lnTo>
                  <a:lnTo>
                    <a:pt x="13963" y="17345"/>
                  </a:lnTo>
                  <a:lnTo>
                    <a:pt x="14327" y="17345"/>
                  </a:lnTo>
                  <a:lnTo>
                    <a:pt x="17381" y="14291"/>
                  </a:lnTo>
                  <a:lnTo>
                    <a:pt x="17018" y="14291"/>
                  </a:lnTo>
                  <a:lnTo>
                    <a:pt x="16854" y="14127"/>
                  </a:lnTo>
                  <a:lnTo>
                    <a:pt x="16854" y="14127"/>
                  </a:lnTo>
                  <a:lnTo>
                    <a:pt x="14145" y="16836"/>
                  </a:lnTo>
                  <a:lnTo>
                    <a:pt x="546" y="3237"/>
                  </a:lnTo>
                  <a:lnTo>
                    <a:pt x="3255" y="528"/>
                  </a:lnTo>
                  <a:lnTo>
                    <a:pt x="3255" y="528"/>
                  </a:lnTo>
                  <a:lnTo>
                    <a:pt x="3055" y="328"/>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5836225" y="3114300"/>
              <a:ext cx="361800" cy="437250"/>
            </a:xfrm>
            <a:custGeom>
              <a:avLst/>
              <a:gdLst/>
              <a:ahLst/>
              <a:cxnLst/>
              <a:rect l="l" t="t" r="r" b="b"/>
              <a:pathLst>
                <a:path w="14472" h="17490" extrusionOk="0">
                  <a:moveTo>
                    <a:pt x="3200" y="0"/>
                  </a:moveTo>
                  <a:lnTo>
                    <a:pt x="3018" y="182"/>
                  </a:lnTo>
                  <a:lnTo>
                    <a:pt x="182" y="2982"/>
                  </a:lnTo>
                  <a:lnTo>
                    <a:pt x="0" y="3163"/>
                  </a:lnTo>
                  <a:lnTo>
                    <a:pt x="0" y="3527"/>
                  </a:lnTo>
                  <a:lnTo>
                    <a:pt x="13963" y="17490"/>
                  </a:lnTo>
                  <a:lnTo>
                    <a:pt x="14326" y="17490"/>
                  </a:lnTo>
                  <a:lnTo>
                    <a:pt x="14472" y="17308"/>
                  </a:lnTo>
                  <a:lnTo>
                    <a:pt x="14472" y="16617"/>
                  </a:lnTo>
                  <a:lnTo>
                    <a:pt x="14145" y="16944"/>
                  </a:lnTo>
                  <a:lnTo>
                    <a:pt x="546" y="3345"/>
                  </a:lnTo>
                  <a:lnTo>
                    <a:pt x="3345" y="509"/>
                  </a:lnTo>
                  <a:lnTo>
                    <a:pt x="10727" y="7890"/>
                  </a:lnTo>
                  <a:lnTo>
                    <a:pt x="3200" y="327"/>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6104375" y="3311550"/>
              <a:ext cx="93650" cy="93650"/>
            </a:xfrm>
            <a:custGeom>
              <a:avLst/>
              <a:gdLst/>
              <a:ahLst/>
              <a:cxnLst/>
              <a:rect l="l" t="t" r="r" b="b"/>
              <a:pathLst>
                <a:path w="3746" h="3746" extrusionOk="0">
                  <a:moveTo>
                    <a:pt x="1" y="0"/>
                  </a:moveTo>
                  <a:lnTo>
                    <a:pt x="3746" y="3746"/>
                  </a:lnTo>
                  <a:lnTo>
                    <a:pt x="3746" y="3746"/>
                  </a:lnTo>
                  <a:lnTo>
                    <a:pt x="3237" y="32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6118025" y="3307000"/>
              <a:ext cx="35475" cy="36400"/>
            </a:xfrm>
            <a:custGeom>
              <a:avLst/>
              <a:gdLst/>
              <a:ahLst/>
              <a:cxnLst/>
              <a:rect l="l" t="t" r="r" b="b"/>
              <a:pathLst>
                <a:path w="1419" h="1456" extrusionOk="0">
                  <a:moveTo>
                    <a:pt x="0" y="1"/>
                  </a:moveTo>
                  <a:lnTo>
                    <a:pt x="1418"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6185275" y="3387900"/>
              <a:ext cx="12750" cy="17300"/>
            </a:xfrm>
            <a:custGeom>
              <a:avLst/>
              <a:gdLst/>
              <a:ahLst/>
              <a:cxnLst/>
              <a:rect l="l" t="t" r="r" b="b"/>
              <a:pathLst>
                <a:path w="510" h="692" extrusionOk="0">
                  <a:moveTo>
                    <a:pt x="510" y="1"/>
                  </a:moveTo>
                  <a:lnTo>
                    <a:pt x="364" y="183"/>
                  </a:lnTo>
                  <a:lnTo>
                    <a:pt x="1" y="183"/>
                  </a:lnTo>
                  <a:lnTo>
                    <a:pt x="510" y="692"/>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6104375" y="3227000"/>
              <a:ext cx="93650" cy="165475"/>
            </a:xfrm>
            <a:custGeom>
              <a:avLst/>
              <a:gdLst/>
              <a:ahLst/>
              <a:cxnLst/>
              <a:rect l="l" t="t" r="r" b="b"/>
              <a:pathLst>
                <a:path w="3746" h="6619" extrusionOk="0">
                  <a:moveTo>
                    <a:pt x="3746" y="1"/>
                  </a:moveTo>
                  <a:lnTo>
                    <a:pt x="546" y="3201"/>
                  </a:lnTo>
                  <a:lnTo>
                    <a:pt x="547" y="3202"/>
                  </a:lnTo>
                  <a:lnTo>
                    <a:pt x="547" y="3202"/>
                  </a:lnTo>
                  <a:lnTo>
                    <a:pt x="3600" y="183"/>
                  </a:lnTo>
                  <a:lnTo>
                    <a:pt x="3746" y="1"/>
                  </a:lnTo>
                  <a:close/>
                  <a:moveTo>
                    <a:pt x="547" y="3202"/>
                  </a:moveTo>
                  <a:lnTo>
                    <a:pt x="364" y="3382"/>
                  </a:lnTo>
                  <a:lnTo>
                    <a:pt x="219" y="3382"/>
                  </a:lnTo>
                  <a:lnTo>
                    <a:pt x="183" y="3455"/>
                  </a:lnTo>
                  <a:lnTo>
                    <a:pt x="110" y="3382"/>
                  </a:lnTo>
                  <a:lnTo>
                    <a:pt x="1" y="3382"/>
                  </a:lnTo>
                  <a:lnTo>
                    <a:pt x="3237" y="6619"/>
                  </a:lnTo>
                  <a:lnTo>
                    <a:pt x="3600" y="6619"/>
                  </a:lnTo>
                  <a:lnTo>
                    <a:pt x="3746" y="6437"/>
                  </a:lnTo>
                  <a:lnTo>
                    <a:pt x="3746" y="5746"/>
                  </a:lnTo>
                  <a:lnTo>
                    <a:pt x="3419" y="6073"/>
                  </a:lnTo>
                  <a:lnTo>
                    <a:pt x="1964" y="4655"/>
                  </a:lnTo>
                  <a:lnTo>
                    <a:pt x="547" y="320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5916200" y="2848850"/>
              <a:ext cx="278200" cy="462725"/>
            </a:xfrm>
            <a:custGeom>
              <a:avLst/>
              <a:gdLst/>
              <a:ahLst/>
              <a:cxnLst/>
              <a:rect l="l" t="t" r="r" b="b"/>
              <a:pathLst>
                <a:path w="11128" h="18509" extrusionOk="0">
                  <a:moveTo>
                    <a:pt x="10582" y="1"/>
                  </a:moveTo>
                  <a:lnTo>
                    <a:pt x="7164" y="3419"/>
                  </a:lnTo>
                  <a:lnTo>
                    <a:pt x="7164" y="3419"/>
                  </a:lnTo>
                  <a:lnTo>
                    <a:pt x="10582" y="1"/>
                  </a:lnTo>
                  <a:close/>
                  <a:moveTo>
                    <a:pt x="3201" y="7382"/>
                  </a:moveTo>
                  <a:lnTo>
                    <a:pt x="3019" y="7564"/>
                  </a:lnTo>
                  <a:lnTo>
                    <a:pt x="146" y="10436"/>
                  </a:lnTo>
                  <a:lnTo>
                    <a:pt x="1" y="10618"/>
                  </a:lnTo>
                  <a:lnTo>
                    <a:pt x="1" y="10945"/>
                  </a:lnTo>
                  <a:lnTo>
                    <a:pt x="7528" y="18508"/>
                  </a:lnTo>
                  <a:lnTo>
                    <a:pt x="7600" y="18472"/>
                  </a:lnTo>
                  <a:lnTo>
                    <a:pt x="7455" y="18327"/>
                  </a:lnTo>
                  <a:lnTo>
                    <a:pt x="7710" y="18254"/>
                  </a:lnTo>
                  <a:lnTo>
                    <a:pt x="7891" y="18181"/>
                  </a:lnTo>
                  <a:lnTo>
                    <a:pt x="7819" y="18327"/>
                  </a:lnTo>
                  <a:lnTo>
                    <a:pt x="7746" y="18508"/>
                  </a:lnTo>
                  <a:lnTo>
                    <a:pt x="7891" y="18508"/>
                  </a:lnTo>
                  <a:lnTo>
                    <a:pt x="11127" y="15309"/>
                  </a:lnTo>
                  <a:lnTo>
                    <a:pt x="10764" y="15309"/>
                  </a:lnTo>
                  <a:lnTo>
                    <a:pt x="10582" y="15127"/>
                  </a:lnTo>
                  <a:lnTo>
                    <a:pt x="7710" y="17999"/>
                  </a:lnTo>
                  <a:lnTo>
                    <a:pt x="510" y="10800"/>
                  </a:lnTo>
                  <a:lnTo>
                    <a:pt x="3383" y="7927"/>
                  </a:lnTo>
                  <a:lnTo>
                    <a:pt x="3201" y="7746"/>
                  </a:lnTo>
                  <a:lnTo>
                    <a:pt x="3201" y="738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a:off x="6104375" y="3310650"/>
              <a:ext cx="2750" cy="925"/>
            </a:xfrm>
            <a:custGeom>
              <a:avLst/>
              <a:gdLst/>
              <a:ahLst/>
              <a:cxnLst/>
              <a:rect l="l" t="t" r="r" b="b"/>
              <a:pathLst>
                <a:path w="110" h="37" extrusionOk="0">
                  <a:moveTo>
                    <a:pt x="73" y="0"/>
                  </a:moveTo>
                  <a:lnTo>
                    <a:pt x="1" y="36"/>
                  </a:lnTo>
                  <a:lnTo>
                    <a:pt x="110" y="36"/>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6102575" y="3303375"/>
              <a:ext cx="10925" cy="10025"/>
            </a:xfrm>
            <a:custGeom>
              <a:avLst/>
              <a:gdLst/>
              <a:ahLst/>
              <a:cxnLst/>
              <a:rect l="l" t="t" r="r" b="b"/>
              <a:pathLst>
                <a:path w="437" h="401" extrusionOk="0">
                  <a:moveTo>
                    <a:pt x="436" y="0"/>
                  </a:moveTo>
                  <a:lnTo>
                    <a:pt x="255" y="73"/>
                  </a:lnTo>
                  <a:lnTo>
                    <a:pt x="0" y="146"/>
                  </a:lnTo>
                  <a:lnTo>
                    <a:pt x="145" y="291"/>
                  </a:lnTo>
                  <a:lnTo>
                    <a:pt x="182" y="327"/>
                  </a:lnTo>
                  <a:lnTo>
                    <a:pt x="255" y="400"/>
                  </a:lnTo>
                  <a:lnTo>
                    <a:pt x="291" y="327"/>
                  </a:lnTo>
                  <a:lnTo>
                    <a:pt x="364" y="146"/>
                  </a:lnTo>
                  <a:lnTo>
                    <a:pt x="4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5996200" y="2844300"/>
              <a:ext cx="201825" cy="387275"/>
            </a:xfrm>
            <a:custGeom>
              <a:avLst/>
              <a:gdLst/>
              <a:ahLst/>
              <a:cxnLst/>
              <a:rect l="l" t="t" r="r" b="b"/>
              <a:pathLst>
                <a:path w="8073" h="15491" extrusionOk="0">
                  <a:moveTo>
                    <a:pt x="7564" y="1"/>
                  </a:moveTo>
                  <a:lnTo>
                    <a:pt x="1" y="7564"/>
                  </a:lnTo>
                  <a:lnTo>
                    <a:pt x="1" y="7928"/>
                  </a:lnTo>
                  <a:lnTo>
                    <a:pt x="3782" y="11709"/>
                  </a:lnTo>
                  <a:lnTo>
                    <a:pt x="7382" y="15309"/>
                  </a:lnTo>
                  <a:lnTo>
                    <a:pt x="7564" y="15491"/>
                  </a:lnTo>
                  <a:lnTo>
                    <a:pt x="7927" y="15491"/>
                  </a:lnTo>
                  <a:lnTo>
                    <a:pt x="8073" y="15309"/>
                  </a:lnTo>
                  <a:lnTo>
                    <a:pt x="8073" y="14618"/>
                  </a:lnTo>
                  <a:lnTo>
                    <a:pt x="7746" y="14945"/>
                  </a:lnTo>
                  <a:lnTo>
                    <a:pt x="546" y="7746"/>
                  </a:lnTo>
                  <a:lnTo>
                    <a:pt x="4328" y="3964"/>
                  </a:lnTo>
                  <a:lnTo>
                    <a:pt x="5346" y="2946"/>
                  </a:lnTo>
                  <a:lnTo>
                    <a:pt x="7746" y="546"/>
                  </a:lnTo>
                  <a:lnTo>
                    <a:pt x="8073" y="910"/>
                  </a:lnTo>
                  <a:lnTo>
                    <a:pt x="8073"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3876350" y="3464275"/>
              <a:ext cx="509075" cy="509975"/>
            </a:xfrm>
            <a:custGeom>
              <a:avLst/>
              <a:gdLst/>
              <a:ahLst/>
              <a:cxnLst/>
              <a:rect l="l" t="t" r="r" b="b"/>
              <a:pathLst>
                <a:path w="20363" h="20399" extrusionOk="0">
                  <a:moveTo>
                    <a:pt x="20363" y="0"/>
                  </a:moveTo>
                  <a:lnTo>
                    <a:pt x="0" y="20362"/>
                  </a:lnTo>
                  <a:lnTo>
                    <a:pt x="37" y="20399"/>
                  </a:lnTo>
                  <a:lnTo>
                    <a:pt x="20363" y="37"/>
                  </a:lnTo>
                  <a:lnTo>
                    <a:pt x="203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3952700" y="3541525"/>
              <a:ext cx="518175" cy="600900"/>
            </a:xfrm>
            <a:custGeom>
              <a:avLst/>
              <a:gdLst/>
              <a:ahLst/>
              <a:cxnLst/>
              <a:rect l="l" t="t" r="r" b="b"/>
              <a:pathLst>
                <a:path w="20727" h="24036" extrusionOk="0">
                  <a:moveTo>
                    <a:pt x="10291" y="17454"/>
                  </a:moveTo>
                  <a:lnTo>
                    <a:pt x="7418" y="20327"/>
                  </a:lnTo>
                  <a:lnTo>
                    <a:pt x="10291" y="17454"/>
                  </a:lnTo>
                  <a:close/>
                  <a:moveTo>
                    <a:pt x="20363" y="1"/>
                  </a:moveTo>
                  <a:lnTo>
                    <a:pt x="1" y="20327"/>
                  </a:lnTo>
                  <a:lnTo>
                    <a:pt x="364" y="20690"/>
                  </a:lnTo>
                  <a:lnTo>
                    <a:pt x="20727" y="328"/>
                  </a:lnTo>
                  <a:lnTo>
                    <a:pt x="20545" y="146"/>
                  </a:lnTo>
                  <a:lnTo>
                    <a:pt x="20363" y="1"/>
                  </a:lnTo>
                  <a:close/>
                  <a:moveTo>
                    <a:pt x="7418" y="20327"/>
                  </a:moveTo>
                  <a:lnTo>
                    <a:pt x="3710" y="24036"/>
                  </a:lnTo>
                  <a:lnTo>
                    <a:pt x="7237" y="20509"/>
                  </a:lnTo>
                  <a:lnTo>
                    <a:pt x="7418" y="203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4045425" y="4054225"/>
              <a:ext cx="509075" cy="513625"/>
            </a:xfrm>
            <a:custGeom>
              <a:avLst/>
              <a:gdLst/>
              <a:ahLst/>
              <a:cxnLst/>
              <a:rect l="l" t="t" r="r" b="b"/>
              <a:pathLst>
                <a:path w="20363" h="20545" extrusionOk="0">
                  <a:moveTo>
                    <a:pt x="3528" y="1"/>
                  </a:moveTo>
                  <a:lnTo>
                    <a:pt x="1" y="3528"/>
                  </a:lnTo>
                  <a:lnTo>
                    <a:pt x="13672" y="17200"/>
                  </a:lnTo>
                  <a:lnTo>
                    <a:pt x="364" y="3891"/>
                  </a:lnTo>
                  <a:lnTo>
                    <a:pt x="3673" y="546"/>
                  </a:lnTo>
                  <a:lnTo>
                    <a:pt x="20363" y="17200"/>
                  </a:lnTo>
                  <a:lnTo>
                    <a:pt x="3528" y="364"/>
                  </a:lnTo>
                  <a:lnTo>
                    <a:pt x="3528" y="1"/>
                  </a:lnTo>
                  <a:close/>
                  <a:moveTo>
                    <a:pt x="13672" y="17200"/>
                  </a:moveTo>
                  <a:lnTo>
                    <a:pt x="17018" y="20545"/>
                  </a:lnTo>
                  <a:lnTo>
                    <a:pt x="13672" y="172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4133600" y="3977875"/>
              <a:ext cx="497275" cy="506350"/>
            </a:xfrm>
            <a:custGeom>
              <a:avLst/>
              <a:gdLst/>
              <a:ahLst/>
              <a:cxnLst/>
              <a:rect l="l" t="t" r="r" b="b"/>
              <a:pathLst>
                <a:path w="19891" h="20254" extrusionOk="0">
                  <a:moveTo>
                    <a:pt x="3055" y="0"/>
                  </a:moveTo>
                  <a:lnTo>
                    <a:pt x="1" y="3055"/>
                  </a:lnTo>
                  <a:lnTo>
                    <a:pt x="1" y="3418"/>
                  </a:lnTo>
                  <a:lnTo>
                    <a:pt x="16836" y="20254"/>
                  </a:lnTo>
                  <a:lnTo>
                    <a:pt x="16981" y="20072"/>
                  </a:lnTo>
                  <a:lnTo>
                    <a:pt x="17163" y="19890"/>
                  </a:lnTo>
                  <a:lnTo>
                    <a:pt x="510" y="3236"/>
                  </a:lnTo>
                  <a:lnTo>
                    <a:pt x="3237" y="546"/>
                  </a:lnTo>
                  <a:lnTo>
                    <a:pt x="19890" y="17199"/>
                  </a:lnTo>
                  <a:lnTo>
                    <a:pt x="9273" y="6582"/>
                  </a:lnTo>
                  <a:lnTo>
                    <a:pt x="6109" y="3418"/>
                  </a:lnTo>
                  <a:lnTo>
                    <a:pt x="3055" y="364"/>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4209950" y="3633350"/>
              <a:ext cx="352750" cy="430000"/>
            </a:xfrm>
            <a:custGeom>
              <a:avLst/>
              <a:gdLst/>
              <a:ahLst/>
              <a:cxnLst/>
              <a:rect l="l" t="t" r="r" b="b"/>
              <a:pathLst>
                <a:path w="14110" h="17200" extrusionOk="0">
                  <a:moveTo>
                    <a:pt x="13782" y="0"/>
                  </a:moveTo>
                  <a:lnTo>
                    <a:pt x="1" y="13781"/>
                  </a:lnTo>
                  <a:lnTo>
                    <a:pt x="1" y="14145"/>
                  </a:lnTo>
                  <a:lnTo>
                    <a:pt x="3055" y="17199"/>
                  </a:lnTo>
                  <a:lnTo>
                    <a:pt x="3055" y="16836"/>
                  </a:lnTo>
                  <a:lnTo>
                    <a:pt x="3237" y="16654"/>
                  </a:lnTo>
                  <a:lnTo>
                    <a:pt x="510" y="13963"/>
                  </a:lnTo>
                  <a:lnTo>
                    <a:pt x="14109" y="364"/>
                  </a:lnTo>
                  <a:lnTo>
                    <a:pt x="13927" y="182"/>
                  </a:lnTo>
                  <a:lnTo>
                    <a:pt x="1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4539025" y="3887875"/>
              <a:ext cx="90025" cy="90025"/>
            </a:xfrm>
            <a:custGeom>
              <a:avLst/>
              <a:gdLst/>
              <a:ahLst/>
              <a:cxnLst/>
              <a:rect l="l" t="t" r="r" b="b"/>
              <a:pathLst>
                <a:path w="3601" h="3601" extrusionOk="0">
                  <a:moveTo>
                    <a:pt x="1" y="3600"/>
                  </a:moveTo>
                  <a:lnTo>
                    <a:pt x="1" y="3600"/>
                  </a:lnTo>
                  <a:lnTo>
                    <a:pt x="36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4286325" y="3709700"/>
              <a:ext cx="353625" cy="432725"/>
            </a:xfrm>
            <a:custGeom>
              <a:avLst/>
              <a:gdLst/>
              <a:ahLst/>
              <a:cxnLst/>
              <a:rect l="l" t="t" r="r" b="b"/>
              <a:pathLst>
                <a:path w="14145" h="17309" extrusionOk="0">
                  <a:moveTo>
                    <a:pt x="9563" y="10582"/>
                  </a:moveTo>
                  <a:lnTo>
                    <a:pt x="6000" y="14145"/>
                  </a:lnTo>
                  <a:lnTo>
                    <a:pt x="6364" y="13782"/>
                  </a:lnTo>
                  <a:lnTo>
                    <a:pt x="9563" y="10582"/>
                  </a:lnTo>
                  <a:close/>
                  <a:moveTo>
                    <a:pt x="6000" y="14145"/>
                  </a:moveTo>
                  <a:lnTo>
                    <a:pt x="3346" y="16800"/>
                  </a:lnTo>
                  <a:lnTo>
                    <a:pt x="6000" y="14145"/>
                  </a:lnTo>
                  <a:close/>
                  <a:moveTo>
                    <a:pt x="13781" y="1"/>
                  </a:moveTo>
                  <a:lnTo>
                    <a:pt x="0" y="13782"/>
                  </a:lnTo>
                  <a:lnTo>
                    <a:pt x="0" y="14145"/>
                  </a:lnTo>
                  <a:lnTo>
                    <a:pt x="3164" y="17309"/>
                  </a:lnTo>
                  <a:lnTo>
                    <a:pt x="3164" y="16981"/>
                  </a:lnTo>
                  <a:lnTo>
                    <a:pt x="3346" y="16800"/>
                  </a:lnTo>
                  <a:lnTo>
                    <a:pt x="509" y="13963"/>
                  </a:lnTo>
                  <a:lnTo>
                    <a:pt x="14145" y="364"/>
                  </a:lnTo>
                  <a:lnTo>
                    <a:pt x="13963" y="183"/>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4365400" y="4054225"/>
              <a:ext cx="274550" cy="353650"/>
            </a:xfrm>
            <a:custGeom>
              <a:avLst/>
              <a:gdLst/>
              <a:ahLst/>
              <a:cxnLst/>
              <a:rect l="l" t="t" r="r" b="b"/>
              <a:pathLst>
                <a:path w="10982" h="14146" extrusionOk="0">
                  <a:moveTo>
                    <a:pt x="3201" y="1"/>
                  </a:moveTo>
                  <a:lnTo>
                    <a:pt x="1" y="3200"/>
                  </a:lnTo>
                  <a:lnTo>
                    <a:pt x="1" y="3528"/>
                  </a:lnTo>
                  <a:lnTo>
                    <a:pt x="10618" y="14145"/>
                  </a:lnTo>
                  <a:lnTo>
                    <a:pt x="10800" y="13963"/>
                  </a:lnTo>
                  <a:lnTo>
                    <a:pt x="10982" y="13782"/>
                  </a:lnTo>
                  <a:lnTo>
                    <a:pt x="546" y="3346"/>
                  </a:lnTo>
                  <a:lnTo>
                    <a:pt x="3382" y="546"/>
                  </a:lnTo>
                  <a:lnTo>
                    <a:pt x="3382" y="546"/>
                  </a:lnTo>
                  <a:lnTo>
                    <a:pt x="3382" y="546"/>
                  </a:lnTo>
                  <a:lnTo>
                    <a:pt x="3201" y="364"/>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4606300" y="4063325"/>
              <a:ext cx="184550" cy="184550"/>
            </a:xfrm>
            <a:custGeom>
              <a:avLst/>
              <a:gdLst/>
              <a:ahLst/>
              <a:cxnLst/>
              <a:rect l="l" t="t" r="r" b="b"/>
              <a:pathLst>
                <a:path w="7382" h="7382" extrusionOk="0">
                  <a:moveTo>
                    <a:pt x="0" y="0"/>
                  </a:moveTo>
                  <a:lnTo>
                    <a:pt x="7382" y="73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4445400" y="3974225"/>
              <a:ext cx="273650" cy="353650"/>
            </a:xfrm>
            <a:custGeom>
              <a:avLst/>
              <a:gdLst/>
              <a:ahLst/>
              <a:cxnLst/>
              <a:rect l="l" t="t" r="r" b="b"/>
              <a:pathLst>
                <a:path w="10946" h="14146" extrusionOk="0">
                  <a:moveTo>
                    <a:pt x="3200" y="1"/>
                  </a:moveTo>
                  <a:lnTo>
                    <a:pt x="1" y="3201"/>
                  </a:lnTo>
                  <a:lnTo>
                    <a:pt x="1" y="3564"/>
                  </a:lnTo>
                  <a:lnTo>
                    <a:pt x="10582" y="14145"/>
                  </a:lnTo>
                  <a:lnTo>
                    <a:pt x="10763" y="14000"/>
                  </a:lnTo>
                  <a:lnTo>
                    <a:pt x="10945" y="13818"/>
                  </a:lnTo>
                  <a:lnTo>
                    <a:pt x="510" y="3382"/>
                  </a:lnTo>
                  <a:lnTo>
                    <a:pt x="3382" y="510"/>
                  </a:lnTo>
                  <a:lnTo>
                    <a:pt x="3200" y="328"/>
                  </a:lnTo>
                  <a:lnTo>
                    <a:pt x="3200" y="183"/>
                  </a:lnTo>
                  <a:lnTo>
                    <a:pt x="3128" y="183"/>
                  </a:lnTo>
                  <a:lnTo>
                    <a:pt x="3200" y="110"/>
                  </a:lnTo>
                  <a:lnTo>
                    <a:pt x="3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4525400" y="3789700"/>
              <a:ext cx="265450" cy="273650"/>
            </a:xfrm>
            <a:custGeom>
              <a:avLst/>
              <a:gdLst/>
              <a:ahLst/>
              <a:cxnLst/>
              <a:rect l="l" t="t" r="r" b="b"/>
              <a:pathLst>
                <a:path w="10618" h="10946" extrusionOk="0">
                  <a:moveTo>
                    <a:pt x="10618" y="3200"/>
                  </a:moveTo>
                  <a:lnTo>
                    <a:pt x="9891" y="3928"/>
                  </a:lnTo>
                  <a:lnTo>
                    <a:pt x="10618" y="3200"/>
                  </a:lnTo>
                  <a:close/>
                  <a:moveTo>
                    <a:pt x="9891" y="3928"/>
                  </a:moveTo>
                  <a:lnTo>
                    <a:pt x="6364" y="7455"/>
                  </a:lnTo>
                  <a:lnTo>
                    <a:pt x="9891" y="3928"/>
                  </a:lnTo>
                  <a:close/>
                  <a:moveTo>
                    <a:pt x="6364" y="7455"/>
                  </a:moveTo>
                  <a:lnTo>
                    <a:pt x="5927" y="7891"/>
                  </a:lnTo>
                  <a:lnTo>
                    <a:pt x="6364" y="7455"/>
                  </a:lnTo>
                  <a:close/>
                  <a:moveTo>
                    <a:pt x="7382" y="0"/>
                  </a:moveTo>
                  <a:lnTo>
                    <a:pt x="0" y="7382"/>
                  </a:lnTo>
                  <a:lnTo>
                    <a:pt x="37" y="7455"/>
                  </a:lnTo>
                  <a:lnTo>
                    <a:pt x="182" y="7309"/>
                  </a:lnTo>
                  <a:lnTo>
                    <a:pt x="328" y="7527"/>
                  </a:lnTo>
                  <a:lnTo>
                    <a:pt x="400" y="7709"/>
                  </a:lnTo>
                  <a:lnTo>
                    <a:pt x="182" y="7636"/>
                  </a:lnTo>
                  <a:lnTo>
                    <a:pt x="0" y="7564"/>
                  </a:lnTo>
                  <a:lnTo>
                    <a:pt x="0" y="7709"/>
                  </a:lnTo>
                  <a:lnTo>
                    <a:pt x="182" y="7891"/>
                  </a:lnTo>
                  <a:lnTo>
                    <a:pt x="473" y="8182"/>
                  </a:lnTo>
                  <a:lnTo>
                    <a:pt x="3236" y="10945"/>
                  </a:lnTo>
                  <a:lnTo>
                    <a:pt x="3236" y="10582"/>
                  </a:lnTo>
                  <a:lnTo>
                    <a:pt x="5927" y="7891"/>
                  </a:lnTo>
                  <a:lnTo>
                    <a:pt x="3418" y="10400"/>
                  </a:lnTo>
                  <a:lnTo>
                    <a:pt x="546" y="7527"/>
                  </a:lnTo>
                  <a:lnTo>
                    <a:pt x="4145" y="3928"/>
                  </a:lnTo>
                  <a:lnTo>
                    <a:pt x="7745" y="328"/>
                  </a:lnTo>
                  <a:lnTo>
                    <a:pt x="7563" y="146"/>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4525400" y="3974225"/>
              <a:ext cx="925" cy="2750"/>
            </a:xfrm>
            <a:custGeom>
              <a:avLst/>
              <a:gdLst/>
              <a:ahLst/>
              <a:cxnLst/>
              <a:rect l="l" t="t" r="r" b="b"/>
              <a:pathLst>
                <a:path w="37" h="110" extrusionOk="0">
                  <a:moveTo>
                    <a:pt x="0" y="1"/>
                  </a:moveTo>
                  <a:lnTo>
                    <a:pt x="0" y="110"/>
                  </a:lnTo>
                  <a:lnTo>
                    <a:pt x="37" y="74"/>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4523575" y="3972425"/>
              <a:ext cx="11850" cy="10025"/>
            </a:xfrm>
            <a:custGeom>
              <a:avLst/>
              <a:gdLst/>
              <a:ahLst/>
              <a:cxnLst/>
              <a:rect l="l" t="t" r="r" b="b"/>
              <a:pathLst>
                <a:path w="474" h="401" extrusionOk="0">
                  <a:moveTo>
                    <a:pt x="255" y="0"/>
                  </a:moveTo>
                  <a:lnTo>
                    <a:pt x="110" y="146"/>
                  </a:lnTo>
                  <a:lnTo>
                    <a:pt x="73" y="182"/>
                  </a:lnTo>
                  <a:lnTo>
                    <a:pt x="1" y="255"/>
                  </a:lnTo>
                  <a:lnTo>
                    <a:pt x="73" y="255"/>
                  </a:lnTo>
                  <a:lnTo>
                    <a:pt x="255" y="327"/>
                  </a:lnTo>
                  <a:lnTo>
                    <a:pt x="473" y="400"/>
                  </a:lnTo>
                  <a:lnTo>
                    <a:pt x="401" y="218"/>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4893550" y="3860600"/>
              <a:ext cx="189100" cy="189100"/>
            </a:xfrm>
            <a:custGeom>
              <a:avLst/>
              <a:gdLst/>
              <a:ahLst/>
              <a:cxnLst/>
              <a:rect l="l" t="t" r="r" b="b"/>
              <a:pathLst>
                <a:path w="7564" h="7564" extrusionOk="0">
                  <a:moveTo>
                    <a:pt x="3782" y="1"/>
                  </a:moveTo>
                  <a:lnTo>
                    <a:pt x="1" y="3782"/>
                  </a:lnTo>
                  <a:lnTo>
                    <a:pt x="1455" y="5237"/>
                  </a:lnTo>
                  <a:lnTo>
                    <a:pt x="3782" y="7564"/>
                  </a:lnTo>
                  <a:lnTo>
                    <a:pt x="6218" y="5164"/>
                  </a:lnTo>
                  <a:lnTo>
                    <a:pt x="7564" y="3782"/>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4902650" y="4067875"/>
              <a:ext cx="171825" cy="170900"/>
            </a:xfrm>
            <a:custGeom>
              <a:avLst/>
              <a:gdLst/>
              <a:ahLst/>
              <a:cxnLst/>
              <a:rect l="l" t="t" r="r" b="b"/>
              <a:pathLst>
                <a:path w="6873" h="6836" extrusionOk="0">
                  <a:moveTo>
                    <a:pt x="3418" y="0"/>
                  </a:moveTo>
                  <a:lnTo>
                    <a:pt x="1018" y="2400"/>
                  </a:lnTo>
                  <a:lnTo>
                    <a:pt x="0" y="3418"/>
                  </a:lnTo>
                  <a:lnTo>
                    <a:pt x="3418" y="6836"/>
                  </a:lnTo>
                  <a:lnTo>
                    <a:pt x="6872"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4997175" y="3964225"/>
              <a:ext cx="180025" cy="180025"/>
            </a:xfrm>
            <a:custGeom>
              <a:avLst/>
              <a:gdLst/>
              <a:ahLst/>
              <a:cxnLst/>
              <a:rect l="l" t="t" r="r" b="b"/>
              <a:pathLst>
                <a:path w="7201" h="7201" extrusionOk="0">
                  <a:moveTo>
                    <a:pt x="3782" y="1"/>
                  </a:moveTo>
                  <a:lnTo>
                    <a:pt x="1" y="3782"/>
                  </a:lnTo>
                  <a:lnTo>
                    <a:pt x="2401" y="6182"/>
                  </a:lnTo>
                  <a:lnTo>
                    <a:pt x="3419" y="7200"/>
                  </a:lnTo>
                  <a:lnTo>
                    <a:pt x="7200" y="3419"/>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4799925" y="3964225"/>
              <a:ext cx="180000" cy="180025"/>
            </a:xfrm>
            <a:custGeom>
              <a:avLst/>
              <a:gdLst/>
              <a:ahLst/>
              <a:cxnLst/>
              <a:rect l="l" t="t" r="r" b="b"/>
              <a:pathLst>
                <a:path w="7200" h="7201" extrusionOk="0">
                  <a:moveTo>
                    <a:pt x="3418" y="1"/>
                  </a:moveTo>
                  <a:lnTo>
                    <a:pt x="0" y="3419"/>
                  </a:lnTo>
                  <a:lnTo>
                    <a:pt x="3746" y="7200"/>
                  </a:lnTo>
                  <a:lnTo>
                    <a:pt x="7200" y="3782"/>
                  </a:lnTo>
                  <a:lnTo>
                    <a:pt x="4800" y="1383"/>
                  </a:lnTo>
                  <a:lnTo>
                    <a:pt x="3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4606300" y="3869700"/>
              <a:ext cx="193650" cy="378175"/>
            </a:xfrm>
            <a:custGeom>
              <a:avLst/>
              <a:gdLst/>
              <a:ahLst/>
              <a:cxnLst/>
              <a:rect l="l" t="t" r="r" b="b"/>
              <a:pathLst>
                <a:path w="7746" h="15127" extrusionOk="0">
                  <a:moveTo>
                    <a:pt x="7382" y="0"/>
                  </a:moveTo>
                  <a:lnTo>
                    <a:pt x="0" y="7382"/>
                  </a:lnTo>
                  <a:lnTo>
                    <a:pt x="0" y="7745"/>
                  </a:lnTo>
                  <a:lnTo>
                    <a:pt x="7382" y="15127"/>
                  </a:lnTo>
                  <a:lnTo>
                    <a:pt x="7745" y="14763"/>
                  </a:lnTo>
                  <a:lnTo>
                    <a:pt x="509" y="7563"/>
                  </a:lnTo>
                  <a:lnTo>
                    <a:pt x="7745" y="364"/>
                  </a:lnTo>
                  <a:lnTo>
                    <a:pt x="7745"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4928100" y="4067875"/>
              <a:ext cx="60025" cy="60000"/>
            </a:xfrm>
            <a:custGeom>
              <a:avLst/>
              <a:gdLst/>
              <a:ahLst/>
              <a:cxnLst/>
              <a:rect l="l" t="t" r="r" b="b"/>
              <a:pathLst>
                <a:path w="2401" h="2400" extrusionOk="0">
                  <a:moveTo>
                    <a:pt x="2400" y="0"/>
                  </a:moveTo>
                  <a:lnTo>
                    <a:pt x="0"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4929925" y="3991500"/>
              <a:ext cx="58200" cy="58200"/>
            </a:xfrm>
            <a:custGeom>
              <a:avLst/>
              <a:gdLst/>
              <a:ahLst/>
              <a:cxnLst/>
              <a:rect l="l" t="t" r="r" b="b"/>
              <a:pathLst>
                <a:path w="2328" h="2328" extrusionOk="0">
                  <a:moveTo>
                    <a:pt x="0" y="1"/>
                  </a:moveTo>
                  <a:lnTo>
                    <a:pt x="2327" y="2328"/>
                  </a:lnTo>
                  <a:lnTo>
                    <a:pt x="2327" y="232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5514425" y="3451550"/>
              <a:ext cx="683600" cy="696325"/>
            </a:xfrm>
            <a:custGeom>
              <a:avLst/>
              <a:gdLst/>
              <a:ahLst/>
              <a:cxnLst/>
              <a:rect l="l" t="t" r="r" b="b"/>
              <a:pathLst>
                <a:path w="27344" h="27853" extrusionOk="0">
                  <a:moveTo>
                    <a:pt x="0" y="3600"/>
                  </a:moveTo>
                  <a:lnTo>
                    <a:pt x="23781" y="27344"/>
                  </a:lnTo>
                  <a:lnTo>
                    <a:pt x="20544" y="24108"/>
                  </a:lnTo>
                  <a:lnTo>
                    <a:pt x="16872" y="20435"/>
                  </a:lnTo>
                  <a:lnTo>
                    <a:pt x="0" y="3600"/>
                  </a:lnTo>
                  <a:close/>
                  <a:moveTo>
                    <a:pt x="3236" y="0"/>
                  </a:moveTo>
                  <a:lnTo>
                    <a:pt x="3236" y="364"/>
                  </a:lnTo>
                  <a:lnTo>
                    <a:pt x="3055" y="546"/>
                  </a:lnTo>
                  <a:lnTo>
                    <a:pt x="26653" y="24144"/>
                  </a:lnTo>
                  <a:lnTo>
                    <a:pt x="26835" y="24289"/>
                  </a:lnTo>
                  <a:lnTo>
                    <a:pt x="26653" y="24435"/>
                  </a:lnTo>
                  <a:lnTo>
                    <a:pt x="23781" y="27344"/>
                  </a:lnTo>
                  <a:lnTo>
                    <a:pt x="23962" y="27526"/>
                  </a:lnTo>
                  <a:lnTo>
                    <a:pt x="23962" y="27853"/>
                  </a:lnTo>
                  <a:lnTo>
                    <a:pt x="27017" y="24798"/>
                  </a:lnTo>
                  <a:lnTo>
                    <a:pt x="27344" y="24471"/>
                  </a:lnTo>
                  <a:lnTo>
                    <a:pt x="27344" y="24435"/>
                  </a:lnTo>
                  <a:lnTo>
                    <a:pt x="27344" y="24144"/>
                  </a:lnTo>
                  <a:lnTo>
                    <a:pt x="27344" y="24108"/>
                  </a:lnTo>
                  <a:lnTo>
                    <a:pt x="23962" y="20726"/>
                  </a:lnTo>
                  <a:lnTo>
                    <a:pt x="32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5590775" y="4054225"/>
              <a:ext cx="522725" cy="611800"/>
            </a:xfrm>
            <a:custGeom>
              <a:avLst/>
              <a:gdLst/>
              <a:ahLst/>
              <a:cxnLst/>
              <a:rect l="l" t="t" r="r" b="b"/>
              <a:pathLst>
                <a:path w="20909" h="24472" extrusionOk="0">
                  <a:moveTo>
                    <a:pt x="17309" y="546"/>
                  </a:moveTo>
                  <a:lnTo>
                    <a:pt x="16184" y="1671"/>
                  </a:lnTo>
                  <a:lnTo>
                    <a:pt x="16184" y="1671"/>
                  </a:lnTo>
                  <a:lnTo>
                    <a:pt x="17309" y="546"/>
                  </a:lnTo>
                  <a:close/>
                  <a:moveTo>
                    <a:pt x="17490" y="1"/>
                  </a:moveTo>
                  <a:lnTo>
                    <a:pt x="17490" y="364"/>
                  </a:lnTo>
                  <a:lnTo>
                    <a:pt x="17309" y="546"/>
                  </a:lnTo>
                  <a:lnTo>
                    <a:pt x="17309" y="546"/>
                  </a:lnTo>
                  <a:lnTo>
                    <a:pt x="20363" y="3600"/>
                  </a:lnTo>
                  <a:lnTo>
                    <a:pt x="1" y="23926"/>
                  </a:lnTo>
                  <a:lnTo>
                    <a:pt x="182" y="24108"/>
                  </a:lnTo>
                  <a:lnTo>
                    <a:pt x="182" y="24472"/>
                  </a:lnTo>
                  <a:lnTo>
                    <a:pt x="20908" y="3746"/>
                  </a:lnTo>
                  <a:lnTo>
                    <a:pt x="20908" y="3419"/>
                  </a:lnTo>
                  <a:lnTo>
                    <a:pt x="174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5506250" y="3962425"/>
              <a:ext cx="521800" cy="614525"/>
            </a:xfrm>
            <a:custGeom>
              <a:avLst/>
              <a:gdLst/>
              <a:ahLst/>
              <a:cxnLst/>
              <a:rect l="l" t="t" r="r" b="b"/>
              <a:pathLst>
                <a:path w="20872" h="24581" extrusionOk="0">
                  <a:moveTo>
                    <a:pt x="17017" y="509"/>
                  </a:moveTo>
                  <a:lnTo>
                    <a:pt x="13854" y="3673"/>
                  </a:lnTo>
                  <a:lnTo>
                    <a:pt x="17017" y="509"/>
                  </a:lnTo>
                  <a:close/>
                  <a:moveTo>
                    <a:pt x="13854" y="3673"/>
                  </a:moveTo>
                  <a:lnTo>
                    <a:pt x="13490" y="4036"/>
                  </a:lnTo>
                  <a:lnTo>
                    <a:pt x="10436" y="7091"/>
                  </a:lnTo>
                  <a:lnTo>
                    <a:pt x="13854" y="3673"/>
                  </a:lnTo>
                  <a:close/>
                  <a:moveTo>
                    <a:pt x="17199" y="0"/>
                  </a:moveTo>
                  <a:lnTo>
                    <a:pt x="17199" y="327"/>
                  </a:lnTo>
                  <a:lnTo>
                    <a:pt x="17017" y="509"/>
                  </a:lnTo>
                  <a:lnTo>
                    <a:pt x="20362" y="3854"/>
                  </a:lnTo>
                  <a:lnTo>
                    <a:pt x="0" y="24217"/>
                  </a:lnTo>
                  <a:lnTo>
                    <a:pt x="182" y="24399"/>
                  </a:lnTo>
                  <a:lnTo>
                    <a:pt x="327" y="24580"/>
                  </a:lnTo>
                  <a:lnTo>
                    <a:pt x="20871" y="4036"/>
                  </a:lnTo>
                  <a:lnTo>
                    <a:pt x="20871" y="3673"/>
                  </a:lnTo>
                  <a:lnTo>
                    <a:pt x="1719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5422600" y="3541525"/>
              <a:ext cx="513625" cy="521825"/>
            </a:xfrm>
            <a:custGeom>
              <a:avLst/>
              <a:gdLst/>
              <a:ahLst/>
              <a:cxnLst/>
              <a:rect l="l" t="t" r="r" b="b"/>
              <a:pathLst>
                <a:path w="20545" h="20873" extrusionOk="0">
                  <a:moveTo>
                    <a:pt x="3673" y="1"/>
                  </a:moveTo>
                  <a:lnTo>
                    <a:pt x="3528" y="146"/>
                  </a:lnTo>
                  <a:lnTo>
                    <a:pt x="3346" y="328"/>
                  </a:lnTo>
                  <a:lnTo>
                    <a:pt x="19999" y="17018"/>
                  </a:lnTo>
                  <a:lnTo>
                    <a:pt x="16654" y="20327"/>
                  </a:lnTo>
                  <a:lnTo>
                    <a:pt x="1" y="3673"/>
                  </a:lnTo>
                  <a:lnTo>
                    <a:pt x="16836" y="20509"/>
                  </a:lnTo>
                  <a:lnTo>
                    <a:pt x="16836" y="20872"/>
                  </a:lnTo>
                  <a:lnTo>
                    <a:pt x="20545" y="17163"/>
                  </a:lnTo>
                  <a:lnTo>
                    <a:pt x="20545" y="16836"/>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5346250" y="3633350"/>
              <a:ext cx="497275" cy="506350"/>
            </a:xfrm>
            <a:custGeom>
              <a:avLst/>
              <a:gdLst/>
              <a:ahLst/>
              <a:cxnLst/>
              <a:rect l="l" t="t" r="r" b="b"/>
              <a:pathLst>
                <a:path w="19891" h="20254" extrusionOk="0">
                  <a:moveTo>
                    <a:pt x="0" y="3055"/>
                  </a:moveTo>
                  <a:lnTo>
                    <a:pt x="10582" y="13672"/>
                  </a:lnTo>
                  <a:lnTo>
                    <a:pt x="11560" y="14640"/>
                  </a:lnTo>
                  <a:lnTo>
                    <a:pt x="0" y="3055"/>
                  </a:lnTo>
                  <a:close/>
                  <a:moveTo>
                    <a:pt x="11560" y="14640"/>
                  </a:moveTo>
                  <a:lnTo>
                    <a:pt x="16654" y="19745"/>
                  </a:lnTo>
                  <a:lnTo>
                    <a:pt x="16672" y="19726"/>
                  </a:lnTo>
                  <a:lnTo>
                    <a:pt x="16672" y="19726"/>
                  </a:lnTo>
                  <a:lnTo>
                    <a:pt x="13781" y="16836"/>
                  </a:lnTo>
                  <a:lnTo>
                    <a:pt x="11560" y="14640"/>
                  </a:lnTo>
                  <a:close/>
                  <a:moveTo>
                    <a:pt x="3055" y="0"/>
                  </a:moveTo>
                  <a:lnTo>
                    <a:pt x="2873" y="182"/>
                  </a:lnTo>
                  <a:lnTo>
                    <a:pt x="2691" y="364"/>
                  </a:lnTo>
                  <a:lnTo>
                    <a:pt x="19381" y="17017"/>
                  </a:lnTo>
                  <a:lnTo>
                    <a:pt x="16672" y="19726"/>
                  </a:lnTo>
                  <a:lnTo>
                    <a:pt x="16672" y="19726"/>
                  </a:lnTo>
                  <a:lnTo>
                    <a:pt x="16836" y="19890"/>
                  </a:lnTo>
                  <a:lnTo>
                    <a:pt x="16836" y="20254"/>
                  </a:lnTo>
                  <a:lnTo>
                    <a:pt x="19890" y="17199"/>
                  </a:lnTo>
                  <a:lnTo>
                    <a:pt x="19890" y="16836"/>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5346250" y="4054225"/>
              <a:ext cx="420900" cy="430000"/>
            </a:xfrm>
            <a:custGeom>
              <a:avLst/>
              <a:gdLst/>
              <a:ahLst/>
              <a:cxnLst/>
              <a:rect l="l" t="t" r="r" b="b"/>
              <a:pathLst>
                <a:path w="16836" h="17200" extrusionOk="0">
                  <a:moveTo>
                    <a:pt x="13600" y="546"/>
                  </a:moveTo>
                  <a:lnTo>
                    <a:pt x="11091" y="3055"/>
                  </a:lnTo>
                  <a:lnTo>
                    <a:pt x="13600" y="546"/>
                  </a:lnTo>
                  <a:close/>
                  <a:moveTo>
                    <a:pt x="11091" y="3055"/>
                  </a:moveTo>
                  <a:lnTo>
                    <a:pt x="0" y="14145"/>
                  </a:lnTo>
                  <a:lnTo>
                    <a:pt x="11091" y="3055"/>
                  </a:lnTo>
                  <a:close/>
                  <a:moveTo>
                    <a:pt x="13781" y="1"/>
                  </a:moveTo>
                  <a:lnTo>
                    <a:pt x="13781" y="364"/>
                  </a:lnTo>
                  <a:lnTo>
                    <a:pt x="13600" y="546"/>
                  </a:lnTo>
                  <a:lnTo>
                    <a:pt x="13600" y="546"/>
                  </a:lnTo>
                  <a:lnTo>
                    <a:pt x="16327" y="3237"/>
                  </a:lnTo>
                  <a:lnTo>
                    <a:pt x="2691" y="16836"/>
                  </a:lnTo>
                  <a:lnTo>
                    <a:pt x="2873" y="17018"/>
                  </a:lnTo>
                  <a:lnTo>
                    <a:pt x="3055" y="17200"/>
                  </a:lnTo>
                  <a:lnTo>
                    <a:pt x="16836" y="3419"/>
                  </a:lnTo>
                  <a:lnTo>
                    <a:pt x="16836" y="3055"/>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5348075" y="4139675"/>
              <a:ext cx="90000" cy="90025"/>
            </a:xfrm>
            <a:custGeom>
              <a:avLst/>
              <a:gdLst/>
              <a:ahLst/>
              <a:cxnLst/>
              <a:rect l="l" t="t" r="r" b="b"/>
              <a:pathLst>
                <a:path w="3600" h="3601" extrusionOk="0">
                  <a:moveTo>
                    <a:pt x="3600" y="1"/>
                  </a:moveTo>
                  <a:lnTo>
                    <a:pt x="3600" y="1"/>
                  </a:lnTo>
                  <a:lnTo>
                    <a:pt x="0"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5337150" y="3975150"/>
              <a:ext cx="353650" cy="432725"/>
            </a:xfrm>
            <a:custGeom>
              <a:avLst/>
              <a:gdLst/>
              <a:ahLst/>
              <a:cxnLst/>
              <a:rect l="l" t="t" r="r" b="b"/>
              <a:pathLst>
                <a:path w="14146" h="17309" extrusionOk="0">
                  <a:moveTo>
                    <a:pt x="8796" y="2502"/>
                  </a:moveTo>
                  <a:lnTo>
                    <a:pt x="4546" y="6727"/>
                  </a:lnTo>
                  <a:lnTo>
                    <a:pt x="7782" y="3527"/>
                  </a:lnTo>
                  <a:lnTo>
                    <a:pt x="8796" y="2502"/>
                  </a:lnTo>
                  <a:close/>
                  <a:moveTo>
                    <a:pt x="10946" y="0"/>
                  </a:moveTo>
                  <a:lnTo>
                    <a:pt x="10946" y="327"/>
                  </a:lnTo>
                  <a:lnTo>
                    <a:pt x="8796" y="2502"/>
                  </a:lnTo>
                  <a:lnTo>
                    <a:pt x="10800" y="509"/>
                  </a:lnTo>
                  <a:lnTo>
                    <a:pt x="13600" y="3345"/>
                  </a:lnTo>
                  <a:lnTo>
                    <a:pt x="1" y="16945"/>
                  </a:lnTo>
                  <a:lnTo>
                    <a:pt x="183" y="17126"/>
                  </a:lnTo>
                  <a:lnTo>
                    <a:pt x="364" y="17308"/>
                  </a:lnTo>
                  <a:lnTo>
                    <a:pt x="14145" y="3527"/>
                  </a:lnTo>
                  <a:lnTo>
                    <a:pt x="14145" y="3164"/>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5266250" y="3709700"/>
              <a:ext cx="344550" cy="353650"/>
            </a:xfrm>
            <a:custGeom>
              <a:avLst/>
              <a:gdLst/>
              <a:ahLst/>
              <a:cxnLst/>
              <a:rect l="l" t="t" r="r" b="b"/>
              <a:pathLst>
                <a:path w="13782" h="14146" extrusionOk="0">
                  <a:moveTo>
                    <a:pt x="3200" y="1"/>
                  </a:moveTo>
                  <a:lnTo>
                    <a:pt x="3019" y="183"/>
                  </a:lnTo>
                  <a:lnTo>
                    <a:pt x="2837" y="364"/>
                  </a:lnTo>
                  <a:lnTo>
                    <a:pt x="13273" y="10800"/>
                  </a:lnTo>
                  <a:lnTo>
                    <a:pt x="10436" y="13600"/>
                  </a:lnTo>
                  <a:lnTo>
                    <a:pt x="1" y="3200"/>
                  </a:lnTo>
                  <a:lnTo>
                    <a:pt x="10618" y="13782"/>
                  </a:lnTo>
                  <a:lnTo>
                    <a:pt x="10618" y="14145"/>
                  </a:lnTo>
                  <a:lnTo>
                    <a:pt x="13782" y="10945"/>
                  </a:lnTo>
                  <a:lnTo>
                    <a:pt x="13782" y="10618"/>
                  </a:lnTo>
                  <a:lnTo>
                    <a:pt x="3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5186250" y="3869700"/>
              <a:ext cx="253650" cy="253650"/>
            </a:xfrm>
            <a:custGeom>
              <a:avLst/>
              <a:gdLst/>
              <a:ahLst/>
              <a:cxnLst/>
              <a:rect l="l" t="t" r="r" b="b"/>
              <a:pathLst>
                <a:path w="10146" h="10146" extrusionOk="0">
                  <a:moveTo>
                    <a:pt x="1" y="0"/>
                  </a:moveTo>
                  <a:lnTo>
                    <a:pt x="7382" y="7382"/>
                  </a:lnTo>
                  <a:lnTo>
                    <a:pt x="7382" y="7382"/>
                  </a:lnTo>
                  <a:lnTo>
                    <a:pt x="10146" y="101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5258075" y="3789700"/>
              <a:ext cx="273650" cy="353650"/>
            </a:xfrm>
            <a:custGeom>
              <a:avLst/>
              <a:gdLst/>
              <a:ahLst/>
              <a:cxnLst/>
              <a:rect l="l" t="t" r="r" b="b"/>
              <a:pathLst>
                <a:path w="10946" h="14146" extrusionOk="0">
                  <a:moveTo>
                    <a:pt x="328" y="0"/>
                  </a:moveTo>
                  <a:lnTo>
                    <a:pt x="182" y="146"/>
                  </a:lnTo>
                  <a:lnTo>
                    <a:pt x="0" y="328"/>
                  </a:lnTo>
                  <a:lnTo>
                    <a:pt x="10400" y="10763"/>
                  </a:lnTo>
                  <a:lnTo>
                    <a:pt x="7564" y="13636"/>
                  </a:lnTo>
                  <a:lnTo>
                    <a:pt x="7709" y="13818"/>
                  </a:lnTo>
                  <a:lnTo>
                    <a:pt x="7745" y="13963"/>
                  </a:lnTo>
                  <a:lnTo>
                    <a:pt x="7782" y="14000"/>
                  </a:lnTo>
                  <a:lnTo>
                    <a:pt x="7745" y="14036"/>
                  </a:lnTo>
                  <a:lnTo>
                    <a:pt x="7745" y="14109"/>
                  </a:lnTo>
                  <a:lnTo>
                    <a:pt x="10945" y="10945"/>
                  </a:lnTo>
                  <a:lnTo>
                    <a:pt x="10945" y="10582"/>
                  </a:lnTo>
                  <a:lnTo>
                    <a:pt x="328" y="0"/>
                  </a:lnTo>
                  <a:close/>
                  <a:moveTo>
                    <a:pt x="7745" y="14109"/>
                  </a:moveTo>
                  <a:lnTo>
                    <a:pt x="7709" y="14145"/>
                  </a:lnTo>
                  <a:lnTo>
                    <a:pt x="7745" y="14145"/>
                  </a:lnTo>
                  <a:lnTo>
                    <a:pt x="7745" y="141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5258075" y="4054225"/>
              <a:ext cx="193650" cy="273650"/>
            </a:xfrm>
            <a:custGeom>
              <a:avLst/>
              <a:gdLst/>
              <a:ahLst/>
              <a:cxnLst/>
              <a:rect l="l" t="t" r="r" b="b"/>
              <a:pathLst>
                <a:path w="7746" h="10946" extrusionOk="0">
                  <a:moveTo>
                    <a:pt x="4327" y="546"/>
                  </a:moveTo>
                  <a:lnTo>
                    <a:pt x="2109" y="2764"/>
                  </a:lnTo>
                  <a:lnTo>
                    <a:pt x="4327" y="546"/>
                  </a:lnTo>
                  <a:close/>
                  <a:moveTo>
                    <a:pt x="2109" y="2764"/>
                  </a:moveTo>
                  <a:lnTo>
                    <a:pt x="1818" y="3055"/>
                  </a:lnTo>
                  <a:lnTo>
                    <a:pt x="2109" y="2764"/>
                  </a:lnTo>
                  <a:close/>
                  <a:moveTo>
                    <a:pt x="1818" y="3055"/>
                  </a:moveTo>
                  <a:lnTo>
                    <a:pt x="1637" y="3237"/>
                  </a:lnTo>
                  <a:lnTo>
                    <a:pt x="1818" y="3055"/>
                  </a:lnTo>
                  <a:close/>
                  <a:moveTo>
                    <a:pt x="1637" y="3237"/>
                  </a:moveTo>
                  <a:lnTo>
                    <a:pt x="1600" y="3273"/>
                  </a:lnTo>
                  <a:lnTo>
                    <a:pt x="1637" y="3237"/>
                  </a:lnTo>
                  <a:close/>
                  <a:moveTo>
                    <a:pt x="1600" y="3273"/>
                  </a:moveTo>
                  <a:lnTo>
                    <a:pt x="1564" y="3309"/>
                  </a:lnTo>
                  <a:lnTo>
                    <a:pt x="1600" y="3273"/>
                  </a:lnTo>
                  <a:close/>
                  <a:moveTo>
                    <a:pt x="1564" y="3309"/>
                  </a:moveTo>
                  <a:lnTo>
                    <a:pt x="1346" y="3528"/>
                  </a:lnTo>
                  <a:lnTo>
                    <a:pt x="1564" y="3309"/>
                  </a:lnTo>
                  <a:close/>
                  <a:moveTo>
                    <a:pt x="1346" y="3528"/>
                  </a:moveTo>
                  <a:lnTo>
                    <a:pt x="1309" y="3564"/>
                  </a:lnTo>
                  <a:lnTo>
                    <a:pt x="1346" y="3528"/>
                  </a:lnTo>
                  <a:close/>
                  <a:moveTo>
                    <a:pt x="1309" y="3564"/>
                  </a:moveTo>
                  <a:lnTo>
                    <a:pt x="224" y="4650"/>
                  </a:lnTo>
                  <a:lnTo>
                    <a:pt x="224" y="4650"/>
                  </a:lnTo>
                  <a:lnTo>
                    <a:pt x="1309" y="3564"/>
                  </a:lnTo>
                  <a:close/>
                  <a:moveTo>
                    <a:pt x="4509" y="1"/>
                  </a:moveTo>
                  <a:lnTo>
                    <a:pt x="4509" y="364"/>
                  </a:lnTo>
                  <a:lnTo>
                    <a:pt x="4327" y="546"/>
                  </a:lnTo>
                  <a:lnTo>
                    <a:pt x="4327" y="546"/>
                  </a:lnTo>
                  <a:lnTo>
                    <a:pt x="7200" y="3419"/>
                  </a:lnTo>
                  <a:lnTo>
                    <a:pt x="3600" y="7018"/>
                  </a:lnTo>
                  <a:lnTo>
                    <a:pt x="0" y="10618"/>
                  </a:lnTo>
                  <a:lnTo>
                    <a:pt x="182" y="10800"/>
                  </a:lnTo>
                  <a:lnTo>
                    <a:pt x="328" y="10945"/>
                  </a:lnTo>
                  <a:lnTo>
                    <a:pt x="7709" y="3564"/>
                  </a:lnTo>
                  <a:lnTo>
                    <a:pt x="7745" y="3564"/>
                  </a:lnTo>
                  <a:lnTo>
                    <a:pt x="7673" y="3528"/>
                  </a:lnTo>
                  <a:lnTo>
                    <a:pt x="7564" y="3637"/>
                  </a:lnTo>
                  <a:lnTo>
                    <a:pt x="7418" y="3419"/>
                  </a:lnTo>
                  <a:lnTo>
                    <a:pt x="7345" y="3273"/>
                  </a:lnTo>
                  <a:lnTo>
                    <a:pt x="7345" y="3237"/>
                  </a:lnTo>
                  <a:lnTo>
                    <a:pt x="7564" y="3309"/>
                  </a:lnTo>
                  <a:lnTo>
                    <a:pt x="7745" y="3382"/>
                  </a:lnTo>
                  <a:lnTo>
                    <a:pt x="7709" y="3237"/>
                  </a:lnTo>
                  <a:lnTo>
                    <a:pt x="7564" y="3055"/>
                  </a:lnTo>
                  <a:lnTo>
                    <a:pt x="7273" y="2764"/>
                  </a:lnTo>
                  <a:lnTo>
                    <a:pt x="45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4988100" y="4067875"/>
              <a:ext cx="86375" cy="85450"/>
            </a:xfrm>
            <a:custGeom>
              <a:avLst/>
              <a:gdLst/>
              <a:ahLst/>
              <a:cxnLst/>
              <a:rect l="l" t="t" r="r" b="b"/>
              <a:pathLst>
                <a:path w="3455" h="3418" extrusionOk="0">
                  <a:moveTo>
                    <a:pt x="0" y="0"/>
                  </a:moveTo>
                  <a:lnTo>
                    <a:pt x="3454" y="3418"/>
                  </a:lnTo>
                  <a:lnTo>
                    <a:pt x="3454" y="3418"/>
                  </a:lnTo>
                  <a:lnTo>
                    <a:pt x="2364" y="2327"/>
                  </a:lnTo>
                  <a:lnTo>
                    <a:pt x="0" y="0"/>
                  </a:lnTo>
                  <a:close/>
                  <a:moveTo>
                    <a:pt x="3454" y="3418"/>
                  </a:moveTo>
                  <a:lnTo>
                    <a:pt x="3454" y="3418"/>
                  </a:lnTo>
                  <a:lnTo>
                    <a:pt x="3454" y="3418"/>
                  </a:lnTo>
                  <a:lnTo>
                    <a:pt x="3454" y="3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5449875" y="4140575"/>
              <a:ext cx="1850" cy="2775"/>
            </a:xfrm>
            <a:custGeom>
              <a:avLst/>
              <a:gdLst/>
              <a:ahLst/>
              <a:cxnLst/>
              <a:rect l="l" t="t" r="r" b="b"/>
              <a:pathLst>
                <a:path w="74" h="111" extrusionOk="0">
                  <a:moveTo>
                    <a:pt x="73" y="1"/>
                  </a:moveTo>
                  <a:lnTo>
                    <a:pt x="1" y="37"/>
                  </a:lnTo>
                  <a:lnTo>
                    <a:pt x="73" y="110"/>
                  </a:lnTo>
                  <a:lnTo>
                    <a:pt x="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5441700" y="4135125"/>
              <a:ext cx="10925" cy="10025"/>
            </a:xfrm>
            <a:custGeom>
              <a:avLst/>
              <a:gdLst/>
              <a:ahLst/>
              <a:cxnLst/>
              <a:rect l="l" t="t" r="r" b="b"/>
              <a:pathLst>
                <a:path w="437" h="401" extrusionOk="0">
                  <a:moveTo>
                    <a:pt x="0" y="1"/>
                  </a:moveTo>
                  <a:lnTo>
                    <a:pt x="0" y="37"/>
                  </a:lnTo>
                  <a:lnTo>
                    <a:pt x="73" y="183"/>
                  </a:lnTo>
                  <a:lnTo>
                    <a:pt x="219" y="401"/>
                  </a:lnTo>
                  <a:lnTo>
                    <a:pt x="328" y="292"/>
                  </a:lnTo>
                  <a:lnTo>
                    <a:pt x="400" y="328"/>
                  </a:lnTo>
                  <a:lnTo>
                    <a:pt x="328" y="255"/>
                  </a:lnTo>
                  <a:lnTo>
                    <a:pt x="400" y="219"/>
                  </a:lnTo>
                  <a:lnTo>
                    <a:pt x="437" y="183"/>
                  </a:lnTo>
                  <a:lnTo>
                    <a:pt x="400" y="146"/>
                  </a:lnTo>
                  <a:lnTo>
                    <a:pt x="219" y="73"/>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4988100" y="3989675"/>
              <a:ext cx="60925" cy="60025"/>
            </a:xfrm>
            <a:custGeom>
              <a:avLst/>
              <a:gdLst/>
              <a:ahLst/>
              <a:cxnLst/>
              <a:rect l="l" t="t" r="r" b="b"/>
              <a:pathLst>
                <a:path w="2437" h="2401" extrusionOk="0">
                  <a:moveTo>
                    <a:pt x="0" y="2401"/>
                  </a:moveTo>
                  <a:lnTo>
                    <a:pt x="0" y="2401"/>
                  </a:lnTo>
                  <a:lnTo>
                    <a:pt x="0" y="2401"/>
                  </a:lnTo>
                  <a:lnTo>
                    <a:pt x="24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5057175" y="3869700"/>
              <a:ext cx="313650" cy="378175"/>
            </a:xfrm>
            <a:custGeom>
              <a:avLst/>
              <a:gdLst/>
              <a:ahLst/>
              <a:cxnLst/>
              <a:rect l="l" t="t" r="r" b="b"/>
              <a:pathLst>
                <a:path w="12546" h="15127" extrusionOk="0">
                  <a:moveTo>
                    <a:pt x="1" y="9963"/>
                  </a:moveTo>
                  <a:lnTo>
                    <a:pt x="2068" y="12031"/>
                  </a:lnTo>
                  <a:lnTo>
                    <a:pt x="2068" y="12031"/>
                  </a:lnTo>
                  <a:lnTo>
                    <a:pt x="1019" y="10981"/>
                  </a:lnTo>
                  <a:lnTo>
                    <a:pt x="1" y="9963"/>
                  </a:lnTo>
                  <a:close/>
                  <a:moveTo>
                    <a:pt x="5164" y="0"/>
                  </a:moveTo>
                  <a:lnTo>
                    <a:pt x="4800" y="364"/>
                  </a:lnTo>
                  <a:lnTo>
                    <a:pt x="12000" y="7563"/>
                  </a:lnTo>
                  <a:lnTo>
                    <a:pt x="4800" y="14763"/>
                  </a:lnTo>
                  <a:lnTo>
                    <a:pt x="4982" y="14945"/>
                  </a:lnTo>
                  <a:lnTo>
                    <a:pt x="5164" y="15127"/>
                  </a:lnTo>
                  <a:lnTo>
                    <a:pt x="12545" y="7745"/>
                  </a:lnTo>
                  <a:lnTo>
                    <a:pt x="12545" y="7382"/>
                  </a:lnTo>
                  <a:lnTo>
                    <a:pt x="5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4988100" y="4067875"/>
              <a:ext cx="59100" cy="58200"/>
            </a:xfrm>
            <a:custGeom>
              <a:avLst/>
              <a:gdLst/>
              <a:ahLst/>
              <a:cxnLst/>
              <a:rect l="l" t="t" r="r" b="b"/>
              <a:pathLst>
                <a:path w="2364" h="2328" extrusionOk="0">
                  <a:moveTo>
                    <a:pt x="2364" y="2327"/>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4385400" y="2852500"/>
              <a:ext cx="691800" cy="692700"/>
            </a:xfrm>
            <a:custGeom>
              <a:avLst/>
              <a:gdLst/>
              <a:ahLst/>
              <a:cxnLst/>
              <a:rect l="l" t="t" r="r" b="b"/>
              <a:pathLst>
                <a:path w="27672" h="27708" extrusionOk="0">
                  <a:moveTo>
                    <a:pt x="24435" y="0"/>
                  </a:moveTo>
                  <a:lnTo>
                    <a:pt x="21054" y="3454"/>
                  </a:lnTo>
                  <a:lnTo>
                    <a:pt x="24108" y="400"/>
                  </a:lnTo>
                  <a:lnTo>
                    <a:pt x="27162" y="3418"/>
                  </a:lnTo>
                  <a:lnTo>
                    <a:pt x="27344" y="3236"/>
                  </a:lnTo>
                  <a:lnTo>
                    <a:pt x="27672" y="3236"/>
                  </a:lnTo>
                  <a:lnTo>
                    <a:pt x="24435" y="0"/>
                  </a:lnTo>
                  <a:close/>
                  <a:moveTo>
                    <a:pt x="27162" y="3418"/>
                  </a:moveTo>
                  <a:lnTo>
                    <a:pt x="23926" y="6654"/>
                  </a:lnTo>
                  <a:lnTo>
                    <a:pt x="20254" y="10327"/>
                  </a:lnTo>
                  <a:lnTo>
                    <a:pt x="3400" y="27180"/>
                  </a:lnTo>
                  <a:lnTo>
                    <a:pt x="3400" y="27180"/>
                  </a:lnTo>
                  <a:lnTo>
                    <a:pt x="3419" y="27198"/>
                  </a:lnTo>
                  <a:lnTo>
                    <a:pt x="27162" y="3418"/>
                  </a:lnTo>
                  <a:close/>
                  <a:moveTo>
                    <a:pt x="364" y="24144"/>
                  </a:moveTo>
                  <a:lnTo>
                    <a:pt x="1" y="24471"/>
                  </a:lnTo>
                  <a:lnTo>
                    <a:pt x="3055" y="27526"/>
                  </a:lnTo>
                  <a:lnTo>
                    <a:pt x="3237" y="27707"/>
                  </a:lnTo>
                  <a:lnTo>
                    <a:pt x="3237" y="27344"/>
                  </a:lnTo>
                  <a:lnTo>
                    <a:pt x="3400" y="27180"/>
                  </a:lnTo>
                  <a:lnTo>
                    <a:pt x="3400" y="27180"/>
                  </a:lnTo>
                  <a:lnTo>
                    <a:pt x="364" y="2414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4984450" y="2934300"/>
              <a:ext cx="610900" cy="610900"/>
            </a:xfrm>
            <a:custGeom>
              <a:avLst/>
              <a:gdLst/>
              <a:ahLst/>
              <a:cxnLst/>
              <a:rect l="l" t="t" r="r" b="b"/>
              <a:pathLst>
                <a:path w="24436" h="24436" extrusionOk="0">
                  <a:moveTo>
                    <a:pt x="3382" y="1"/>
                  </a:moveTo>
                  <a:lnTo>
                    <a:pt x="1" y="3382"/>
                  </a:lnTo>
                  <a:lnTo>
                    <a:pt x="328" y="3382"/>
                  </a:lnTo>
                  <a:lnTo>
                    <a:pt x="510" y="3564"/>
                  </a:lnTo>
                  <a:lnTo>
                    <a:pt x="3564" y="510"/>
                  </a:lnTo>
                  <a:lnTo>
                    <a:pt x="23926" y="20872"/>
                  </a:lnTo>
                  <a:lnTo>
                    <a:pt x="20872" y="23926"/>
                  </a:lnTo>
                  <a:lnTo>
                    <a:pt x="21054" y="24108"/>
                  </a:lnTo>
                  <a:lnTo>
                    <a:pt x="21054" y="24435"/>
                  </a:lnTo>
                  <a:lnTo>
                    <a:pt x="21199" y="24254"/>
                  </a:lnTo>
                  <a:lnTo>
                    <a:pt x="24254" y="21236"/>
                  </a:lnTo>
                  <a:lnTo>
                    <a:pt x="24435" y="21054"/>
                  </a:lnTo>
                  <a:lnTo>
                    <a:pt x="24435"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4891725" y="3018850"/>
              <a:ext cx="619075" cy="619075"/>
            </a:xfrm>
            <a:custGeom>
              <a:avLst/>
              <a:gdLst/>
              <a:ahLst/>
              <a:cxnLst/>
              <a:rect l="l" t="t" r="r" b="b"/>
              <a:pathLst>
                <a:path w="24763" h="24763" extrusionOk="0">
                  <a:moveTo>
                    <a:pt x="3710" y="0"/>
                  </a:moveTo>
                  <a:lnTo>
                    <a:pt x="1" y="3709"/>
                  </a:lnTo>
                  <a:lnTo>
                    <a:pt x="364" y="3709"/>
                  </a:lnTo>
                  <a:lnTo>
                    <a:pt x="4037" y="7381"/>
                  </a:lnTo>
                  <a:lnTo>
                    <a:pt x="7091" y="10436"/>
                  </a:lnTo>
                  <a:lnTo>
                    <a:pt x="20872" y="24217"/>
                  </a:lnTo>
                  <a:lnTo>
                    <a:pt x="546" y="3854"/>
                  </a:lnTo>
                  <a:lnTo>
                    <a:pt x="3855" y="509"/>
                  </a:lnTo>
                  <a:lnTo>
                    <a:pt x="24217" y="20872"/>
                  </a:lnTo>
                  <a:lnTo>
                    <a:pt x="20872" y="24217"/>
                  </a:lnTo>
                  <a:lnTo>
                    <a:pt x="21054" y="24399"/>
                  </a:lnTo>
                  <a:lnTo>
                    <a:pt x="21054" y="24762"/>
                  </a:lnTo>
                  <a:lnTo>
                    <a:pt x="21236" y="24580"/>
                  </a:lnTo>
                  <a:lnTo>
                    <a:pt x="24581" y="21235"/>
                  </a:lnTo>
                  <a:lnTo>
                    <a:pt x="24763" y="21053"/>
                  </a:lnTo>
                  <a:lnTo>
                    <a:pt x="24763" y="20726"/>
                  </a:lnTo>
                  <a:lnTo>
                    <a:pt x="40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4466300" y="3111550"/>
              <a:ext cx="526350" cy="526375"/>
            </a:xfrm>
            <a:custGeom>
              <a:avLst/>
              <a:gdLst/>
              <a:ahLst/>
              <a:cxnLst/>
              <a:rect l="l" t="t" r="r" b="b"/>
              <a:pathLst>
                <a:path w="21054" h="21055" extrusionOk="0">
                  <a:moveTo>
                    <a:pt x="17200" y="510"/>
                  </a:moveTo>
                  <a:lnTo>
                    <a:pt x="20545" y="3855"/>
                  </a:lnTo>
                  <a:lnTo>
                    <a:pt x="3855" y="20509"/>
                  </a:lnTo>
                  <a:lnTo>
                    <a:pt x="546" y="17200"/>
                  </a:lnTo>
                  <a:lnTo>
                    <a:pt x="17200" y="510"/>
                  </a:lnTo>
                  <a:close/>
                  <a:moveTo>
                    <a:pt x="17018" y="1"/>
                  </a:moveTo>
                  <a:lnTo>
                    <a:pt x="1" y="17018"/>
                  </a:lnTo>
                  <a:lnTo>
                    <a:pt x="1" y="17345"/>
                  </a:lnTo>
                  <a:lnTo>
                    <a:pt x="183" y="17527"/>
                  </a:lnTo>
                  <a:lnTo>
                    <a:pt x="3528" y="20872"/>
                  </a:lnTo>
                  <a:lnTo>
                    <a:pt x="3673" y="21054"/>
                  </a:lnTo>
                  <a:lnTo>
                    <a:pt x="3673" y="20691"/>
                  </a:lnTo>
                  <a:lnTo>
                    <a:pt x="20727" y="3710"/>
                  </a:lnTo>
                  <a:lnTo>
                    <a:pt x="21054" y="3710"/>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4559025" y="3204275"/>
              <a:ext cx="510900" cy="510000"/>
            </a:xfrm>
            <a:custGeom>
              <a:avLst/>
              <a:gdLst/>
              <a:ahLst/>
              <a:cxnLst/>
              <a:rect l="l" t="t" r="r" b="b"/>
              <a:pathLst>
                <a:path w="20436" h="20400" extrusionOk="0">
                  <a:moveTo>
                    <a:pt x="17163" y="474"/>
                  </a:moveTo>
                  <a:lnTo>
                    <a:pt x="19890" y="3201"/>
                  </a:lnTo>
                  <a:lnTo>
                    <a:pt x="3237" y="19890"/>
                  </a:lnTo>
                  <a:lnTo>
                    <a:pt x="510" y="17163"/>
                  </a:lnTo>
                  <a:lnTo>
                    <a:pt x="17163" y="474"/>
                  </a:lnTo>
                  <a:close/>
                  <a:moveTo>
                    <a:pt x="17018" y="1"/>
                  </a:moveTo>
                  <a:lnTo>
                    <a:pt x="1" y="16982"/>
                  </a:lnTo>
                  <a:lnTo>
                    <a:pt x="1" y="17345"/>
                  </a:lnTo>
                  <a:lnTo>
                    <a:pt x="182" y="17527"/>
                  </a:lnTo>
                  <a:lnTo>
                    <a:pt x="2910" y="20254"/>
                  </a:lnTo>
                  <a:lnTo>
                    <a:pt x="3091" y="20400"/>
                  </a:lnTo>
                  <a:lnTo>
                    <a:pt x="3091" y="20072"/>
                  </a:lnTo>
                  <a:lnTo>
                    <a:pt x="13854" y="9309"/>
                  </a:lnTo>
                  <a:lnTo>
                    <a:pt x="17018" y="6110"/>
                  </a:lnTo>
                  <a:lnTo>
                    <a:pt x="20108" y="3055"/>
                  </a:lnTo>
                  <a:lnTo>
                    <a:pt x="20436" y="3055"/>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4984450" y="3279725"/>
              <a:ext cx="434550" cy="434550"/>
            </a:xfrm>
            <a:custGeom>
              <a:avLst/>
              <a:gdLst/>
              <a:ahLst/>
              <a:cxnLst/>
              <a:rect l="l" t="t" r="r" b="b"/>
              <a:pathLst>
                <a:path w="17382" h="17382" extrusionOk="0">
                  <a:moveTo>
                    <a:pt x="7309" y="10055"/>
                  </a:moveTo>
                  <a:lnTo>
                    <a:pt x="14109" y="16872"/>
                  </a:lnTo>
                  <a:lnTo>
                    <a:pt x="14127" y="16854"/>
                  </a:lnTo>
                  <a:lnTo>
                    <a:pt x="14127" y="16854"/>
                  </a:lnTo>
                  <a:lnTo>
                    <a:pt x="7309" y="10055"/>
                  </a:lnTo>
                  <a:close/>
                  <a:moveTo>
                    <a:pt x="3055" y="1"/>
                  </a:moveTo>
                  <a:lnTo>
                    <a:pt x="1" y="3092"/>
                  </a:lnTo>
                  <a:lnTo>
                    <a:pt x="328" y="3092"/>
                  </a:lnTo>
                  <a:lnTo>
                    <a:pt x="7309" y="10055"/>
                  </a:lnTo>
                  <a:lnTo>
                    <a:pt x="510" y="3237"/>
                  </a:lnTo>
                  <a:lnTo>
                    <a:pt x="3237" y="510"/>
                  </a:lnTo>
                  <a:lnTo>
                    <a:pt x="16836" y="14145"/>
                  </a:lnTo>
                  <a:lnTo>
                    <a:pt x="14127" y="16854"/>
                  </a:lnTo>
                  <a:lnTo>
                    <a:pt x="14127" y="16854"/>
                  </a:lnTo>
                  <a:lnTo>
                    <a:pt x="14291" y="17018"/>
                  </a:lnTo>
                  <a:lnTo>
                    <a:pt x="14291" y="17382"/>
                  </a:lnTo>
                  <a:lnTo>
                    <a:pt x="14472" y="17200"/>
                  </a:lnTo>
                  <a:lnTo>
                    <a:pt x="17200" y="14473"/>
                  </a:lnTo>
                  <a:lnTo>
                    <a:pt x="17381" y="14291"/>
                  </a:lnTo>
                  <a:lnTo>
                    <a:pt x="17345" y="13964"/>
                  </a:lnTo>
                  <a:lnTo>
                    <a:pt x="3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5024450" y="3564250"/>
              <a:ext cx="35475" cy="36400"/>
            </a:xfrm>
            <a:custGeom>
              <a:avLst/>
              <a:gdLst/>
              <a:ahLst/>
              <a:cxnLst/>
              <a:rect l="l" t="t" r="r" b="b"/>
              <a:pathLst>
                <a:path w="1419" h="1456" extrusionOk="0">
                  <a:moveTo>
                    <a:pt x="1419" y="1455"/>
                  </a:moveTo>
                  <a:lnTo>
                    <a:pt x="1419" y="1455"/>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4904450" y="3357000"/>
              <a:ext cx="437275" cy="436350"/>
            </a:xfrm>
            <a:custGeom>
              <a:avLst/>
              <a:gdLst/>
              <a:ahLst/>
              <a:cxnLst/>
              <a:rect l="l" t="t" r="r" b="b"/>
              <a:pathLst>
                <a:path w="17491" h="17454" extrusionOk="0">
                  <a:moveTo>
                    <a:pt x="1078" y="3877"/>
                  </a:moveTo>
                  <a:lnTo>
                    <a:pt x="3528" y="6327"/>
                  </a:lnTo>
                  <a:lnTo>
                    <a:pt x="6764" y="9564"/>
                  </a:lnTo>
                  <a:lnTo>
                    <a:pt x="1078" y="3877"/>
                  </a:lnTo>
                  <a:close/>
                  <a:moveTo>
                    <a:pt x="3201" y="1"/>
                  </a:moveTo>
                  <a:lnTo>
                    <a:pt x="1" y="3164"/>
                  </a:lnTo>
                  <a:lnTo>
                    <a:pt x="365" y="3164"/>
                  </a:lnTo>
                  <a:lnTo>
                    <a:pt x="546" y="3346"/>
                  </a:lnTo>
                  <a:lnTo>
                    <a:pt x="3346" y="510"/>
                  </a:lnTo>
                  <a:lnTo>
                    <a:pt x="16982" y="14109"/>
                  </a:lnTo>
                  <a:lnTo>
                    <a:pt x="14145" y="16945"/>
                  </a:lnTo>
                  <a:lnTo>
                    <a:pt x="14327" y="17127"/>
                  </a:lnTo>
                  <a:lnTo>
                    <a:pt x="14327" y="17454"/>
                  </a:lnTo>
                  <a:lnTo>
                    <a:pt x="14473" y="17308"/>
                  </a:lnTo>
                  <a:lnTo>
                    <a:pt x="17309" y="14472"/>
                  </a:lnTo>
                  <a:lnTo>
                    <a:pt x="17491" y="14291"/>
                  </a:lnTo>
                  <a:lnTo>
                    <a:pt x="17491" y="13927"/>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4635375" y="3436075"/>
              <a:ext cx="357275" cy="357275"/>
            </a:xfrm>
            <a:custGeom>
              <a:avLst/>
              <a:gdLst/>
              <a:ahLst/>
              <a:cxnLst/>
              <a:rect l="l" t="t" r="r" b="b"/>
              <a:pathLst>
                <a:path w="14291" h="14291" extrusionOk="0">
                  <a:moveTo>
                    <a:pt x="10764" y="1"/>
                  </a:moveTo>
                  <a:lnTo>
                    <a:pt x="1" y="10764"/>
                  </a:lnTo>
                  <a:lnTo>
                    <a:pt x="1" y="11128"/>
                  </a:lnTo>
                  <a:lnTo>
                    <a:pt x="183" y="11309"/>
                  </a:lnTo>
                  <a:lnTo>
                    <a:pt x="2983" y="14145"/>
                  </a:lnTo>
                  <a:lnTo>
                    <a:pt x="3164" y="14291"/>
                  </a:lnTo>
                  <a:lnTo>
                    <a:pt x="3164" y="13964"/>
                  </a:lnTo>
                  <a:lnTo>
                    <a:pt x="3346" y="13782"/>
                  </a:lnTo>
                  <a:lnTo>
                    <a:pt x="510" y="10946"/>
                  </a:lnTo>
                  <a:lnTo>
                    <a:pt x="10946" y="510"/>
                  </a:lnTo>
                  <a:lnTo>
                    <a:pt x="13782" y="3346"/>
                  </a:lnTo>
                  <a:lnTo>
                    <a:pt x="12576" y="4552"/>
                  </a:lnTo>
                  <a:lnTo>
                    <a:pt x="12576" y="4552"/>
                  </a:lnTo>
                  <a:lnTo>
                    <a:pt x="13964" y="3164"/>
                  </a:lnTo>
                  <a:lnTo>
                    <a:pt x="14291" y="3164"/>
                  </a:lnTo>
                  <a:lnTo>
                    <a:pt x="111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4714475" y="3515175"/>
              <a:ext cx="359100" cy="359100"/>
            </a:xfrm>
            <a:custGeom>
              <a:avLst/>
              <a:gdLst/>
              <a:ahLst/>
              <a:cxnLst/>
              <a:rect l="l" t="t" r="r" b="b"/>
              <a:pathLst>
                <a:path w="14364" h="14364" extrusionOk="0">
                  <a:moveTo>
                    <a:pt x="10945" y="546"/>
                  </a:moveTo>
                  <a:lnTo>
                    <a:pt x="12400" y="1964"/>
                  </a:lnTo>
                  <a:lnTo>
                    <a:pt x="13818" y="3418"/>
                  </a:lnTo>
                  <a:lnTo>
                    <a:pt x="3382" y="13818"/>
                  </a:lnTo>
                  <a:lnTo>
                    <a:pt x="546" y="10981"/>
                  </a:lnTo>
                  <a:lnTo>
                    <a:pt x="10945" y="546"/>
                  </a:lnTo>
                  <a:close/>
                  <a:moveTo>
                    <a:pt x="10800" y="0"/>
                  </a:moveTo>
                  <a:lnTo>
                    <a:pt x="0" y="10800"/>
                  </a:lnTo>
                  <a:lnTo>
                    <a:pt x="0" y="11127"/>
                  </a:lnTo>
                  <a:lnTo>
                    <a:pt x="182" y="11309"/>
                  </a:lnTo>
                  <a:lnTo>
                    <a:pt x="3055" y="14181"/>
                  </a:lnTo>
                  <a:lnTo>
                    <a:pt x="3237" y="14363"/>
                  </a:lnTo>
                  <a:lnTo>
                    <a:pt x="3237" y="13999"/>
                  </a:lnTo>
                  <a:lnTo>
                    <a:pt x="10800" y="6473"/>
                  </a:lnTo>
                  <a:lnTo>
                    <a:pt x="13999" y="3237"/>
                  </a:lnTo>
                  <a:lnTo>
                    <a:pt x="14145" y="3237"/>
                  </a:lnTo>
                  <a:lnTo>
                    <a:pt x="14181" y="3164"/>
                  </a:lnTo>
                  <a:lnTo>
                    <a:pt x="14254" y="3237"/>
                  </a:lnTo>
                  <a:lnTo>
                    <a:pt x="14363" y="3237"/>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4984450" y="3596075"/>
              <a:ext cx="278200" cy="278200"/>
            </a:xfrm>
            <a:custGeom>
              <a:avLst/>
              <a:gdLst/>
              <a:ahLst/>
              <a:cxnLst/>
              <a:rect l="l" t="t" r="r" b="b"/>
              <a:pathLst>
                <a:path w="11128" h="11128" extrusionOk="0">
                  <a:moveTo>
                    <a:pt x="3200" y="1"/>
                  </a:moveTo>
                  <a:lnTo>
                    <a:pt x="1" y="3237"/>
                  </a:lnTo>
                  <a:lnTo>
                    <a:pt x="328" y="3237"/>
                  </a:lnTo>
                  <a:lnTo>
                    <a:pt x="510" y="3382"/>
                  </a:lnTo>
                  <a:lnTo>
                    <a:pt x="3382" y="510"/>
                  </a:lnTo>
                  <a:lnTo>
                    <a:pt x="10582" y="7745"/>
                  </a:lnTo>
                  <a:lnTo>
                    <a:pt x="7709" y="10582"/>
                  </a:lnTo>
                  <a:lnTo>
                    <a:pt x="4110" y="7018"/>
                  </a:lnTo>
                  <a:lnTo>
                    <a:pt x="7891" y="10763"/>
                  </a:lnTo>
                  <a:lnTo>
                    <a:pt x="7891" y="11127"/>
                  </a:lnTo>
                  <a:lnTo>
                    <a:pt x="7891" y="11127"/>
                  </a:lnTo>
                  <a:lnTo>
                    <a:pt x="8073" y="10945"/>
                  </a:lnTo>
                  <a:lnTo>
                    <a:pt x="10945" y="8073"/>
                  </a:lnTo>
                  <a:lnTo>
                    <a:pt x="11127" y="7891"/>
                  </a:lnTo>
                  <a:lnTo>
                    <a:pt x="11127" y="7564"/>
                  </a:lnTo>
                  <a:lnTo>
                    <a:pt x="3564" y="1"/>
                  </a:lnTo>
                  <a:lnTo>
                    <a:pt x="3491" y="37"/>
                  </a:lnTo>
                  <a:lnTo>
                    <a:pt x="3637" y="182"/>
                  </a:lnTo>
                  <a:lnTo>
                    <a:pt x="3382" y="291"/>
                  </a:lnTo>
                  <a:lnTo>
                    <a:pt x="3200" y="364"/>
                  </a:lnTo>
                  <a:lnTo>
                    <a:pt x="3200" y="328"/>
                  </a:lnTo>
                  <a:lnTo>
                    <a:pt x="3273" y="182"/>
                  </a:lnTo>
                  <a:lnTo>
                    <a:pt x="33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5070825" y="3596075"/>
              <a:ext cx="2750" cy="925"/>
            </a:xfrm>
            <a:custGeom>
              <a:avLst/>
              <a:gdLst/>
              <a:ahLst/>
              <a:cxnLst/>
              <a:rect l="l" t="t" r="r" b="b"/>
              <a:pathLst>
                <a:path w="110" h="37" extrusionOk="0">
                  <a:moveTo>
                    <a:pt x="0" y="1"/>
                  </a:moveTo>
                  <a:lnTo>
                    <a:pt x="36" y="37"/>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5064450" y="3594250"/>
              <a:ext cx="10925" cy="10950"/>
            </a:xfrm>
            <a:custGeom>
              <a:avLst/>
              <a:gdLst/>
              <a:ahLst/>
              <a:cxnLst/>
              <a:rect l="l" t="t" r="r" b="b"/>
              <a:pathLst>
                <a:path w="437" h="438" extrusionOk="0">
                  <a:moveTo>
                    <a:pt x="182" y="1"/>
                  </a:moveTo>
                  <a:lnTo>
                    <a:pt x="146" y="74"/>
                  </a:lnTo>
                  <a:lnTo>
                    <a:pt x="73" y="255"/>
                  </a:lnTo>
                  <a:lnTo>
                    <a:pt x="0" y="401"/>
                  </a:lnTo>
                  <a:lnTo>
                    <a:pt x="0" y="437"/>
                  </a:lnTo>
                  <a:lnTo>
                    <a:pt x="182" y="364"/>
                  </a:lnTo>
                  <a:lnTo>
                    <a:pt x="437" y="255"/>
                  </a:lnTo>
                  <a:lnTo>
                    <a:pt x="291" y="110"/>
                  </a:lnTo>
                  <a:lnTo>
                    <a:pt x="255" y="74"/>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4795375" y="3676975"/>
              <a:ext cx="386375" cy="381825"/>
            </a:xfrm>
            <a:custGeom>
              <a:avLst/>
              <a:gdLst/>
              <a:ahLst/>
              <a:cxnLst/>
              <a:rect l="l" t="t" r="r" b="b"/>
              <a:pathLst>
                <a:path w="15455" h="15273" extrusionOk="0">
                  <a:moveTo>
                    <a:pt x="7709" y="510"/>
                  </a:moveTo>
                  <a:lnTo>
                    <a:pt x="14945" y="7709"/>
                  </a:lnTo>
                  <a:lnTo>
                    <a:pt x="11491" y="11127"/>
                  </a:lnTo>
                  <a:lnTo>
                    <a:pt x="10145" y="12509"/>
                  </a:lnTo>
                  <a:lnTo>
                    <a:pt x="7709" y="14909"/>
                  </a:lnTo>
                  <a:lnTo>
                    <a:pt x="5382" y="12582"/>
                  </a:lnTo>
                  <a:lnTo>
                    <a:pt x="3964" y="11127"/>
                  </a:lnTo>
                  <a:lnTo>
                    <a:pt x="510" y="7709"/>
                  </a:lnTo>
                  <a:lnTo>
                    <a:pt x="7709" y="510"/>
                  </a:lnTo>
                  <a:close/>
                  <a:moveTo>
                    <a:pt x="7564" y="1"/>
                  </a:moveTo>
                  <a:lnTo>
                    <a:pt x="1" y="7564"/>
                  </a:lnTo>
                  <a:lnTo>
                    <a:pt x="1" y="7891"/>
                  </a:lnTo>
                  <a:lnTo>
                    <a:pt x="4982" y="12909"/>
                  </a:lnTo>
                  <a:lnTo>
                    <a:pt x="7382" y="15272"/>
                  </a:lnTo>
                  <a:lnTo>
                    <a:pt x="7564" y="15127"/>
                  </a:lnTo>
                  <a:lnTo>
                    <a:pt x="7891" y="15091"/>
                  </a:lnTo>
                  <a:lnTo>
                    <a:pt x="8073" y="15272"/>
                  </a:lnTo>
                  <a:lnTo>
                    <a:pt x="15454" y="7891"/>
                  </a:lnTo>
                  <a:lnTo>
                    <a:pt x="15454" y="7527"/>
                  </a:lnTo>
                  <a:lnTo>
                    <a:pt x="11673" y="37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4899000" y="4572375"/>
              <a:ext cx="696350" cy="691800"/>
            </a:xfrm>
            <a:custGeom>
              <a:avLst/>
              <a:gdLst/>
              <a:ahLst/>
              <a:cxnLst/>
              <a:rect l="l" t="t" r="r" b="b"/>
              <a:pathLst>
                <a:path w="27854" h="27672" extrusionOk="0">
                  <a:moveTo>
                    <a:pt x="24290" y="510"/>
                  </a:moveTo>
                  <a:lnTo>
                    <a:pt x="27344" y="3564"/>
                  </a:lnTo>
                  <a:lnTo>
                    <a:pt x="3564" y="27308"/>
                  </a:lnTo>
                  <a:lnTo>
                    <a:pt x="546" y="24290"/>
                  </a:lnTo>
                  <a:lnTo>
                    <a:pt x="24290" y="510"/>
                  </a:lnTo>
                  <a:close/>
                  <a:moveTo>
                    <a:pt x="24472" y="1"/>
                  </a:moveTo>
                  <a:lnTo>
                    <a:pt x="24472" y="328"/>
                  </a:lnTo>
                  <a:lnTo>
                    <a:pt x="7455" y="17345"/>
                  </a:lnTo>
                  <a:lnTo>
                    <a:pt x="3746" y="21054"/>
                  </a:lnTo>
                  <a:lnTo>
                    <a:pt x="364" y="24435"/>
                  </a:lnTo>
                  <a:lnTo>
                    <a:pt x="1" y="24435"/>
                  </a:lnTo>
                  <a:lnTo>
                    <a:pt x="3237" y="27671"/>
                  </a:lnTo>
                  <a:lnTo>
                    <a:pt x="3928" y="27671"/>
                  </a:lnTo>
                  <a:lnTo>
                    <a:pt x="6800" y="24799"/>
                  </a:lnTo>
                  <a:lnTo>
                    <a:pt x="27526" y="4073"/>
                  </a:lnTo>
                  <a:lnTo>
                    <a:pt x="27853" y="3746"/>
                  </a:lnTo>
                  <a:lnTo>
                    <a:pt x="27853" y="3382"/>
                  </a:lnTo>
                  <a:lnTo>
                    <a:pt x="27672" y="3200"/>
                  </a:lnTo>
                  <a:lnTo>
                    <a:pt x="24617" y="182"/>
                  </a:lnTo>
                  <a:lnTo>
                    <a:pt x="2447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4389950" y="4661450"/>
              <a:ext cx="602700" cy="521825"/>
            </a:xfrm>
            <a:custGeom>
              <a:avLst/>
              <a:gdLst/>
              <a:ahLst/>
              <a:cxnLst/>
              <a:rect l="l" t="t" r="r" b="b"/>
              <a:pathLst>
                <a:path w="24108" h="20873" extrusionOk="0">
                  <a:moveTo>
                    <a:pt x="182" y="1"/>
                  </a:moveTo>
                  <a:lnTo>
                    <a:pt x="182" y="365"/>
                  </a:lnTo>
                  <a:lnTo>
                    <a:pt x="0" y="510"/>
                  </a:lnTo>
                  <a:lnTo>
                    <a:pt x="20363" y="20872"/>
                  </a:lnTo>
                  <a:lnTo>
                    <a:pt x="20726" y="20872"/>
                  </a:lnTo>
                  <a:lnTo>
                    <a:pt x="24108" y="17491"/>
                  </a:lnTo>
                  <a:lnTo>
                    <a:pt x="23781" y="17491"/>
                  </a:lnTo>
                  <a:lnTo>
                    <a:pt x="16440" y="10150"/>
                  </a:lnTo>
                  <a:lnTo>
                    <a:pt x="23599" y="17309"/>
                  </a:lnTo>
                  <a:lnTo>
                    <a:pt x="20545" y="20363"/>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4470850" y="4479650"/>
              <a:ext cx="614525" cy="619075"/>
            </a:xfrm>
            <a:custGeom>
              <a:avLst/>
              <a:gdLst/>
              <a:ahLst/>
              <a:cxnLst/>
              <a:rect l="l" t="t" r="r" b="b"/>
              <a:pathLst>
                <a:path w="24581" h="24763" extrusionOk="0">
                  <a:moveTo>
                    <a:pt x="3673" y="546"/>
                  </a:moveTo>
                  <a:lnTo>
                    <a:pt x="24035" y="20908"/>
                  </a:lnTo>
                  <a:lnTo>
                    <a:pt x="20690" y="24217"/>
                  </a:lnTo>
                  <a:lnTo>
                    <a:pt x="364" y="3891"/>
                  </a:lnTo>
                  <a:lnTo>
                    <a:pt x="3673" y="546"/>
                  </a:lnTo>
                  <a:close/>
                  <a:moveTo>
                    <a:pt x="3528" y="1"/>
                  </a:moveTo>
                  <a:lnTo>
                    <a:pt x="3346" y="183"/>
                  </a:lnTo>
                  <a:lnTo>
                    <a:pt x="1" y="3528"/>
                  </a:lnTo>
                  <a:lnTo>
                    <a:pt x="182" y="3673"/>
                  </a:lnTo>
                  <a:lnTo>
                    <a:pt x="182" y="4037"/>
                  </a:lnTo>
                  <a:lnTo>
                    <a:pt x="1" y="4219"/>
                  </a:lnTo>
                  <a:lnTo>
                    <a:pt x="20545" y="24763"/>
                  </a:lnTo>
                  <a:lnTo>
                    <a:pt x="20872" y="24763"/>
                  </a:lnTo>
                  <a:lnTo>
                    <a:pt x="24581" y="21054"/>
                  </a:lnTo>
                  <a:lnTo>
                    <a:pt x="24217" y="21054"/>
                  </a:lnTo>
                  <a:lnTo>
                    <a:pt x="20545" y="17381"/>
                  </a:lnTo>
                  <a:lnTo>
                    <a:pt x="17454" y="14327"/>
                  </a:lnTo>
                  <a:lnTo>
                    <a:pt x="3528" y="364"/>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4984450" y="4479650"/>
              <a:ext cx="526350" cy="526350"/>
            </a:xfrm>
            <a:custGeom>
              <a:avLst/>
              <a:gdLst/>
              <a:ahLst/>
              <a:cxnLst/>
              <a:rect l="l" t="t" r="r" b="b"/>
              <a:pathLst>
                <a:path w="21054" h="21054" extrusionOk="0">
                  <a:moveTo>
                    <a:pt x="17163" y="510"/>
                  </a:moveTo>
                  <a:lnTo>
                    <a:pt x="510" y="17200"/>
                  </a:lnTo>
                  <a:lnTo>
                    <a:pt x="17181" y="528"/>
                  </a:lnTo>
                  <a:lnTo>
                    <a:pt x="17163" y="510"/>
                  </a:lnTo>
                  <a:close/>
                  <a:moveTo>
                    <a:pt x="17345" y="1"/>
                  </a:moveTo>
                  <a:lnTo>
                    <a:pt x="17345" y="364"/>
                  </a:lnTo>
                  <a:lnTo>
                    <a:pt x="17181" y="528"/>
                  </a:lnTo>
                  <a:lnTo>
                    <a:pt x="20508" y="3855"/>
                  </a:lnTo>
                  <a:lnTo>
                    <a:pt x="3855" y="20545"/>
                  </a:lnTo>
                  <a:lnTo>
                    <a:pt x="510" y="17200"/>
                  </a:lnTo>
                  <a:lnTo>
                    <a:pt x="510" y="17200"/>
                  </a:lnTo>
                  <a:lnTo>
                    <a:pt x="328" y="17381"/>
                  </a:lnTo>
                  <a:lnTo>
                    <a:pt x="1" y="17381"/>
                  </a:lnTo>
                  <a:lnTo>
                    <a:pt x="3673" y="21054"/>
                  </a:lnTo>
                  <a:lnTo>
                    <a:pt x="4037" y="21054"/>
                  </a:lnTo>
                  <a:lnTo>
                    <a:pt x="21054" y="4037"/>
                  </a:lnTo>
                  <a:lnTo>
                    <a:pt x="21054" y="3710"/>
                  </a:lnTo>
                  <a:lnTo>
                    <a:pt x="20872" y="3528"/>
                  </a:lnTo>
                  <a:lnTo>
                    <a:pt x="17527" y="183"/>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4907200" y="4403300"/>
              <a:ext cx="510875" cy="510000"/>
            </a:xfrm>
            <a:custGeom>
              <a:avLst/>
              <a:gdLst/>
              <a:ahLst/>
              <a:cxnLst/>
              <a:rect l="l" t="t" r="r" b="b"/>
              <a:pathLst>
                <a:path w="20435" h="20400" extrusionOk="0">
                  <a:moveTo>
                    <a:pt x="17381" y="0"/>
                  </a:moveTo>
                  <a:lnTo>
                    <a:pt x="17381" y="328"/>
                  </a:lnTo>
                  <a:lnTo>
                    <a:pt x="6618" y="11127"/>
                  </a:lnTo>
                  <a:lnTo>
                    <a:pt x="17199" y="546"/>
                  </a:lnTo>
                  <a:lnTo>
                    <a:pt x="19926" y="3273"/>
                  </a:lnTo>
                  <a:lnTo>
                    <a:pt x="3273" y="19926"/>
                  </a:lnTo>
                  <a:lnTo>
                    <a:pt x="545" y="17199"/>
                  </a:lnTo>
                  <a:lnTo>
                    <a:pt x="6618" y="11127"/>
                  </a:lnTo>
                  <a:lnTo>
                    <a:pt x="3418" y="14290"/>
                  </a:lnTo>
                  <a:lnTo>
                    <a:pt x="364" y="17345"/>
                  </a:lnTo>
                  <a:lnTo>
                    <a:pt x="0" y="17345"/>
                  </a:lnTo>
                  <a:lnTo>
                    <a:pt x="3091" y="20399"/>
                  </a:lnTo>
                  <a:lnTo>
                    <a:pt x="3418" y="20399"/>
                  </a:lnTo>
                  <a:lnTo>
                    <a:pt x="20435" y="3382"/>
                  </a:lnTo>
                  <a:lnTo>
                    <a:pt x="20435" y="3055"/>
                  </a:lnTo>
                  <a:lnTo>
                    <a:pt x="20253" y="2873"/>
                  </a:lnTo>
                  <a:lnTo>
                    <a:pt x="17526" y="146"/>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4558125" y="4403300"/>
              <a:ext cx="434525" cy="434550"/>
            </a:xfrm>
            <a:custGeom>
              <a:avLst/>
              <a:gdLst/>
              <a:ahLst/>
              <a:cxnLst/>
              <a:rect l="l" t="t" r="r" b="b"/>
              <a:pathLst>
                <a:path w="17381" h="17382" extrusionOk="0">
                  <a:moveTo>
                    <a:pt x="3091" y="0"/>
                  </a:moveTo>
                  <a:lnTo>
                    <a:pt x="2909" y="146"/>
                  </a:lnTo>
                  <a:lnTo>
                    <a:pt x="182" y="2873"/>
                  </a:lnTo>
                  <a:lnTo>
                    <a:pt x="0" y="3055"/>
                  </a:lnTo>
                  <a:lnTo>
                    <a:pt x="0" y="3418"/>
                  </a:lnTo>
                  <a:lnTo>
                    <a:pt x="13963" y="17381"/>
                  </a:lnTo>
                  <a:lnTo>
                    <a:pt x="14327" y="17381"/>
                  </a:lnTo>
                  <a:lnTo>
                    <a:pt x="17381" y="14290"/>
                  </a:lnTo>
                  <a:lnTo>
                    <a:pt x="17054" y="14290"/>
                  </a:lnTo>
                  <a:lnTo>
                    <a:pt x="3273" y="509"/>
                  </a:lnTo>
                  <a:lnTo>
                    <a:pt x="16872" y="14145"/>
                  </a:lnTo>
                  <a:lnTo>
                    <a:pt x="14145" y="16872"/>
                  </a:lnTo>
                  <a:lnTo>
                    <a:pt x="509" y="3273"/>
                  </a:lnTo>
                  <a:lnTo>
                    <a:pt x="3273" y="509"/>
                  </a:lnTo>
                  <a:lnTo>
                    <a:pt x="3091" y="328"/>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4916275" y="4516925"/>
              <a:ext cx="36400" cy="36375"/>
            </a:xfrm>
            <a:custGeom>
              <a:avLst/>
              <a:gdLst/>
              <a:ahLst/>
              <a:cxnLst/>
              <a:rect l="l" t="t" r="r" b="b"/>
              <a:pathLst>
                <a:path w="1456" h="1455" extrusionOk="0">
                  <a:moveTo>
                    <a:pt x="1" y="1"/>
                  </a:moveTo>
                  <a:lnTo>
                    <a:pt x="1" y="1"/>
                  </a:lnTo>
                  <a:lnTo>
                    <a:pt x="1455"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4635375" y="4324200"/>
              <a:ext cx="437275" cy="437275"/>
            </a:xfrm>
            <a:custGeom>
              <a:avLst/>
              <a:gdLst/>
              <a:ahLst/>
              <a:cxnLst/>
              <a:rect l="l" t="t" r="r" b="b"/>
              <a:pathLst>
                <a:path w="17491" h="17491" extrusionOk="0">
                  <a:moveTo>
                    <a:pt x="3164" y="1"/>
                  </a:moveTo>
                  <a:lnTo>
                    <a:pt x="2983" y="146"/>
                  </a:lnTo>
                  <a:lnTo>
                    <a:pt x="183" y="2983"/>
                  </a:lnTo>
                  <a:lnTo>
                    <a:pt x="1" y="3164"/>
                  </a:lnTo>
                  <a:lnTo>
                    <a:pt x="1" y="3528"/>
                  </a:lnTo>
                  <a:lnTo>
                    <a:pt x="13964" y="17491"/>
                  </a:lnTo>
                  <a:lnTo>
                    <a:pt x="14291" y="17491"/>
                  </a:lnTo>
                  <a:lnTo>
                    <a:pt x="17491" y="14291"/>
                  </a:lnTo>
                  <a:lnTo>
                    <a:pt x="17127" y="14291"/>
                  </a:lnTo>
                  <a:lnTo>
                    <a:pt x="16945" y="14109"/>
                  </a:lnTo>
                  <a:lnTo>
                    <a:pt x="16945" y="14109"/>
                  </a:lnTo>
                  <a:lnTo>
                    <a:pt x="14109" y="16945"/>
                  </a:lnTo>
                  <a:lnTo>
                    <a:pt x="510" y="3346"/>
                  </a:lnTo>
                  <a:lnTo>
                    <a:pt x="3346" y="510"/>
                  </a:lnTo>
                  <a:lnTo>
                    <a:pt x="3164" y="328"/>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4984450" y="4324200"/>
              <a:ext cx="357275" cy="357275"/>
            </a:xfrm>
            <a:custGeom>
              <a:avLst/>
              <a:gdLst/>
              <a:ahLst/>
              <a:cxnLst/>
              <a:rect l="l" t="t" r="r" b="b"/>
              <a:pathLst>
                <a:path w="14291" h="14291" extrusionOk="0">
                  <a:moveTo>
                    <a:pt x="10945" y="510"/>
                  </a:moveTo>
                  <a:lnTo>
                    <a:pt x="5728" y="5728"/>
                  </a:lnTo>
                  <a:lnTo>
                    <a:pt x="5728" y="5728"/>
                  </a:lnTo>
                  <a:lnTo>
                    <a:pt x="10963" y="528"/>
                  </a:lnTo>
                  <a:lnTo>
                    <a:pt x="10945" y="510"/>
                  </a:lnTo>
                  <a:close/>
                  <a:moveTo>
                    <a:pt x="11127" y="1"/>
                  </a:moveTo>
                  <a:lnTo>
                    <a:pt x="11127" y="365"/>
                  </a:lnTo>
                  <a:lnTo>
                    <a:pt x="10963" y="528"/>
                  </a:lnTo>
                  <a:lnTo>
                    <a:pt x="13782" y="3346"/>
                  </a:lnTo>
                  <a:lnTo>
                    <a:pt x="3346" y="13782"/>
                  </a:lnTo>
                  <a:lnTo>
                    <a:pt x="510" y="10946"/>
                  </a:lnTo>
                  <a:lnTo>
                    <a:pt x="5728" y="5728"/>
                  </a:lnTo>
                  <a:lnTo>
                    <a:pt x="5728" y="5728"/>
                  </a:lnTo>
                  <a:lnTo>
                    <a:pt x="328" y="11091"/>
                  </a:lnTo>
                  <a:lnTo>
                    <a:pt x="1" y="11091"/>
                  </a:lnTo>
                  <a:lnTo>
                    <a:pt x="3164" y="14291"/>
                  </a:lnTo>
                  <a:lnTo>
                    <a:pt x="3528" y="14291"/>
                  </a:lnTo>
                  <a:lnTo>
                    <a:pt x="14291" y="3492"/>
                  </a:lnTo>
                  <a:lnTo>
                    <a:pt x="14291" y="3164"/>
                  </a:lnTo>
                  <a:lnTo>
                    <a:pt x="14109" y="2983"/>
                  </a:lnTo>
                  <a:lnTo>
                    <a:pt x="11273"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4903550" y="4243300"/>
              <a:ext cx="358175" cy="358200"/>
            </a:xfrm>
            <a:custGeom>
              <a:avLst/>
              <a:gdLst/>
              <a:ahLst/>
              <a:cxnLst/>
              <a:rect l="l" t="t" r="r" b="b"/>
              <a:pathLst>
                <a:path w="14327" h="14328" extrusionOk="0">
                  <a:moveTo>
                    <a:pt x="3564" y="7928"/>
                  </a:moveTo>
                  <a:lnTo>
                    <a:pt x="546" y="10946"/>
                  </a:lnTo>
                  <a:lnTo>
                    <a:pt x="563" y="10963"/>
                  </a:lnTo>
                  <a:lnTo>
                    <a:pt x="563" y="10963"/>
                  </a:lnTo>
                  <a:lnTo>
                    <a:pt x="3564" y="7928"/>
                  </a:lnTo>
                  <a:close/>
                  <a:moveTo>
                    <a:pt x="11127" y="1"/>
                  </a:moveTo>
                  <a:lnTo>
                    <a:pt x="11127" y="364"/>
                  </a:lnTo>
                  <a:lnTo>
                    <a:pt x="10945" y="546"/>
                  </a:lnTo>
                  <a:lnTo>
                    <a:pt x="10945" y="546"/>
                  </a:lnTo>
                  <a:lnTo>
                    <a:pt x="13818" y="3382"/>
                  </a:lnTo>
                  <a:lnTo>
                    <a:pt x="3419" y="13818"/>
                  </a:lnTo>
                  <a:lnTo>
                    <a:pt x="1964" y="12400"/>
                  </a:lnTo>
                  <a:lnTo>
                    <a:pt x="563" y="10963"/>
                  </a:lnTo>
                  <a:lnTo>
                    <a:pt x="563" y="10963"/>
                  </a:lnTo>
                  <a:lnTo>
                    <a:pt x="364" y="11164"/>
                  </a:lnTo>
                  <a:lnTo>
                    <a:pt x="219" y="11164"/>
                  </a:lnTo>
                  <a:lnTo>
                    <a:pt x="182" y="11236"/>
                  </a:lnTo>
                  <a:lnTo>
                    <a:pt x="110" y="11164"/>
                  </a:lnTo>
                  <a:lnTo>
                    <a:pt x="1" y="11164"/>
                  </a:lnTo>
                  <a:lnTo>
                    <a:pt x="3237" y="14327"/>
                  </a:lnTo>
                  <a:lnTo>
                    <a:pt x="3564" y="14327"/>
                  </a:lnTo>
                  <a:lnTo>
                    <a:pt x="14327" y="3564"/>
                  </a:lnTo>
                  <a:lnTo>
                    <a:pt x="14327" y="3201"/>
                  </a:lnTo>
                  <a:lnTo>
                    <a:pt x="14181" y="3055"/>
                  </a:lnTo>
                  <a:lnTo>
                    <a:pt x="11309"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4714475" y="4056550"/>
              <a:ext cx="278175" cy="464950"/>
            </a:xfrm>
            <a:custGeom>
              <a:avLst/>
              <a:gdLst/>
              <a:ahLst/>
              <a:cxnLst/>
              <a:rect l="l" t="t" r="r" b="b"/>
              <a:pathLst>
                <a:path w="11127" h="18598" extrusionOk="0">
                  <a:moveTo>
                    <a:pt x="10707" y="0"/>
                  </a:moveTo>
                  <a:lnTo>
                    <a:pt x="10618" y="89"/>
                  </a:lnTo>
                  <a:lnTo>
                    <a:pt x="7164" y="3507"/>
                  </a:lnTo>
                  <a:lnTo>
                    <a:pt x="3418" y="7289"/>
                  </a:lnTo>
                  <a:lnTo>
                    <a:pt x="10707" y="0"/>
                  </a:lnTo>
                  <a:close/>
                  <a:moveTo>
                    <a:pt x="3418" y="7289"/>
                  </a:moveTo>
                  <a:lnTo>
                    <a:pt x="3347" y="7361"/>
                  </a:lnTo>
                  <a:lnTo>
                    <a:pt x="3418" y="7289"/>
                  </a:lnTo>
                  <a:lnTo>
                    <a:pt x="3418" y="7289"/>
                  </a:lnTo>
                  <a:close/>
                  <a:moveTo>
                    <a:pt x="3237" y="7471"/>
                  </a:moveTo>
                  <a:lnTo>
                    <a:pt x="3055" y="7653"/>
                  </a:lnTo>
                  <a:lnTo>
                    <a:pt x="182" y="10525"/>
                  </a:lnTo>
                  <a:lnTo>
                    <a:pt x="0" y="10707"/>
                  </a:lnTo>
                  <a:lnTo>
                    <a:pt x="0" y="11034"/>
                  </a:lnTo>
                  <a:lnTo>
                    <a:pt x="7564" y="18597"/>
                  </a:lnTo>
                  <a:lnTo>
                    <a:pt x="7600" y="18561"/>
                  </a:lnTo>
                  <a:lnTo>
                    <a:pt x="7491" y="18416"/>
                  </a:lnTo>
                  <a:lnTo>
                    <a:pt x="7745" y="18306"/>
                  </a:lnTo>
                  <a:lnTo>
                    <a:pt x="7927" y="18234"/>
                  </a:lnTo>
                  <a:lnTo>
                    <a:pt x="7927" y="18234"/>
                  </a:lnTo>
                  <a:lnTo>
                    <a:pt x="7854" y="18416"/>
                  </a:lnTo>
                  <a:lnTo>
                    <a:pt x="7782" y="18597"/>
                  </a:lnTo>
                  <a:lnTo>
                    <a:pt x="7927" y="18597"/>
                  </a:lnTo>
                  <a:lnTo>
                    <a:pt x="11127" y="15398"/>
                  </a:lnTo>
                  <a:lnTo>
                    <a:pt x="10800" y="15398"/>
                  </a:lnTo>
                  <a:lnTo>
                    <a:pt x="10618" y="15216"/>
                  </a:lnTo>
                  <a:lnTo>
                    <a:pt x="7745" y="18088"/>
                  </a:lnTo>
                  <a:lnTo>
                    <a:pt x="546" y="10852"/>
                  </a:lnTo>
                  <a:lnTo>
                    <a:pt x="3418" y="8016"/>
                  </a:lnTo>
                  <a:lnTo>
                    <a:pt x="3237" y="7834"/>
                  </a:lnTo>
                  <a:lnTo>
                    <a:pt x="3237" y="747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4903550" y="4520550"/>
              <a:ext cx="2750" cy="950"/>
            </a:xfrm>
            <a:custGeom>
              <a:avLst/>
              <a:gdLst/>
              <a:ahLst/>
              <a:cxnLst/>
              <a:rect l="l" t="t" r="r" b="b"/>
              <a:pathLst>
                <a:path w="110" h="38" extrusionOk="0">
                  <a:moveTo>
                    <a:pt x="37" y="1"/>
                  </a:moveTo>
                  <a:lnTo>
                    <a:pt x="1" y="37"/>
                  </a:lnTo>
                  <a:lnTo>
                    <a:pt x="110" y="37"/>
                  </a:lnTo>
                  <a:lnTo>
                    <a:pt x="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4901725" y="4512375"/>
              <a:ext cx="10950" cy="10950"/>
            </a:xfrm>
            <a:custGeom>
              <a:avLst/>
              <a:gdLst/>
              <a:ahLst/>
              <a:cxnLst/>
              <a:rect l="l" t="t" r="r" b="b"/>
              <a:pathLst>
                <a:path w="438" h="438" extrusionOk="0">
                  <a:moveTo>
                    <a:pt x="437" y="1"/>
                  </a:moveTo>
                  <a:lnTo>
                    <a:pt x="255" y="73"/>
                  </a:lnTo>
                  <a:lnTo>
                    <a:pt x="1" y="183"/>
                  </a:lnTo>
                  <a:lnTo>
                    <a:pt x="110" y="328"/>
                  </a:lnTo>
                  <a:lnTo>
                    <a:pt x="183" y="364"/>
                  </a:lnTo>
                  <a:lnTo>
                    <a:pt x="255" y="437"/>
                  </a:lnTo>
                  <a:lnTo>
                    <a:pt x="292" y="364"/>
                  </a:lnTo>
                  <a:lnTo>
                    <a:pt x="364" y="183"/>
                  </a:lnTo>
                  <a:lnTo>
                    <a:pt x="4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4795375" y="4054225"/>
              <a:ext cx="386375" cy="387275"/>
            </a:xfrm>
            <a:custGeom>
              <a:avLst/>
              <a:gdLst/>
              <a:ahLst/>
              <a:cxnLst/>
              <a:rect l="l" t="t" r="r" b="b"/>
              <a:pathLst>
                <a:path w="15455" h="15491" extrusionOk="0">
                  <a:moveTo>
                    <a:pt x="7709" y="546"/>
                  </a:moveTo>
                  <a:lnTo>
                    <a:pt x="10073" y="2873"/>
                  </a:lnTo>
                  <a:lnTo>
                    <a:pt x="14945" y="7746"/>
                  </a:lnTo>
                  <a:lnTo>
                    <a:pt x="7709" y="14945"/>
                  </a:lnTo>
                  <a:lnTo>
                    <a:pt x="510" y="7746"/>
                  </a:lnTo>
                  <a:lnTo>
                    <a:pt x="4291" y="3964"/>
                  </a:lnTo>
                  <a:lnTo>
                    <a:pt x="5309" y="2946"/>
                  </a:lnTo>
                  <a:lnTo>
                    <a:pt x="7709" y="546"/>
                  </a:lnTo>
                  <a:close/>
                  <a:moveTo>
                    <a:pt x="7564" y="1"/>
                  </a:moveTo>
                  <a:lnTo>
                    <a:pt x="1" y="7564"/>
                  </a:lnTo>
                  <a:lnTo>
                    <a:pt x="1" y="7927"/>
                  </a:lnTo>
                  <a:lnTo>
                    <a:pt x="3746" y="11673"/>
                  </a:lnTo>
                  <a:lnTo>
                    <a:pt x="7382" y="15309"/>
                  </a:lnTo>
                  <a:lnTo>
                    <a:pt x="7564" y="15491"/>
                  </a:lnTo>
                  <a:lnTo>
                    <a:pt x="7891" y="15491"/>
                  </a:lnTo>
                  <a:lnTo>
                    <a:pt x="15454" y="7927"/>
                  </a:lnTo>
                  <a:lnTo>
                    <a:pt x="15454" y="7564"/>
                  </a:lnTo>
                  <a:lnTo>
                    <a:pt x="10473" y="25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4389950" y="2242525"/>
              <a:ext cx="607250" cy="696350"/>
            </a:xfrm>
            <a:custGeom>
              <a:avLst/>
              <a:gdLst/>
              <a:ahLst/>
              <a:cxnLst/>
              <a:rect l="l" t="t" r="r" b="b"/>
              <a:pathLst>
                <a:path w="24290" h="27854" extrusionOk="0">
                  <a:moveTo>
                    <a:pt x="5626" y="12244"/>
                  </a:moveTo>
                  <a:lnTo>
                    <a:pt x="13781" y="20399"/>
                  </a:lnTo>
                  <a:lnTo>
                    <a:pt x="13781" y="20399"/>
                  </a:lnTo>
                  <a:lnTo>
                    <a:pt x="13781" y="20399"/>
                  </a:lnTo>
                  <a:lnTo>
                    <a:pt x="5626" y="12244"/>
                  </a:lnTo>
                  <a:close/>
                  <a:moveTo>
                    <a:pt x="13781" y="20399"/>
                  </a:moveTo>
                  <a:lnTo>
                    <a:pt x="20690" y="27308"/>
                  </a:lnTo>
                  <a:lnTo>
                    <a:pt x="20691" y="27307"/>
                  </a:lnTo>
                  <a:lnTo>
                    <a:pt x="17490" y="24072"/>
                  </a:lnTo>
                  <a:lnTo>
                    <a:pt x="13781" y="20399"/>
                  </a:lnTo>
                  <a:close/>
                  <a:moveTo>
                    <a:pt x="182" y="1"/>
                  </a:moveTo>
                  <a:lnTo>
                    <a:pt x="182" y="328"/>
                  </a:lnTo>
                  <a:lnTo>
                    <a:pt x="0" y="510"/>
                  </a:lnTo>
                  <a:lnTo>
                    <a:pt x="23599" y="24108"/>
                  </a:lnTo>
                  <a:lnTo>
                    <a:pt x="23744" y="24254"/>
                  </a:lnTo>
                  <a:lnTo>
                    <a:pt x="23599" y="24399"/>
                  </a:lnTo>
                  <a:lnTo>
                    <a:pt x="20691" y="27307"/>
                  </a:lnTo>
                  <a:lnTo>
                    <a:pt x="20872" y="27490"/>
                  </a:lnTo>
                  <a:lnTo>
                    <a:pt x="20872" y="27853"/>
                  </a:lnTo>
                  <a:lnTo>
                    <a:pt x="24290" y="24435"/>
                  </a:lnTo>
                  <a:lnTo>
                    <a:pt x="24290" y="24399"/>
                  </a:lnTo>
                  <a:lnTo>
                    <a:pt x="24290" y="24108"/>
                  </a:lnTo>
                  <a:lnTo>
                    <a:pt x="24290" y="24072"/>
                  </a:lnTo>
                  <a:lnTo>
                    <a:pt x="23926" y="23745"/>
                  </a:lnTo>
                  <a:lnTo>
                    <a:pt x="20872" y="20690"/>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4389950" y="2844300"/>
              <a:ext cx="521800" cy="611800"/>
            </a:xfrm>
            <a:custGeom>
              <a:avLst/>
              <a:gdLst/>
              <a:ahLst/>
              <a:cxnLst/>
              <a:rect l="l" t="t" r="r" b="b"/>
              <a:pathLst>
                <a:path w="20872" h="24472" extrusionOk="0">
                  <a:moveTo>
                    <a:pt x="17490" y="1"/>
                  </a:moveTo>
                  <a:lnTo>
                    <a:pt x="17490" y="364"/>
                  </a:lnTo>
                  <a:lnTo>
                    <a:pt x="555" y="17300"/>
                  </a:lnTo>
                  <a:lnTo>
                    <a:pt x="17308" y="546"/>
                  </a:lnTo>
                  <a:lnTo>
                    <a:pt x="20363" y="3601"/>
                  </a:lnTo>
                  <a:lnTo>
                    <a:pt x="0" y="23963"/>
                  </a:lnTo>
                  <a:lnTo>
                    <a:pt x="182" y="24108"/>
                  </a:lnTo>
                  <a:lnTo>
                    <a:pt x="182" y="24472"/>
                  </a:lnTo>
                  <a:lnTo>
                    <a:pt x="20872" y="3782"/>
                  </a:lnTo>
                  <a:lnTo>
                    <a:pt x="20872" y="3419"/>
                  </a:lnTo>
                  <a:lnTo>
                    <a:pt x="174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4220875" y="2752500"/>
              <a:ext cx="606350" cy="614525"/>
            </a:xfrm>
            <a:custGeom>
              <a:avLst/>
              <a:gdLst/>
              <a:ahLst/>
              <a:cxnLst/>
              <a:rect l="l" t="t" r="r" b="b"/>
              <a:pathLst>
                <a:path w="24254" h="24581" extrusionOk="0">
                  <a:moveTo>
                    <a:pt x="20363" y="509"/>
                  </a:moveTo>
                  <a:lnTo>
                    <a:pt x="0" y="20872"/>
                  </a:lnTo>
                  <a:lnTo>
                    <a:pt x="13818" y="7091"/>
                  </a:lnTo>
                  <a:lnTo>
                    <a:pt x="16872" y="4036"/>
                  </a:lnTo>
                  <a:lnTo>
                    <a:pt x="20381" y="528"/>
                  </a:lnTo>
                  <a:lnTo>
                    <a:pt x="20363" y="509"/>
                  </a:lnTo>
                  <a:close/>
                  <a:moveTo>
                    <a:pt x="20544" y="0"/>
                  </a:moveTo>
                  <a:lnTo>
                    <a:pt x="20544" y="364"/>
                  </a:lnTo>
                  <a:lnTo>
                    <a:pt x="20381" y="528"/>
                  </a:lnTo>
                  <a:lnTo>
                    <a:pt x="23708" y="3855"/>
                  </a:lnTo>
                  <a:lnTo>
                    <a:pt x="3346" y="24217"/>
                  </a:lnTo>
                  <a:lnTo>
                    <a:pt x="3527" y="24399"/>
                  </a:lnTo>
                  <a:lnTo>
                    <a:pt x="3709" y="24580"/>
                  </a:lnTo>
                  <a:lnTo>
                    <a:pt x="24253" y="4036"/>
                  </a:lnTo>
                  <a:lnTo>
                    <a:pt x="24253" y="3673"/>
                  </a:lnTo>
                  <a:lnTo>
                    <a:pt x="2054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4220875" y="2331625"/>
              <a:ext cx="513625" cy="521800"/>
            </a:xfrm>
            <a:custGeom>
              <a:avLst/>
              <a:gdLst/>
              <a:ahLst/>
              <a:cxnLst/>
              <a:rect l="l" t="t" r="r" b="b"/>
              <a:pathLst>
                <a:path w="20545" h="20872" extrusionOk="0">
                  <a:moveTo>
                    <a:pt x="0" y="3672"/>
                  </a:moveTo>
                  <a:lnTo>
                    <a:pt x="16690" y="20362"/>
                  </a:lnTo>
                  <a:lnTo>
                    <a:pt x="16708" y="20344"/>
                  </a:lnTo>
                  <a:lnTo>
                    <a:pt x="16708" y="20344"/>
                  </a:lnTo>
                  <a:lnTo>
                    <a:pt x="0" y="3672"/>
                  </a:lnTo>
                  <a:close/>
                  <a:moveTo>
                    <a:pt x="3709" y="0"/>
                  </a:moveTo>
                  <a:lnTo>
                    <a:pt x="3527" y="182"/>
                  </a:lnTo>
                  <a:lnTo>
                    <a:pt x="3346" y="327"/>
                  </a:lnTo>
                  <a:lnTo>
                    <a:pt x="20035" y="17017"/>
                  </a:lnTo>
                  <a:lnTo>
                    <a:pt x="16708" y="20344"/>
                  </a:lnTo>
                  <a:lnTo>
                    <a:pt x="16708" y="20344"/>
                  </a:lnTo>
                  <a:lnTo>
                    <a:pt x="16872" y="20508"/>
                  </a:lnTo>
                  <a:lnTo>
                    <a:pt x="16872" y="20871"/>
                  </a:lnTo>
                  <a:lnTo>
                    <a:pt x="20544" y="17199"/>
                  </a:lnTo>
                  <a:lnTo>
                    <a:pt x="20544" y="16835"/>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4212700" y="2423425"/>
              <a:ext cx="429975" cy="506350"/>
            </a:xfrm>
            <a:custGeom>
              <a:avLst/>
              <a:gdLst/>
              <a:ahLst/>
              <a:cxnLst/>
              <a:rect l="l" t="t" r="r" b="b"/>
              <a:pathLst>
                <a:path w="17199" h="20254" extrusionOk="0">
                  <a:moveTo>
                    <a:pt x="327" y="0"/>
                  </a:moveTo>
                  <a:lnTo>
                    <a:pt x="182" y="182"/>
                  </a:lnTo>
                  <a:lnTo>
                    <a:pt x="0" y="364"/>
                  </a:lnTo>
                  <a:lnTo>
                    <a:pt x="16653" y="17018"/>
                  </a:lnTo>
                  <a:lnTo>
                    <a:pt x="13963" y="19745"/>
                  </a:lnTo>
                  <a:lnTo>
                    <a:pt x="14145" y="19926"/>
                  </a:lnTo>
                  <a:lnTo>
                    <a:pt x="14145" y="20254"/>
                  </a:lnTo>
                  <a:lnTo>
                    <a:pt x="17199" y="17199"/>
                  </a:lnTo>
                  <a:lnTo>
                    <a:pt x="17199" y="16836"/>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4144500" y="2844300"/>
              <a:ext cx="421825" cy="430000"/>
            </a:xfrm>
            <a:custGeom>
              <a:avLst/>
              <a:gdLst/>
              <a:ahLst/>
              <a:cxnLst/>
              <a:rect l="l" t="t" r="r" b="b"/>
              <a:pathLst>
                <a:path w="16873" h="17200" extrusionOk="0">
                  <a:moveTo>
                    <a:pt x="13782" y="1"/>
                  </a:moveTo>
                  <a:lnTo>
                    <a:pt x="13782" y="364"/>
                  </a:lnTo>
                  <a:lnTo>
                    <a:pt x="1" y="14145"/>
                  </a:lnTo>
                  <a:lnTo>
                    <a:pt x="13636" y="546"/>
                  </a:lnTo>
                  <a:lnTo>
                    <a:pt x="16327" y="3237"/>
                  </a:lnTo>
                  <a:lnTo>
                    <a:pt x="2728" y="16872"/>
                  </a:lnTo>
                  <a:lnTo>
                    <a:pt x="2910" y="17018"/>
                  </a:lnTo>
                  <a:lnTo>
                    <a:pt x="3055" y="17200"/>
                  </a:lnTo>
                  <a:lnTo>
                    <a:pt x="16873" y="3419"/>
                  </a:lnTo>
                  <a:lnTo>
                    <a:pt x="16873" y="3091"/>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4146325" y="2929750"/>
              <a:ext cx="90025" cy="90025"/>
            </a:xfrm>
            <a:custGeom>
              <a:avLst/>
              <a:gdLst/>
              <a:ahLst/>
              <a:cxnLst/>
              <a:rect l="l" t="t" r="r" b="b"/>
              <a:pathLst>
                <a:path w="3601" h="3601" extrusionOk="0">
                  <a:moveTo>
                    <a:pt x="3600" y="1"/>
                  </a:moveTo>
                  <a:lnTo>
                    <a:pt x="3600" y="1"/>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4136325" y="2765225"/>
              <a:ext cx="352725" cy="432725"/>
            </a:xfrm>
            <a:custGeom>
              <a:avLst/>
              <a:gdLst/>
              <a:ahLst/>
              <a:cxnLst/>
              <a:rect l="l" t="t" r="r" b="b"/>
              <a:pathLst>
                <a:path w="14109" h="17309" extrusionOk="0">
                  <a:moveTo>
                    <a:pt x="10764" y="509"/>
                  </a:moveTo>
                  <a:lnTo>
                    <a:pt x="8771" y="2514"/>
                  </a:lnTo>
                  <a:lnTo>
                    <a:pt x="10781" y="527"/>
                  </a:lnTo>
                  <a:lnTo>
                    <a:pt x="10781" y="527"/>
                  </a:lnTo>
                  <a:lnTo>
                    <a:pt x="10764" y="509"/>
                  </a:lnTo>
                  <a:close/>
                  <a:moveTo>
                    <a:pt x="8771" y="2514"/>
                  </a:moveTo>
                  <a:lnTo>
                    <a:pt x="7746" y="3527"/>
                  </a:lnTo>
                  <a:lnTo>
                    <a:pt x="4546" y="6764"/>
                  </a:lnTo>
                  <a:lnTo>
                    <a:pt x="8771" y="2514"/>
                  </a:lnTo>
                  <a:close/>
                  <a:moveTo>
                    <a:pt x="10945" y="0"/>
                  </a:moveTo>
                  <a:lnTo>
                    <a:pt x="10945" y="364"/>
                  </a:lnTo>
                  <a:lnTo>
                    <a:pt x="10781" y="527"/>
                  </a:lnTo>
                  <a:lnTo>
                    <a:pt x="10781" y="527"/>
                  </a:lnTo>
                  <a:lnTo>
                    <a:pt x="13600" y="3346"/>
                  </a:lnTo>
                  <a:lnTo>
                    <a:pt x="1" y="16945"/>
                  </a:lnTo>
                  <a:lnTo>
                    <a:pt x="182" y="17126"/>
                  </a:lnTo>
                  <a:lnTo>
                    <a:pt x="328" y="17308"/>
                  </a:lnTo>
                  <a:lnTo>
                    <a:pt x="14109" y="3527"/>
                  </a:lnTo>
                  <a:lnTo>
                    <a:pt x="14109" y="3164"/>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4136325" y="2499775"/>
              <a:ext cx="273650" cy="353650"/>
            </a:xfrm>
            <a:custGeom>
              <a:avLst/>
              <a:gdLst/>
              <a:ahLst/>
              <a:cxnLst/>
              <a:rect l="l" t="t" r="r" b="b"/>
              <a:pathLst>
                <a:path w="10946" h="14146" extrusionOk="0">
                  <a:moveTo>
                    <a:pt x="328" y="1"/>
                  </a:moveTo>
                  <a:lnTo>
                    <a:pt x="182" y="183"/>
                  </a:lnTo>
                  <a:lnTo>
                    <a:pt x="1" y="364"/>
                  </a:lnTo>
                  <a:lnTo>
                    <a:pt x="10400" y="10800"/>
                  </a:lnTo>
                  <a:lnTo>
                    <a:pt x="7600" y="13636"/>
                  </a:lnTo>
                  <a:lnTo>
                    <a:pt x="7746" y="13782"/>
                  </a:lnTo>
                  <a:lnTo>
                    <a:pt x="7746" y="14145"/>
                  </a:lnTo>
                  <a:lnTo>
                    <a:pt x="10945" y="10982"/>
                  </a:lnTo>
                  <a:lnTo>
                    <a:pt x="10945"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4056325" y="2579775"/>
              <a:ext cx="273650" cy="354550"/>
            </a:xfrm>
            <a:custGeom>
              <a:avLst/>
              <a:gdLst/>
              <a:ahLst/>
              <a:cxnLst/>
              <a:rect l="l" t="t" r="r" b="b"/>
              <a:pathLst>
                <a:path w="10946" h="14182" extrusionOk="0">
                  <a:moveTo>
                    <a:pt x="365" y="1"/>
                  </a:moveTo>
                  <a:lnTo>
                    <a:pt x="183" y="182"/>
                  </a:lnTo>
                  <a:lnTo>
                    <a:pt x="1" y="364"/>
                  </a:lnTo>
                  <a:lnTo>
                    <a:pt x="10437" y="10764"/>
                  </a:lnTo>
                  <a:lnTo>
                    <a:pt x="7564" y="13636"/>
                  </a:lnTo>
                  <a:lnTo>
                    <a:pt x="7746" y="13818"/>
                  </a:lnTo>
                  <a:lnTo>
                    <a:pt x="7746" y="13963"/>
                  </a:lnTo>
                  <a:lnTo>
                    <a:pt x="7819" y="14000"/>
                  </a:lnTo>
                  <a:lnTo>
                    <a:pt x="7746" y="14036"/>
                  </a:lnTo>
                  <a:lnTo>
                    <a:pt x="7746" y="14145"/>
                  </a:lnTo>
                  <a:lnTo>
                    <a:pt x="7746" y="14182"/>
                  </a:lnTo>
                  <a:lnTo>
                    <a:pt x="10946" y="10945"/>
                  </a:lnTo>
                  <a:lnTo>
                    <a:pt x="10946" y="10582"/>
                  </a:lnTo>
                  <a:lnTo>
                    <a:pt x="36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3984525" y="2659775"/>
              <a:ext cx="253650" cy="253650"/>
            </a:xfrm>
            <a:custGeom>
              <a:avLst/>
              <a:gdLst/>
              <a:ahLst/>
              <a:cxnLst/>
              <a:rect l="l" t="t" r="r" b="b"/>
              <a:pathLst>
                <a:path w="10146" h="10146" extrusionOk="0">
                  <a:moveTo>
                    <a:pt x="7382" y="7382"/>
                  </a:moveTo>
                  <a:lnTo>
                    <a:pt x="10145" y="10145"/>
                  </a:ln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4249950" y="2928850"/>
              <a:ext cx="1850" cy="1850"/>
            </a:xfrm>
            <a:custGeom>
              <a:avLst/>
              <a:gdLst/>
              <a:ahLst/>
              <a:cxnLst/>
              <a:rect l="l" t="t" r="r" b="b"/>
              <a:pathLst>
                <a:path w="74" h="74" extrusionOk="0">
                  <a:moveTo>
                    <a:pt x="1" y="0"/>
                  </a:moveTo>
                  <a:lnTo>
                    <a:pt x="1" y="73"/>
                  </a:lnTo>
                  <a:lnTo>
                    <a:pt x="74" y="37"/>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3192750" y="1728925"/>
              <a:ext cx="670900" cy="593625"/>
            </a:xfrm>
            <a:custGeom>
              <a:avLst/>
              <a:gdLst/>
              <a:ahLst/>
              <a:cxnLst/>
              <a:rect l="l" t="t" r="r" b="b"/>
              <a:pathLst>
                <a:path w="26836" h="23745" extrusionOk="0">
                  <a:moveTo>
                    <a:pt x="26835" y="0"/>
                  </a:moveTo>
                  <a:lnTo>
                    <a:pt x="23599" y="3200"/>
                  </a:lnTo>
                  <a:lnTo>
                    <a:pt x="20851" y="5976"/>
                  </a:lnTo>
                  <a:lnTo>
                    <a:pt x="26835" y="0"/>
                  </a:lnTo>
                  <a:close/>
                  <a:moveTo>
                    <a:pt x="20727" y="0"/>
                  </a:moveTo>
                  <a:lnTo>
                    <a:pt x="1" y="20690"/>
                  </a:lnTo>
                  <a:lnTo>
                    <a:pt x="37" y="20690"/>
                  </a:lnTo>
                  <a:lnTo>
                    <a:pt x="20727" y="0"/>
                  </a:lnTo>
                  <a:close/>
                  <a:moveTo>
                    <a:pt x="20851" y="5976"/>
                  </a:moveTo>
                  <a:lnTo>
                    <a:pt x="3055" y="23744"/>
                  </a:lnTo>
                  <a:lnTo>
                    <a:pt x="19927" y="6909"/>
                  </a:lnTo>
                  <a:lnTo>
                    <a:pt x="20851" y="597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3782725" y="1728925"/>
              <a:ext cx="610875" cy="607250"/>
            </a:xfrm>
            <a:custGeom>
              <a:avLst/>
              <a:gdLst/>
              <a:ahLst/>
              <a:cxnLst/>
              <a:rect l="l" t="t" r="r" b="b"/>
              <a:pathLst>
                <a:path w="24435" h="24290" extrusionOk="0">
                  <a:moveTo>
                    <a:pt x="3236" y="0"/>
                  </a:moveTo>
                  <a:lnTo>
                    <a:pt x="0" y="3200"/>
                  </a:lnTo>
                  <a:lnTo>
                    <a:pt x="364" y="3200"/>
                  </a:lnTo>
                  <a:lnTo>
                    <a:pt x="10709" y="13563"/>
                  </a:lnTo>
                  <a:lnTo>
                    <a:pt x="546" y="3382"/>
                  </a:lnTo>
                  <a:lnTo>
                    <a:pt x="3564" y="328"/>
                  </a:lnTo>
                  <a:lnTo>
                    <a:pt x="3236" y="0"/>
                  </a:lnTo>
                  <a:close/>
                  <a:moveTo>
                    <a:pt x="10709" y="13563"/>
                  </a:moveTo>
                  <a:lnTo>
                    <a:pt x="20872" y="23744"/>
                  </a:lnTo>
                  <a:lnTo>
                    <a:pt x="20872" y="23744"/>
                  </a:lnTo>
                  <a:lnTo>
                    <a:pt x="20872" y="23744"/>
                  </a:lnTo>
                  <a:lnTo>
                    <a:pt x="10709" y="13563"/>
                  </a:lnTo>
                  <a:close/>
                  <a:moveTo>
                    <a:pt x="24435" y="20545"/>
                  </a:moveTo>
                  <a:lnTo>
                    <a:pt x="24289" y="20690"/>
                  </a:lnTo>
                  <a:lnTo>
                    <a:pt x="23926" y="20690"/>
                  </a:lnTo>
                  <a:lnTo>
                    <a:pt x="20872" y="23744"/>
                  </a:lnTo>
                  <a:lnTo>
                    <a:pt x="20872" y="23744"/>
                  </a:lnTo>
                  <a:lnTo>
                    <a:pt x="21053" y="23926"/>
                  </a:lnTo>
                  <a:lnTo>
                    <a:pt x="21053" y="24290"/>
                  </a:lnTo>
                  <a:lnTo>
                    <a:pt x="21235" y="24108"/>
                  </a:lnTo>
                  <a:lnTo>
                    <a:pt x="24289" y="21054"/>
                  </a:lnTo>
                  <a:lnTo>
                    <a:pt x="24435" y="20872"/>
                  </a:lnTo>
                  <a:lnTo>
                    <a:pt x="24435" y="205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3690000" y="1809825"/>
              <a:ext cx="619075" cy="619075"/>
            </a:xfrm>
            <a:custGeom>
              <a:avLst/>
              <a:gdLst/>
              <a:ahLst/>
              <a:cxnLst/>
              <a:rect l="l" t="t" r="r" b="b"/>
              <a:pathLst>
                <a:path w="24763" h="24763" extrusionOk="0">
                  <a:moveTo>
                    <a:pt x="2218" y="5528"/>
                  </a:moveTo>
                  <a:lnTo>
                    <a:pt x="20908" y="24217"/>
                  </a:lnTo>
                  <a:lnTo>
                    <a:pt x="20908" y="24217"/>
                  </a:lnTo>
                  <a:lnTo>
                    <a:pt x="7127" y="10400"/>
                  </a:lnTo>
                  <a:lnTo>
                    <a:pt x="4073" y="7346"/>
                  </a:lnTo>
                  <a:lnTo>
                    <a:pt x="2218" y="5528"/>
                  </a:lnTo>
                  <a:close/>
                  <a:moveTo>
                    <a:pt x="3709" y="1"/>
                  </a:moveTo>
                  <a:lnTo>
                    <a:pt x="0" y="3709"/>
                  </a:lnTo>
                  <a:lnTo>
                    <a:pt x="364" y="3709"/>
                  </a:lnTo>
                  <a:lnTo>
                    <a:pt x="2218" y="5528"/>
                  </a:lnTo>
                  <a:lnTo>
                    <a:pt x="546" y="3855"/>
                  </a:lnTo>
                  <a:lnTo>
                    <a:pt x="3891" y="510"/>
                  </a:lnTo>
                  <a:lnTo>
                    <a:pt x="24253" y="20872"/>
                  </a:lnTo>
                  <a:lnTo>
                    <a:pt x="20908" y="24217"/>
                  </a:lnTo>
                  <a:lnTo>
                    <a:pt x="21090" y="24399"/>
                  </a:lnTo>
                  <a:lnTo>
                    <a:pt x="21090" y="24763"/>
                  </a:lnTo>
                  <a:lnTo>
                    <a:pt x="21235" y="24581"/>
                  </a:lnTo>
                  <a:lnTo>
                    <a:pt x="24581" y="21236"/>
                  </a:lnTo>
                  <a:lnTo>
                    <a:pt x="24762" y="21054"/>
                  </a:lnTo>
                  <a:lnTo>
                    <a:pt x="24762" y="20727"/>
                  </a:lnTo>
                  <a:lnTo>
                    <a:pt x="40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3269125" y="1901650"/>
              <a:ext cx="522700" cy="513625"/>
            </a:xfrm>
            <a:custGeom>
              <a:avLst/>
              <a:gdLst/>
              <a:ahLst/>
              <a:cxnLst/>
              <a:rect l="l" t="t" r="r" b="b"/>
              <a:pathLst>
                <a:path w="20908" h="20545" extrusionOk="0">
                  <a:moveTo>
                    <a:pt x="16872" y="0"/>
                  </a:moveTo>
                  <a:lnTo>
                    <a:pt x="0" y="16835"/>
                  </a:lnTo>
                  <a:lnTo>
                    <a:pt x="182" y="17017"/>
                  </a:lnTo>
                  <a:lnTo>
                    <a:pt x="364" y="17199"/>
                  </a:lnTo>
                  <a:lnTo>
                    <a:pt x="17017" y="509"/>
                  </a:lnTo>
                  <a:lnTo>
                    <a:pt x="20362" y="3854"/>
                  </a:lnTo>
                  <a:lnTo>
                    <a:pt x="3709" y="20544"/>
                  </a:lnTo>
                  <a:lnTo>
                    <a:pt x="20544" y="3673"/>
                  </a:lnTo>
                  <a:lnTo>
                    <a:pt x="20908" y="3673"/>
                  </a:lnTo>
                  <a:lnTo>
                    <a:pt x="1719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3361825" y="1993450"/>
              <a:ext cx="506375" cy="498175"/>
            </a:xfrm>
            <a:custGeom>
              <a:avLst/>
              <a:gdLst/>
              <a:ahLst/>
              <a:cxnLst/>
              <a:rect l="l" t="t" r="r" b="b"/>
              <a:pathLst>
                <a:path w="20255" h="19927" extrusionOk="0">
                  <a:moveTo>
                    <a:pt x="16836" y="1"/>
                  </a:moveTo>
                  <a:lnTo>
                    <a:pt x="1" y="16872"/>
                  </a:lnTo>
                  <a:lnTo>
                    <a:pt x="183" y="17018"/>
                  </a:lnTo>
                  <a:lnTo>
                    <a:pt x="365" y="17199"/>
                  </a:lnTo>
                  <a:lnTo>
                    <a:pt x="17018" y="546"/>
                  </a:lnTo>
                  <a:lnTo>
                    <a:pt x="19709" y="3237"/>
                  </a:lnTo>
                  <a:lnTo>
                    <a:pt x="3055" y="19927"/>
                  </a:lnTo>
                  <a:lnTo>
                    <a:pt x="3055" y="19927"/>
                  </a:lnTo>
                  <a:lnTo>
                    <a:pt x="13673" y="9309"/>
                  </a:lnTo>
                  <a:lnTo>
                    <a:pt x="16836" y="6146"/>
                  </a:lnTo>
                  <a:lnTo>
                    <a:pt x="19891" y="3091"/>
                  </a:lnTo>
                  <a:lnTo>
                    <a:pt x="20254" y="3091"/>
                  </a:lnTo>
                  <a:lnTo>
                    <a:pt x="17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3782725" y="2070725"/>
              <a:ext cx="434525" cy="433625"/>
            </a:xfrm>
            <a:custGeom>
              <a:avLst/>
              <a:gdLst/>
              <a:ahLst/>
              <a:cxnLst/>
              <a:rect l="l" t="t" r="r" b="b"/>
              <a:pathLst>
                <a:path w="17381" h="17345" extrusionOk="0">
                  <a:moveTo>
                    <a:pt x="6231" y="8921"/>
                  </a:moveTo>
                  <a:lnTo>
                    <a:pt x="14145" y="16836"/>
                  </a:lnTo>
                  <a:lnTo>
                    <a:pt x="14145" y="16836"/>
                  </a:lnTo>
                  <a:lnTo>
                    <a:pt x="6231" y="8921"/>
                  </a:lnTo>
                  <a:close/>
                  <a:moveTo>
                    <a:pt x="14145" y="16836"/>
                  </a:moveTo>
                  <a:lnTo>
                    <a:pt x="14145" y="16836"/>
                  </a:lnTo>
                  <a:lnTo>
                    <a:pt x="14145" y="16836"/>
                  </a:lnTo>
                  <a:close/>
                  <a:moveTo>
                    <a:pt x="3091" y="0"/>
                  </a:moveTo>
                  <a:lnTo>
                    <a:pt x="0" y="3055"/>
                  </a:lnTo>
                  <a:lnTo>
                    <a:pt x="364" y="3055"/>
                  </a:lnTo>
                  <a:lnTo>
                    <a:pt x="6231" y="8921"/>
                  </a:lnTo>
                  <a:lnTo>
                    <a:pt x="546" y="3236"/>
                  </a:lnTo>
                  <a:lnTo>
                    <a:pt x="3273" y="509"/>
                  </a:lnTo>
                  <a:lnTo>
                    <a:pt x="16872" y="14108"/>
                  </a:lnTo>
                  <a:lnTo>
                    <a:pt x="14145" y="16836"/>
                  </a:lnTo>
                  <a:lnTo>
                    <a:pt x="14145" y="16836"/>
                  </a:lnTo>
                  <a:lnTo>
                    <a:pt x="14326" y="17017"/>
                  </a:lnTo>
                  <a:lnTo>
                    <a:pt x="14326" y="17345"/>
                  </a:lnTo>
                  <a:lnTo>
                    <a:pt x="14472" y="17163"/>
                  </a:lnTo>
                  <a:lnTo>
                    <a:pt x="17199" y="14436"/>
                  </a:lnTo>
                  <a:lnTo>
                    <a:pt x="17381" y="14290"/>
                  </a:lnTo>
                  <a:lnTo>
                    <a:pt x="17381" y="13963"/>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3822725" y="2355250"/>
              <a:ext cx="36375" cy="35475"/>
            </a:xfrm>
            <a:custGeom>
              <a:avLst/>
              <a:gdLst/>
              <a:ahLst/>
              <a:cxnLst/>
              <a:rect l="l" t="t" r="r" b="b"/>
              <a:pathLst>
                <a:path w="1455" h="1419" extrusionOk="0">
                  <a:moveTo>
                    <a:pt x="1455" y="1418"/>
                  </a:move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3703625" y="2147075"/>
              <a:ext cx="437275" cy="437275"/>
            </a:xfrm>
            <a:custGeom>
              <a:avLst/>
              <a:gdLst/>
              <a:ahLst/>
              <a:cxnLst/>
              <a:rect l="l" t="t" r="r" b="b"/>
              <a:pathLst>
                <a:path w="17491" h="17491" extrusionOk="0">
                  <a:moveTo>
                    <a:pt x="510" y="3346"/>
                  </a:moveTo>
                  <a:lnTo>
                    <a:pt x="510" y="3346"/>
                  </a:lnTo>
                  <a:lnTo>
                    <a:pt x="2534" y="5370"/>
                  </a:lnTo>
                  <a:lnTo>
                    <a:pt x="510" y="3346"/>
                  </a:lnTo>
                  <a:close/>
                  <a:moveTo>
                    <a:pt x="2534" y="5370"/>
                  </a:moveTo>
                  <a:lnTo>
                    <a:pt x="3528" y="6364"/>
                  </a:lnTo>
                  <a:lnTo>
                    <a:pt x="6728" y="9564"/>
                  </a:lnTo>
                  <a:lnTo>
                    <a:pt x="2534" y="5370"/>
                  </a:lnTo>
                  <a:close/>
                  <a:moveTo>
                    <a:pt x="6728" y="9564"/>
                  </a:moveTo>
                  <a:lnTo>
                    <a:pt x="11127" y="13963"/>
                  </a:lnTo>
                  <a:lnTo>
                    <a:pt x="6728" y="9564"/>
                  </a:lnTo>
                  <a:close/>
                  <a:moveTo>
                    <a:pt x="11127" y="13963"/>
                  </a:moveTo>
                  <a:lnTo>
                    <a:pt x="11273" y="14109"/>
                  </a:lnTo>
                  <a:lnTo>
                    <a:pt x="11127" y="13963"/>
                  </a:lnTo>
                  <a:close/>
                  <a:moveTo>
                    <a:pt x="11273" y="14109"/>
                  </a:moveTo>
                  <a:lnTo>
                    <a:pt x="11455" y="14291"/>
                  </a:lnTo>
                  <a:lnTo>
                    <a:pt x="11273" y="14109"/>
                  </a:lnTo>
                  <a:close/>
                  <a:moveTo>
                    <a:pt x="3164" y="1"/>
                  </a:moveTo>
                  <a:lnTo>
                    <a:pt x="1" y="3164"/>
                  </a:lnTo>
                  <a:lnTo>
                    <a:pt x="328" y="3164"/>
                  </a:lnTo>
                  <a:lnTo>
                    <a:pt x="510" y="3346"/>
                  </a:lnTo>
                  <a:lnTo>
                    <a:pt x="3346" y="510"/>
                  </a:lnTo>
                  <a:lnTo>
                    <a:pt x="16945" y="14109"/>
                  </a:lnTo>
                  <a:lnTo>
                    <a:pt x="14109" y="16945"/>
                  </a:lnTo>
                  <a:lnTo>
                    <a:pt x="11455" y="14291"/>
                  </a:lnTo>
                  <a:lnTo>
                    <a:pt x="14291" y="17127"/>
                  </a:lnTo>
                  <a:lnTo>
                    <a:pt x="14291" y="17490"/>
                  </a:lnTo>
                  <a:lnTo>
                    <a:pt x="14473" y="17309"/>
                  </a:lnTo>
                  <a:lnTo>
                    <a:pt x="17309" y="14472"/>
                  </a:lnTo>
                  <a:lnTo>
                    <a:pt x="17490" y="14291"/>
                  </a:lnTo>
                  <a:lnTo>
                    <a:pt x="17490" y="13963"/>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3438200" y="2226175"/>
              <a:ext cx="353625" cy="344550"/>
            </a:xfrm>
            <a:custGeom>
              <a:avLst/>
              <a:gdLst/>
              <a:ahLst/>
              <a:cxnLst/>
              <a:rect l="l" t="t" r="r" b="b"/>
              <a:pathLst>
                <a:path w="14145" h="13782" extrusionOk="0">
                  <a:moveTo>
                    <a:pt x="10618" y="0"/>
                  </a:moveTo>
                  <a:lnTo>
                    <a:pt x="0" y="10618"/>
                  </a:lnTo>
                  <a:lnTo>
                    <a:pt x="182" y="10799"/>
                  </a:lnTo>
                  <a:lnTo>
                    <a:pt x="364" y="10945"/>
                  </a:lnTo>
                  <a:lnTo>
                    <a:pt x="10763" y="546"/>
                  </a:lnTo>
                  <a:lnTo>
                    <a:pt x="13599" y="3345"/>
                  </a:lnTo>
                  <a:lnTo>
                    <a:pt x="3200" y="13781"/>
                  </a:lnTo>
                  <a:lnTo>
                    <a:pt x="13781" y="3200"/>
                  </a:lnTo>
                  <a:lnTo>
                    <a:pt x="14145" y="3200"/>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3518200" y="2306150"/>
              <a:ext cx="353625" cy="273650"/>
            </a:xfrm>
            <a:custGeom>
              <a:avLst/>
              <a:gdLst/>
              <a:ahLst/>
              <a:cxnLst/>
              <a:rect l="l" t="t" r="r" b="b"/>
              <a:pathLst>
                <a:path w="14145" h="10946" extrusionOk="0">
                  <a:moveTo>
                    <a:pt x="10581" y="1"/>
                  </a:moveTo>
                  <a:lnTo>
                    <a:pt x="0" y="10582"/>
                  </a:lnTo>
                  <a:lnTo>
                    <a:pt x="146" y="10764"/>
                  </a:lnTo>
                  <a:lnTo>
                    <a:pt x="327" y="10946"/>
                  </a:lnTo>
                  <a:lnTo>
                    <a:pt x="10763" y="510"/>
                  </a:lnTo>
                  <a:lnTo>
                    <a:pt x="12181" y="1964"/>
                  </a:lnTo>
                  <a:lnTo>
                    <a:pt x="13636" y="3382"/>
                  </a:lnTo>
                  <a:lnTo>
                    <a:pt x="13817" y="3201"/>
                  </a:lnTo>
                  <a:lnTo>
                    <a:pt x="14145" y="3201"/>
                  </a:lnTo>
                  <a:lnTo>
                    <a:pt x="109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1389250" y="1656200"/>
              <a:ext cx="71825" cy="72750"/>
            </a:xfrm>
            <a:custGeom>
              <a:avLst/>
              <a:gdLst/>
              <a:ahLst/>
              <a:cxnLst/>
              <a:rect l="l" t="t" r="r" b="b"/>
              <a:pathLst>
                <a:path w="2873" h="2910" extrusionOk="0">
                  <a:moveTo>
                    <a:pt x="0" y="1"/>
                  </a:moveTo>
                  <a:lnTo>
                    <a:pt x="0" y="37"/>
                  </a:lnTo>
                  <a:lnTo>
                    <a:pt x="2873" y="2909"/>
                  </a:lnTo>
                  <a:lnTo>
                    <a:pt x="2873" y="2909"/>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1389250" y="1728925"/>
              <a:ext cx="512700" cy="593625"/>
            </a:xfrm>
            <a:custGeom>
              <a:avLst/>
              <a:gdLst/>
              <a:ahLst/>
              <a:cxnLst/>
              <a:rect l="l" t="t" r="r" b="b"/>
              <a:pathLst>
                <a:path w="20508" h="23745" extrusionOk="0">
                  <a:moveTo>
                    <a:pt x="2873" y="0"/>
                  </a:moveTo>
                  <a:lnTo>
                    <a:pt x="0" y="2873"/>
                  </a:lnTo>
                  <a:lnTo>
                    <a:pt x="0" y="3200"/>
                  </a:lnTo>
                  <a:lnTo>
                    <a:pt x="20508" y="23744"/>
                  </a:lnTo>
                  <a:lnTo>
                    <a:pt x="182" y="3382"/>
                  </a:lnTo>
                  <a:lnTo>
                    <a:pt x="3200" y="328"/>
                  </a:lnTo>
                  <a:lnTo>
                    <a:pt x="28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1389250" y="1993450"/>
              <a:ext cx="420900" cy="421825"/>
            </a:xfrm>
            <a:custGeom>
              <a:avLst/>
              <a:gdLst/>
              <a:ahLst/>
              <a:cxnLst/>
              <a:rect l="l" t="t" r="r" b="b"/>
              <a:pathLst>
                <a:path w="16836" h="16873" extrusionOk="0">
                  <a:moveTo>
                    <a:pt x="0" y="1"/>
                  </a:moveTo>
                  <a:lnTo>
                    <a:pt x="3054" y="3091"/>
                  </a:lnTo>
                  <a:lnTo>
                    <a:pt x="16835" y="16872"/>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1389250" y="1808925"/>
              <a:ext cx="512700" cy="522725"/>
            </a:xfrm>
            <a:custGeom>
              <a:avLst/>
              <a:gdLst/>
              <a:ahLst/>
              <a:cxnLst/>
              <a:rect l="l" t="t" r="r" b="b"/>
              <a:pathLst>
                <a:path w="20508" h="20909" extrusionOk="0">
                  <a:moveTo>
                    <a:pt x="0" y="0"/>
                  </a:moveTo>
                  <a:lnTo>
                    <a:pt x="0" y="728"/>
                  </a:lnTo>
                  <a:lnTo>
                    <a:pt x="20181" y="20908"/>
                  </a:lnTo>
                  <a:lnTo>
                    <a:pt x="20362" y="20726"/>
                  </a:lnTo>
                  <a:lnTo>
                    <a:pt x="20508" y="20544"/>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1389250" y="1993450"/>
              <a:ext cx="76375" cy="80925"/>
            </a:xfrm>
            <a:custGeom>
              <a:avLst/>
              <a:gdLst/>
              <a:ahLst/>
              <a:cxnLst/>
              <a:rect l="l" t="t" r="r" b="b"/>
              <a:pathLst>
                <a:path w="3055" h="3237" extrusionOk="0">
                  <a:moveTo>
                    <a:pt x="0" y="1"/>
                  </a:moveTo>
                  <a:lnTo>
                    <a:pt x="0" y="728"/>
                  </a:lnTo>
                  <a:lnTo>
                    <a:pt x="2545" y="3237"/>
                  </a:lnTo>
                  <a:lnTo>
                    <a:pt x="2691" y="3091"/>
                  </a:lnTo>
                  <a:lnTo>
                    <a:pt x="3054" y="3091"/>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1389250" y="2070725"/>
              <a:ext cx="420900" cy="352725"/>
            </a:xfrm>
            <a:custGeom>
              <a:avLst/>
              <a:gdLst/>
              <a:ahLst/>
              <a:cxnLst/>
              <a:rect l="l" t="t" r="r" b="b"/>
              <a:pathLst>
                <a:path w="16836" h="14109" extrusionOk="0">
                  <a:moveTo>
                    <a:pt x="2691" y="0"/>
                  </a:moveTo>
                  <a:lnTo>
                    <a:pt x="0" y="2691"/>
                  </a:lnTo>
                  <a:lnTo>
                    <a:pt x="0" y="3055"/>
                  </a:lnTo>
                  <a:lnTo>
                    <a:pt x="182" y="3236"/>
                  </a:lnTo>
                  <a:lnTo>
                    <a:pt x="182" y="3236"/>
                  </a:lnTo>
                  <a:lnTo>
                    <a:pt x="2873" y="509"/>
                  </a:lnTo>
                  <a:lnTo>
                    <a:pt x="16472" y="14108"/>
                  </a:lnTo>
                  <a:lnTo>
                    <a:pt x="16654" y="13927"/>
                  </a:lnTo>
                  <a:lnTo>
                    <a:pt x="16835" y="13781"/>
                  </a:lnTo>
                  <a:lnTo>
                    <a:pt x="3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1389250" y="2306150"/>
              <a:ext cx="80000" cy="80025"/>
            </a:xfrm>
            <a:custGeom>
              <a:avLst/>
              <a:gdLst/>
              <a:ahLst/>
              <a:cxnLst/>
              <a:rect l="l" t="t" r="r" b="b"/>
              <a:pathLst>
                <a:path w="3200" h="3201" extrusionOk="0">
                  <a:moveTo>
                    <a:pt x="0" y="1"/>
                  </a:moveTo>
                  <a:lnTo>
                    <a:pt x="0" y="1"/>
                  </a:lnTo>
                  <a:lnTo>
                    <a:pt x="3200" y="32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1420150" y="2355250"/>
              <a:ext cx="36375" cy="35475"/>
            </a:xfrm>
            <a:custGeom>
              <a:avLst/>
              <a:gdLst/>
              <a:ahLst/>
              <a:cxnLst/>
              <a:rect l="l" t="t" r="r" b="b"/>
              <a:pathLst>
                <a:path w="1455" h="1419" extrusionOk="0">
                  <a:moveTo>
                    <a:pt x="1455" y="1418"/>
                  </a:move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1389250" y="2147075"/>
              <a:ext cx="344525" cy="352725"/>
            </a:xfrm>
            <a:custGeom>
              <a:avLst/>
              <a:gdLst/>
              <a:ahLst/>
              <a:cxnLst/>
              <a:rect l="l" t="t" r="r" b="b"/>
              <a:pathLst>
                <a:path w="13781" h="14109" extrusionOk="0">
                  <a:moveTo>
                    <a:pt x="0" y="1"/>
                  </a:moveTo>
                  <a:lnTo>
                    <a:pt x="0" y="692"/>
                  </a:lnTo>
                  <a:lnTo>
                    <a:pt x="13417" y="14109"/>
                  </a:lnTo>
                  <a:lnTo>
                    <a:pt x="13599" y="13963"/>
                  </a:lnTo>
                  <a:lnTo>
                    <a:pt x="13781" y="13782"/>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1389250" y="2306150"/>
              <a:ext cx="80000" cy="84575"/>
            </a:xfrm>
            <a:custGeom>
              <a:avLst/>
              <a:gdLst/>
              <a:ahLst/>
              <a:cxnLst/>
              <a:rect l="l" t="t" r="r" b="b"/>
              <a:pathLst>
                <a:path w="3200" h="3383" extrusionOk="0">
                  <a:moveTo>
                    <a:pt x="0" y="1"/>
                  </a:moveTo>
                  <a:lnTo>
                    <a:pt x="0" y="692"/>
                  </a:lnTo>
                  <a:lnTo>
                    <a:pt x="1236" y="1964"/>
                  </a:lnTo>
                  <a:lnTo>
                    <a:pt x="2691" y="3382"/>
                  </a:lnTo>
                  <a:lnTo>
                    <a:pt x="2691" y="3382"/>
                  </a:lnTo>
                  <a:lnTo>
                    <a:pt x="2873" y="3201"/>
                  </a:lnTo>
                  <a:lnTo>
                    <a:pt x="3018" y="3201"/>
                  </a:lnTo>
                  <a:lnTo>
                    <a:pt x="3054" y="3128"/>
                  </a:lnTo>
                  <a:lnTo>
                    <a:pt x="3127" y="3201"/>
                  </a:lnTo>
                  <a:lnTo>
                    <a:pt x="3200" y="3201"/>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1464700" y="2384325"/>
              <a:ext cx="2750" cy="1850"/>
            </a:xfrm>
            <a:custGeom>
              <a:avLst/>
              <a:gdLst/>
              <a:ahLst/>
              <a:cxnLst/>
              <a:rect l="l" t="t" r="r" b="b"/>
              <a:pathLst>
                <a:path w="110" h="74" extrusionOk="0">
                  <a:moveTo>
                    <a:pt x="36" y="1"/>
                  </a:moveTo>
                  <a:lnTo>
                    <a:pt x="0" y="74"/>
                  </a:lnTo>
                  <a:lnTo>
                    <a:pt x="109" y="74"/>
                  </a:lnTo>
                  <a:lnTo>
                    <a:pt x="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779075" y="1635300"/>
              <a:ext cx="3675" cy="8200"/>
            </a:xfrm>
            <a:custGeom>
              <a:avLst/>
              <a:gdLst/>
              <a:ahLst/>
              <a:cxnLst/>
              <a:rect l="l" t="t" r="r" b="b"/>
              <a:pathLst>
                <a:path w="147" h="328" extrusionOk="0">
                  <a:moveTo>
                    <a:pt x="1" y="0"/>
                  </a:moveTo>
                  <a:lnTo>
                    <a:pt x="1" y="328"/>
                  </a:lnTo>
                  <a:lnTo>
                    <a:pt x="146" y="146"/>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a:off x="3787250" y="1554400"/>
              <a:ext cx="688175" cy="691800"/>
            </a:xfrm>
            <a:custGeom>
              <a:avLst/>
              <a:gdLst/>
              <a:ahLst/>
              <a:cxnLst/>
              <a:rect l="l" t="t" r="r" b="b"/>
              <a:pathLst>
                <a:path w="27527" h="27672" extrusionOk="0">
                  <a:moveTo>
                    <a:pt x="3564" y="0"/>
                  </a:moveTo>
                  <a:lnTo>
                    <a:pt x="328" y="3236"/>
                  </a:lnTo>
                  <a:lnTo>
                    <a:pt x="3237" y="364"/>
                  </a:lnTo>
                  <a:lnTo>
                    <a:pt x="26981" y="24108"/>
                  </a:lnTo>
                  <a:lnTo>
                    <a:pt x="23927" y="27162"/>
                  </a:lnTo>
                  <a:lnTo>
                    <a:pt x="328" y="3564"/>
                  </a:lnTo>
                  <a:lnTo>
                    <a:pt x="1" y="3927"/>
                  </a:lnTo>
                  <a:lnTo>
                    <a:pt x="3055" y="6981"/>
                  </a:lnTo>
                  <a:lnTo>
                    <a:pt x="23781" y="27671"/>
                  </a:lnTo>
                  <a:lnTo>
                    <a:pt x="24108" y="27671"/>
                  </a:lnTo>
                  <a:lnTo>
                    <a:pt x="24290" y="27526"/>
                  </a:lnTo>
                  <a:lnTo>
                    <a:pt x="24290" y="27489"/>
                  </a:lnTo>
                  <a:lnTo>
                    <a:pt x="27345" y="24471"/>
                  </a:lnTo>
                  <a:lnTo>
                    <a:pt x="27526" y="24289"/>
                  </a:lnTo>
                  <a:lnTo>
                    <a:pt x="27526" y="23926"/>
                  </a:lnTo>
                  <a:lnTo>
                    <a:pt x="27345" y="23744"/>
                  </a:lnTo>
                  <a:lnTo>
                    <a:pt x="10328" y="6727"/>
                  </a:lnTo>
                  <a:lnTo>
                    <a:pt x="6619" y="3054"/>
                  </a:lnTo>
                  <a:lnTo>
                    <a:pt x="35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a:off x="2738250" y="425375"/>
              <a:ext cx="522700" cy="521800"/>
            </a:xfrm>
            <a:custGeom>
              <a:avLst/>
              <a:gdLst/>
              <a:ahLst/>
              <a:cxnLst/>
              <a:rect l="l" t="t" r="r" b="b"/>
              <a:pathLst>
                <a:path w="20908" h="20872" extrusionOk="0">
                  <a:moveTo>
                    <a:pt x="0" y="0"/>
                  </a:moveTo>
                  <a:lnTo>
                    <a:pt x="20908" y="20872"/>
                  </a:lnTo>
                  <a:lnTo>
                    <a:pt x="4073" y="4037"/>
                  </a:lnTo>
                  <a:lnTo>
                    <a:pt x="364" y="328"/>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a:off x="2594625" y="425375"/>
              <a:ext cx="25" cy="25"/>
            </a:xfrm>
            <a:custGeom>
              <a:avLst/>
              <a:gdLst/>
              <a:ahLst/>
              <a:cxnLst/>
              <a:rect l="l" t="t" r="r" b="b"/>
              <a:pathLst>
                <a:path w="1" h="1" extrusionOk="0">
                  <a:moveTo>
                    <a:pt x="0" y="0"/>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a:off x="2594625" y="433550"/>
              <a:ext cx="589975" cy="590000"/>
            </a:xfrm>
            <a:custGeom>
              <a:avLst/>
              <a:gdLst/>
              <a:ahLst/>
              <a:cxnLst/>
              <a:rect l="l" t="t" r="r" b="b"/>
              <a:pathLst>
                <a:path w="23599" h="23600" extrusionOk="0">
                  <a:moveTo>
                    <a:pt x="23598" y="23599"/>
                  </a:moveTo>
                  <a:lnTo>
                    <a:pt x="23598" y="23599"/>
                  </a:lnTo>
                  <a:lnTo>
                    <a:pt x="0" y="1"/>
                  </a:lnTo>
                  <a:lnTo>
                    <a:pt x="0" y="1"/>
                  </a:lnTo>
                  <a:lnTo>
                    <a:pt x="3236" y="32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a:off x="2577350" y="425375"/>
              <a:ext cx="3650" cy="8200"/>
            </a:xfrm>
            <a:custGeom>
              <a:avLst/>
              <a:gdLst/>
              <a:ahLst/>
              <a:cxnLst/>
              <a:rect l="l" t="t" r="r" b="b"/>
              <a:pathLst>
                <a:path w="146" h="328" extrusionOk="0">
                  <a:moveTo>
                    <a:pt x="0" y="0"/>
                  </a:moveTo>
                  <a:lnTo>
                    <a:pt x="0" y="328"/>
                  </a:lnTo>
                  <a:lnTo>
                    <a:pt x="146"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a:off x="2738250" y="425375"/>
              <a:ext cx="9100" cy="8200"/>
            </a:xfrm>
            <a:custGeom>
              <a:avLst/>
              <a:gdLst/>
              <a:ahLst/>
              <a:cxnLst/>
              <a:rect l="l" t="t" r="r" b="b"/>
              <a:pathLst>
                <a:path w="364" h="328" extrusionOk="0">
                  <a:moveTo>
                    <a:pt x="0" y="0"/>
                  </a:moveTo>
                  <a:lnTo>
                    <a:pt x="364" y="328"/>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a:off x="2747325" y="425375"/>
              <a:ext cx="184575" cy="100925"/>
            </a:xfrm>
            <a:custGeom>
              <a:avLst/>
              <a:gdLst/>
              <a:ahLst/>
              <a:cxnLst/>
              <a:rect l="l" t="t" r="r" b="b"/>
              <a:pathLst>
                <a:path w="7383" h="4037" extrusionOk="0">
                  <a:moveTo>
                    <a:pt x="1" y="0"/>
                  </a:moveTo>
                  <a:lnTo>
                    <a:pt x="1" y="328"/>
                  </a:lnTo>
                  <a:lnTo>
                    <a:pt x="3710" y="4037"/>
                  </a:lnTo>
                  <a:lnTo>
                    <a:pt x="3710" y="3673"/>
                  </a:lnTo>
                  <a:lnTo>
                    <a:pt x="7382" y="0"/>
                  </a:lnTo>
                  <a:lnTo>
                    <a:pt x="3855" y="3491"/>
                  </a:lnTo>
                  <a:lnTo>
                    <a:pt x="546" y="182"/>
                  </a:lnTo>
                  <a:lnTo>
                    <a:pt x="69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a:off x="2840050" y="425375"/>
              <a:ext cx="512725" cy="521800"/>
            </a:xfrm>
            <a:custGeom>
              <a:avLst/>
              <a:gdLst/>
              <a:ahLst/>
              <a:cxnLst/>
              <a:rect l="l" t="t" r="r" b="b"/>
              <a:pathLst>
                <a:path w="20509" h="20872" extrusionOk="0">
                  <a:moveTo>
                    <a:pt x="3855" y="509"/>
                  </a:moveTo>
                  <a:lnTo>
                    <a:pt x="3855" y="510"/>
                  </a:lnTo>
                  <a:lnTo>
                    <a:pt x="20508" y="17199"/>
                  </a:lnTo>
                  <a:lnTo>
                    <a:pt x="3855" y="509"/>
                  </a:lnTo>
                  <a:close/>
                  <a:moveTo>
                    <a:pt x="3673" y="0"/>
                  </a:moveTo>
                  <a:lnTo>
                    <a:pt x="1" y="3673"/>
                  </a:lnTo>
                  <a:lnTo>
                    <a:pt x="1" y="4037"/>
                  </a:lnTo>
                  <a:lnTo>
                    <a:pt x="16836" y="20872"/>
                  </a:lnTo>
                  <a:lnTo>
                    <a:pt x="17018" y="20690"/>
                  </a:lnTo>
                  <a:lnTo>
                    <a:pt x="17163" y="20508"/>
                  </a:lnTo>
                  <a:lnTo>
                    <a:pt x="510" y="3855"/>
                  </a:lnTo>
                  <a:lnTo>
                    <a:pt x="3855" y="51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a:off x="3076400" y="425375"/>
              <a:ext cx="352725" cy="352725"/>
            </a:xfrm>
            <a:custGeom>
              <a:avLst/>
              <a:gdLst/>
              <a:ahLst/>
              <a:cxnLst/>
              <a:rect l="l" t="t" r="r" b="b"/>
              <a:pathLst>
                <a:path w="14109" h="14109" extrusionOk="0">
                  <a:moveTo>
                    <a:pt x="14109" y="14109"/>
                  </a:moveTo>
                  <a:lnTo>
                    <a:pt x="3528" y="3527"/>
                  </a:lnTo>
                  <a:lnTo>
                    <a:pt x="328" y="328"/>
                  </a:ln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a:off x="2931875" y="425375"/>
              <a:ext cx="429975" cy="430000"/>
            </a:xfrm>
            <a:custGeom>
              <a:avLst/>
              <a:gdLst/>
              <a:ahLst/>
              <a:cxnLst/>
              <a:rect l="l" t="t" r="r" b="b"/>
              <a:pathLst>
                <a:path w="17199" h="17200" extrusionOk="0">
                  <a:moveTo>
                    <a:pt x="0" y="0"/>
                  </a:moveTo>
                  <a:lnTo>
                    <a:pt x="0" y="328"/>
                  </a:lnTo>
                  <a:lnTo>
                    <a:pt x="16835" y="17199"/>
                  </a:lnTo>
                  <a:lnTo>
                    <a:pt x="17017" y="17017"/>
                  </a:lnTo>
                  <a:lnTo>
                    <a:pt x="17199" y="16836"/>
                  </a:lnTo>
                  <a:lnTo>
                    <a:pt x="545" y="182"/>
                  </a:lnTo>
                  <a:lnTo>
                    <a:pt x="6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a:off x="3076400" y="425375"/>
              <a:ext cx="8200" cy="8200"/>
            </a:xfrm>
            <a:custGeom>
              <a:avLst/>
              <a:gdLst/>
              <a:ahLst/>
              <a:cxnLst/>
              <a:rect l="l" t="t" r="r" b="b"/>
              <a:pathLst>
                <a:path w="328" h="328" extrusionOk="0">
                  <a:moveTo>
                    <a:pt x="0" y="0"/>
                  </a:moveTo>
                  <a:lnTo>
                    <a:pt x="328"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a:off x="3084575" y="425375"/>
              <a:ext cx="150800" cy="88200"/>
            </a:xfrm>
            <a:custGeom>
              <a:avLst/>
              <a:gdLst/>
              <a:ahLst/>
              <a:cxnLst/>
              <a:rect l="l" t="t" r="r" b="b"/>
              <a:pathLst>
                <a:path w="6032" h="3528" extrusionOk="0">
                  <a:moveTo>
                    <a:pt x="1" y="0"/>
                  </a:moveTo>
                  <a:lnTo>
                    <a:pt x="1" y="328"/>
                  </a:lnTo>
                  <a:lnTo>
                    <a:pt x="3201" y="3527"/>
                  </a:lnTo>
                  <a:lnTo>
                    <a:pt x="3201" y="3164"/>
                  </a:lnTo>
                  <a:lnTo>
                    <a:pt x="6032" y="333"/>
                  </a:lnTo>
                  <a:lnTo>
                    <a:pt x="3382" y="29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a:off x="3164575" y="425375"/>
              <a:ext cx="273650" cy="352725"/>
            </a:xfrm>
            <a:custGeom>
              <a:avLst/>
              <a:gdLst/>
              <a:ahLst/>
              <a:cxnLst/>
              <a:rect l="l" t="t" r="r" b="b"/>
              <a:pathLst>
                <a:path w="10946" h="14109" extrusionOk="0">
                  <a:moveTo>
                    <a:pt x="3164" y="0"/>
                  </a:moveTo>
                  <a:lnTo>
                    <a:pt x="1" y="3164"/>
                  </a:lnTo>
                  <a:lnTo>
                    <a:pt x="1" y="3527"/>
                  </a:lnTo>
                  <a:lnTo>
                    <a:pt x="10582" y="14109"/>
                  </a:lnTo>
                  <a:lnTo>
                    <a:pt x="10763" y="13963"/>
                  </a:lnTo>
                  <a:lnTo>
                    <a:pt x="10945" y="13781"/>
                  </a:lnTo>
                  <a:lnTo>
                    <a:pt x="510" y="3346"/>
                  </a:lnTo>
                  <a:lnTo>
                    <a:pt x="3346" y="509"/>
                  </a:lnTo>
                  <a:lnTo>
                    <a:pt x="3346" y="509"/>
                  </a:lnTo>
                  <a:lnTo>
                    <a:pt x="3164" y="328"/>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396375" y="425375"/>
              <a:ext cx="175400" cy="175375"/>
            </a:xfrm>
            <a:custGeom>
              <a:avLst/>
              <a:gdLst/>
              <a:ahLst/>
              <a:cxnLst/>
              <a:rect l="l" t="t" r="r" b="b"/>
              <a:pathLst>
                <a:path w="7016" h="7015" extrusionOk="0">
                  <a:moveTo>
                    <a:pt x="1" y="0"/>
                  </a:moveTo>
                  <a:lnTo>
                    <a:pt x="328" y="328"/>
                  </a:lnTo>
                  <a:lnTo>
                    <a:pt x="7015" y="7015"/>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243650" y="425375"/>
              <a:ext cx="274575" cy="273650"/>
            </a:xfrm>
            <a:custGeom>
              <a:avLst/>
              <a:gdLst/>
              <a:ahLst/>
              <a:cxnLst/>
              <a:rect l="l" t="t" r="r" b="b"/>
              <a:pathLst>
                <a:path w="10983" h="10946" extrusionOk="0">
                  <a:moveTo>
                    <a:pt x="1" y="0"/>
                  </a:moveTo>
                  <a:lnTo>
                    <a:pt x="1" y="328"/>
                  </a:lnTo>
                  <a:lnTo>
                    <a:pt x="10618" y="10945"/>
                  </a:lnTo>
                  <a:lnTo>
                    <a:pt x="10800" y="10763"/>
                  </a:lnTo>
                  <a:lnTo>
                    <a:pt x="10982" y="105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396375" y="425375"/>
              <a:ext cx="8200" cy="8200"/>
            </a:xfrm>
            <a:custGeom>
              <a:avLst/>
              <a:gdLst/>
              <a:ahLst/>
              <a:cxnLst/>
              <a:rect l="l" t="t" r="r" b="b"/>
              <a:pathLst>
                <a:path w="328" h="328" extrusionOk="0">
                  <a:moveTo>
                    <a:pt x="1" y="0"/>
                  </a:moveTo>
                  <a:lnTo>
                    <a:pt x="328"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701825" y="438100"/>
              <a:ext cx="170900" cy="171825"/>
            </a:xfrm>
            <a:custGeom>
              <a:avLst/>
              <a:gdLst/>
              <a:ahLst/>
              <a:cxnLst/>
              <a:rect l="l" t="t" r="r" b="b"/>
              <a:pathLst>
                <a:path w="6836" h="6873" extrusionOk="0">
                  <a:moveTo>
                    <a:pt x="3418" y="0"/>
                  </a:moveTo>
                  <a:lnTo>
                    <a:pt x="1018" y="2437"/>
                  </a:lnTo>
                  <a:lnTo>
                    <a:pt x="0" y="3455"/>
                  </a:lnTo>
                  <a:lnTo>
                    <a:pt x="3418" y="6873"/>
                  </a:lnTo>
                  <a:lnTo>
                    <a:pt x="6836" y="3455"/>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602725" y="425375"/>
              <a:ext cx="175475" cy="90025"/>
            </a:xfrm>
            <a:custGeom>
              <a:avLst/>
              <a:gdLst/>
              <a:ahLst/>
              <a:cxnLst/>
              <a:rect l="l" t="t" r="r" b="b"/>
              <a:pathLst>
                <a:path w="7019" h="3601" extrusionOk="0">
                  <a:moveTo>
                    <a:pt x="1" y="0"/>
                  </a:moveTo>
                  <a:lnTo>
                    <a:pt x="3600" y="3600"/>
                  </a:lnTo>
                  <a:lnTo>
                    <a:pt x="7018" y="182"/>
                  </a:lnTo>
                  <a:lnTo>
                    <a:pt x="68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796350" y="425375"/>
              <a:ext cx="175475" cy="90025"/>
            </a:xfrm>
            <a:custGeom>
              <a:avLst/>
              <a:gdLst/>
              <a:ahLst/>
              <a:cxnLst/>
              <a:rect l="l" t="t" r="r" b="b"/>
              <a:pathLst>
                <a:path w="7019" h="3601" extrusionOk="0">
                  <a:moveTo>
                    <a:pt x="146" y="0"/>
                  </a:moveTo>
                  <a:lnTo>
                    <a:pt x="1" y="182"/>
                  </a:lnTo>
                  <a:lnTo>
                    <a:pt x="2364" y="2546"/>
                  </a:lnTo>
                  <a:lnTo>
                    <a:pt x="3419" y="3600"/>
                  </a:lnTo>
                  <a:lnTo>
                    <a:pt x="70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404550" y="425375"/>
              <a:ext cx="193650" cy="192750"/>
            </a:xfrm>
            <a:custGeom>
              <a:avLst/>
              <a:gdLst/>
              <a:ahLst/>
              <a:cxnLst/>
              <a:rect l="l" t="t" r="r" b="b"/>
              <a:pathLst>
                <a:path w="7746" h="7710" extrusionOk="0">
                  <a:moveTo>
                    <a:pt x="1" y="0"/>
                  </a:moveTo>
                  <a:lnTo>
                    <a:pt x="1" y="328"/>
                  </a:lnTo>
                  <a:lnTo>
                    <a:pt x="7382" y="7709"/>
                  </a:lnTo>
                  <a:lnTo>
                    <a:pt x="7746" y="73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727275" y="438100"/>
              <a:ext cx="60000" cy="60925"/>
            </a:xfrm>
            <a:custGeom>
              <a:avLst/>
              <a:gdLst/>
              <a:ahLst/>
              <a:cxnLst/>
              <a:rect l="l" t="t" r="r" b="b"/>
              <a:pathLst>
                <a:path w="2400" h="2437" extrusionOk="0">
                  <a:moveTo>
                    <a:pt x="2400" y="0"/>
                  </a:moveTo>
                  <a:lnTo>
                    <a:pt x="0" y="24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984525" y="425375"/>
              <a:ext cx="265450" cy="273650"/>
            </a:xfrm>
            <a:custGeom>
              <a:avLst/>
              <a:gdLst/>
              <a:ahLst/>
              <a:cxnLst/>
              <a:rect l="l" t="t" r="r" b="b"/>
              <a:pathLst>
                <a:path w="10618" h="10946" extrusionOk="0">
                  <a:moveTo>
                    <a:pt x="7382" y="0"/>
                  </a:moveTo>
                  <a:lnTo>
                    <a:pt x="7382" y="328"/>
                  </a:lnTo>
                  <a:lnTo>
                    <a:pt x="0" y="7709"/>
                  </a:lnTo>
                  <a:lnTo>
                    <a:pt x="7236" y="509"/>
                  </a:lnTo>
                  <a:lnTo>
                    <a:pt x="10072" y="3382"/>
                  </a:lnTo>
                  <a:lnTo>
                    <a:pt x="6473" y="6982"/>
                  </a:lnTo>
                  <a:lnTo>
                    <a:pt x="2873" y="10582"/>
                  </a:lnTo>
                  <a:lnTo>
                    <a:pt x="3055" y="10763"/>
                  </a:lnTo>
                  <a:lnTo>
                    <a:pt x="3237" y="10945"/>
                  </a:lnTo>
                  <a:lnTo>
                    <a:pt x="10618" y="3564"/>
                  </a:lnTo>
                  <a:lnTo>
                    <a:pt x="10618" y="3527"/>
                  </a:lnTo>
                  <a:lnTo>
                    <a:pt x="10618" y="3455"/>
                  </a:lnTo>
                  <a:lnTo>
                    <a:pt x="10618" y="3382"/>
                  </a:lnTo>
                  <a:lnTo>
                    <a:pt x="10618" y="3200"/>
                  </a:lnTo>
                  <a:lnTo>
                    <a:pt x="10436" y="3018"/>
                  </a:lnTo>
                  <a:lnTo>
                    <a:pt x="10145" y="2764"/>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787250" y="438100"/>
              <a:ext cx="180025" cy="180025"/>
            </a:xfrm>
            <a:custGeom>
              <a:avLst/>
              <a:gdLst/>
              <a:ahLst/>
              <a:cxnLst/>
              <a:rect l="l" t="t" r="r" b="b"/>
              <a:pathLst>
                <a:path w="7201" h="7201" extrusionOk="0">
                  <a:moveTo>
                    <a:pt x="1" y="0"/>
                  </a:moveTo>
                  <a:lnTo>
                    <a:pt x="3419" y="3455"/>
                  </a:lnTo>
                  <a:lnTo>
                    <a:pt x="7200" y="7200"/>
                  </a:lnTo>
                  <a:lnTo>
                    <a:pt x="2364" y="2364"/>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976350" y="425375"/>
              <a:ext cx="192725" cy="192750"/>
            </a:xfrm>
            <a:custGeom>
              <a:avLst/>
              <a:gdLst/>
              <a:ahLst/>
              <a:cxnLst/>
              <a:rect l="l" t="t" r="r" b="b"/>
              <a:pathLst>
                <a:path w="7709" h="7710" extrusionOk="0">
                  <a:moveTo>
                    <a:pt x="7018" y="0"/>
                  </a:moveTo>
                  <a:lnTo>
                    <a:pt x="7200" y="182"/>
                  </a:lnTo>
                  <a:lnTo>
                    <a:pt x="0" y="7382"/>
                  </a:lnTo>
                  <a:lnTo>
                    <a:pt x="182" y="7564"/>
                  </a:lnTo>
                  <a:lnTo>
                    <a:pt x="327" y="7709"/>
                  </a:lnTo>
                  <a:lnTo>
                    <a:pt x="7709" y="328"/>
                  </a:lnTo>
                  <a:lnTo>
                    <a:pt x="7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787250" y="438100"/>
              <a:ext cx="59125" cy="59100"/>
            </a:xfrm>
            <a:custGeom>
              <a:avLst/>
              <a:gdLst/>
              <a:ahLst/>
              <a:cxnLst/>
              <a:rect l="l" t="t" r="r" b="b"/>
              <a:pathLst>
                <a:path w="2365" h="2364" extrusionOk="0">
                  <a:moveTo>
                    <a:pt x="2364" y="2364"/>
                  </a:move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773625" y="425375"/>
              <a:ext cx="9125" cy="4575"/>
            </a:xfrm>
            <a:custGeom>
              <a:avLst/>
              <a:gdLst/>
              <a:ahLst/>
              <a:cxnLst/>
              <a:rect l="l" t="t" r="r" b="b"/>
              <a:pathLst>
                <a:path w="365" h="183" extrusionOk="0">
                  <a:moveTo>
                    <a:pt x="1" y="0"/>
                  </a:moveTo>
                  <a:lnTo>
                    <a:pt x="182" y="182"/>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791800" y="425375"/>
              <a:ext cx="8225" cy="4575"/>
            </a:xfrm>
            <a:custGeom>
              <a:avLst/>
              <a:gdLst/>
              <a:ahLst/>
              <a:cxnLst/>
              <a:rect l="l" t="t" r="r" b="b"/>
              <a:pathLst>
                <a:path w="329" h="183" extrusionOk="0">
                  <a:moveTo>
                    <a:pt x="1" y="0"/>
                  </a:moveTo>
                  <a:lnTo>
                    <a:pt x="183" y="182"/>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710925" y="942600"/>
              <a:ext cx="683600" cy="691800"/>
            </a:xfrm>
            <a:custGeom>
              <a:avLst/>
              <a:gdLst/>
              <a:ahLst/>
              <a:cxnLst/>
              <a:rect l="l" t="t" r="r" b="b"/>
              <a:pathLst>
                <a:path w="27344" h="27672" extrusionOk="0">
                  <a:moveTo>
                    <a:pt x="6908" y="17382"/>
                  </a:moveTo>
                  <a:lnTo>
                    <a:pt x="3236" y="21054"/>
                  </a:lnTo>
                  <a:lnTo>
                    <a:pt x="1772" y="22518"/>
                  </a:lnTo>
                  <a:lnTo>
                    <a:pt x="6908" y="17382"/>
                  </a:lnTo>
                  <a:close/>
                  <a:moveTo>
                    <a:pt x="1772" y="22518"/>
                  </a:moveTo>
                  <a:lnTo>
                    <a:pt x="0" y="24290"/>
                  </a:lnTo>
                  <a:lnTo>
                    <a:pt x="1772" y="22518"/>
                  </a:lnTo>
                  <a:close/>
                  <a:moveTo>
                    <a:pt x="23925" y="1"/>
                  </a:moveTo>
                  <a:lnTo>
                    <a:pt x="23925" y="365"/>
                  </a:lnTo>
                  <a:lnTo>
                    <a:pt x="23744" y="546"/>
                  </a:lnTo>
                  <a:lnTo>
                    <a:pt x="26798" y="3601"/>
                  </a:lnTo>
                  <a:lnTo>
                    <a:pt x="3054" y="27345"/>
                  </a:lnTo>
                  <a:lnTo>
                    <a:pt x="3381" y="27672"/>
                  </a:lnTo>
                  <a:lnTo>
                    <a:pt x="6617" y="24436"/>
                  </a:lnTo>
                  <a:lnTo>
                    <a:pt x="26980" y="4110"/>
                  </a:lnTo>
                  <a:lnTo>
                    <a:pt x="27343" y="3746"/>
                  </a:lnTo>
                  <a:lnTo>
                    <a:pt x="27343" y="3419"/>
                  </a:lnTo>
                  <a:lnTo>
                    <a:pt x="27161" y="3237"/>
                  </a:lnTo>
                  <a:lnTo>
                    <a:pt x="24107" y="183"/>
                  </a:lnTo>
                  <a:lnTo>
                    <a:pt x="2392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84575" y="942600"/>
              <a:ext cx="607250" cy="607275"/>
            </a:xfrm>
            <a:custGeom>
              <a:avLst/>
              <a:gdLst/>
              <a:ahLst/>
              <a:cxnLst/>
              <a:rect l="l" t="t" r="r" b="b"/>
              <a:pathLst>
                <a:path w="24290" h="24291" extrusionOk="0">
                  <a:moveTo>
                    <a:pt x="10608" y="13863"/>
                  </a:moveTo>
                  <a:lnTo>
                    <a:pt x="20690" y="23963"/>
                  </a:lnTo>
                  <a:lnTo>
                    <a:pt x="20708" y="23945"/>
                  </a:lnTo>
                  <a:lnTo>
                    <a:pt x="20708" y="23945"/>
                  </a:lnTo>
                  <a:lnTo>
                    <a:pt x="10608" y="13863"/>
                  </a:lnTo>
                  <a:close/>
                  <a:moveTo>
                    <a:pt x="3237" y="1"/>
                  </a:moveTo>
                  <a:lnTo>
                    <a:pt x="3055" y="183"/>
                  </a:lnTo>
                  <a:lnTo>
                    <a:pt x="0" y="3237"/>
                  </a:lnTo>
                  <a:lnTo>
                    <a:pt x="328" y="3601"/>
                  </a:lnTo>
                  <a:lnTo>
                    <a:pt x="10608" y="13863"/>
                  </a:lnTo>
                  <a:lnTo>
                    <a:pt x="364" y="3601"/>
                  </a:lnTo>
                  <a:lnTo>
                    <a:pt x="3382" y="546"/>
                  </a:lnTo>
                  <a:lnTo>
                    <a:pt x="23744" y="20909"/>
                  </a:lnTo>
                  <a:lnTo>
                    <a:pt x="20708" y="23945"/>
                  </a:lnTo>
                  <a:lnTo>
                    <a:pt x="20708" y="23945"/>
                  </a:lnTo>
                  <a:lnTo>
                    <a:pt x="21054" y="24290"/>
                  </a:lnTo>
                  <a:lnTo>
                    <a:pt x="24290" y="21054"/>
                  </a:lnTo>
                  <a:lnTo>
                    <a:pt x="23926" y="21054"/>
                  </a:lnTo>
                  <a:lnTo>
                    <a:pt x="3237" y="365"/>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65475" y="850800"/>
              <a:ext cx="618175" cy="618175"/>
            </a:xfrm>
            <a:custGeom>
              <a:avLst/>
              <a:gdLst/>
              <a:ahLst/>
              <a:cxnLst/>
              <a:rect l="l" t="t" r="r" b="b"/>
              <a:pathLst>
                <a:path w="24727" h="24727" extrusionOk="0">
                  <a:moveTo>
                    <a:pt x="20690" y="17345"/>
                  </a:moveTo>
                  <a:lnTo>
                    <a:pt x="20690" y="17345"/>
                  </a:lnTo>
                  <a:lnTo>
                    <a:pt x="24217" y="20872"/>
                  </a:lnTo>
                  <a:lnTo>
                    <a:pt x="24217" y="20872"/>
                  </a:lnTo>
                  <a:lnTo>
                    <a:pt x="20690" y="17345"/>
                  </a:lnTo>
                  <a:close/>
                  <a:moveTo>
                    <a:pt x="3673" y="0"/>
                  </a:moveTo>
                  <a:lnTo>
                    <a:pt x="3491" y="182"/>
                  </a:lnTo>
                  <a:lnTo>
                    <a:pt x="146" y="3491"/>
                  </a:lnTo>
                  <a:lnTo>
                    <a:pt x="1" y="3673"/>
                  </a:lnTo>
                  <a:lnTo>
                    <a:pt x="1" y="4037"/>
                  </a:lnTo>
                  <a:lnTo>
                    <a:pt x="20690" y="24726"/>
                  </a:lnTo>
                  <a:lnTo>
                    <a:pt x="21054" y="24726"/>
                  </a:lnTo>
                  <a:lnTo>
                    <a:pt x="24726" y="21054"/>
                  </a:lnTo>
                  <a:lnTo>
                    <a:pt x="24399" y="21054"/>
                  </a:lnTo>
                  <a:lnTo>
                    <a:pt x="24217" y="20872"/>
                  </a:lnTo>
                  <a:lnTo>
                    <a:pt x="20872" y="24217"/>
                  </a:lnTo>
                  <a:lnTo>
                    <a:pt x="510" y="3855"/>
                  </a:lnTo>
                  <a:lnTo>
                    <a:pt x="3855" y="510"/>
                  </a:lnTo>
                  <a:lnTo>
                    <a:pt x="20690" y="17345"/>
                  </a:lnTo>
                  <a:lnTo>
                    <a:pt x="17672" y="1429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782725" y="850800"/>
              <a:ext cx="526350" cy="526350"/>
            </a:xfrm>
            <a:custGeom>
              <a:avLst/>
              <a:gdLst/>
              <a:ahLst/>
              <a:cxnLst/>
              <a:rect l="l" t="t" r="r" b="b"/>
              <a:pathLst>
                <a:path w="21054" h="21054" extrusionOk="0">
                  <a:moveTo>
                    <a:pt x="17199" y="510"/>
                  </a:moveTo>
                  <a:lnTo>
                    <a:pt x="20544" y="3855"/>
                  </a:lnTo>
                  <a:lnTo>
                    <a:pt x="3854" y="20508"/>
                  </a:lnTo>
                  <a:lnTo>
                    <a:pt x="546" y="17199"/>
                  </a:lnTo>
                  <a:lnTo>
                    <a:pt x="17199" y="510"/>
                  </a:lnTo>
                  <a:close/>
                  <a:moveTo>
                    <a:pt x="17381" y="0"/>
                  </a:moveTo>
                  <a:lnTo>
                    <a:pt x="17381" y="328"/>
                  </a:lnTo>
                  <a:lnTo>
                    <a:pt x="364" y="17345"/>
                  </a:lnTo>
                  <a:lnTo>
                    <a:pt x="0" y="17345"/>
                  </a:lnTo>
                  <a:lnTo>
                    <a:pt x="3709" y="21054"/>
                  </a:lnTo>
                  <a:lnTo>
                    <a:pt x="4036" y="21054"/>
                  </a:lnTo>
                  <a:lnTo>
                    <a:pt x="21053" y="4037"/>
                  </a:lnTo>
                  <a:lnTo>
                    <a:pt x="21053" y="3673"/>
                  </a:lnTo>
                  <a:lnTo>
                    <a:pt x="20872" y="3491"/>
                  </a:lnTo>
                  <a:lnTo>
                    <a:pt x="17526" y="146"/>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707275" y="773525"/>
              <a:ext cx="509975" cy="511825"/>
            </a:xfrm>
            <a:custGeom>
              <a:avLst/>
              <a:gdLst/>
              <a:ahLst/>
              <a:cxnLst/>
              <a:rect l="l" t="t" r="r" b="b"/>
              <a:pathLst>
                <a:path w="20399" h="20473" extrusionOk="0">
                  <a:moveTo>
                    <a:pt x="17163" y="546"/>
                  </a:moveTo>
                  <a:lnTo>
                    <a:pt x="4513" y="13195"/>
                  </a:lnTo>
                  <a:lnTo>
                    <a:pt x="6545" y="11164"/>
                  </a:lnTo>
                  <a:lnTo>
                    <a:pt x="17163" y="546"/>
                  </a:lnTo>
                  <a:lnTo>
                    <a:pt x="17163" y="546"/>
                  </a:lnTo>
                  <a:close/>
                  <a:moveTo>
                    <a:pt x="4513" y="13195"/>
                  </a:moveTo>
                  <a:lnTo>
                    <a:pt x="3382" y="14327"/>
                  </a:lnTo>
                  <a:lnTo>
                    <a:pt x="1838" y="15870"/>
                  </a:lnTo>
                  <a:lnTo>
                    <a:pt x="4513" y="13195"/>
                  </a:lnTo>
                  <a:close/>
                  <a:moveTo>
                    <a:pt x="17344" y="1"/>
                  </a:moveTo>
                  <a:lnTo>
                    <a:pt x="17344" y="364"/>
                  </a:lnTo>
                  <a:lnTo>
                    <a:pt x="17163" y="546"/>
                  </a:lnTo>
                  <a:lnTo>
                    <a:pt x="19890" y="3273"/>
                  </a:lnTo>
                  <a:lnTo>
                    <a:pt x="3200" y="19963"/>
                  </a:lnTo>
                  <a:lnTo>
                    <a:pt x="473" y="17236"/>
                  </a:lnTo>
                  <a:lnTo>
                    <a:pt x="327" y="17381"/>
                  </a:lnTo>
                  <a:lnTo>
                    <a:pt x="0" y="17381"/>
                  </a:lnTo>
                  <a:lnTo>
                    <a:pt x="3055" y="20472"/>
                  </a:lnTo>
                  <a:lnTo>
                    <a:pt x="3382" y="20472"/>
                  </a:lnTo>
                  <a:lnTo>
                    <a:pt x="20399" y="3455"/>
                  </a:lnTo>
                  <a:lnTo>
                    <a:pt x="20399" y="3091"/>
                  </a:lnTo>
                  <a:lnTo>
                    <a:pt x="20253" y="2910"/>
                  </a:lnTo>
                  <a:lnTo>
                    <a:pt x="17526" y="183"/>
                  </a:lnTo>
                  <a:lnTo>
                    <a:pt x="1734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357300" y="774450"/>
              <a:ext cx="434525" cy="433625"/>
            </a:xfrm>
            <a:custGeom>
              <a:avLst/>
              <a:gdLst/>
              <a:ahLst/>
              <a:cxnLst/>
              <a:rect l="l" t="t" r="r" b="b"/>
              <a:pathLst>
                <a:path w="17381" h="17345" extrusionOk="0">
                  <a:moveTo>
                    <a:pt x="3236" y="509"/>
                  </a:moveTo>
                  <a:lnTo>
                    <a:pt x="16835" y="14108"/>
                  </a:lnTo>
                  <a:lnTo>
                    <a:pt x="14108" y="16835"/>
                  </a:lnTo>
                  <a:lnTo>
                    <a:pt x="546" y="3236"/>
                  </a:lnTo>
                  <a:lnTo>
                    <a:pt x="3236" y="509"/>
                  </a:lnTo>
                  <a:close/>
                  <a:moveTo>
                    <a:pt x="3091" y="0"/>
                  </a:moveTo>
                  <a:lnTo>
                    <a:pt x="2909" y="146"/>
                  </a:lnTo>
                  <a:lnTo>
                    <a:pt x="182" y="2873"/>
                  </a:lnTo>
                  <a:lnTo>
                    <a:pt x="0" y="3054"/>
                  </a:lnTo>
                  <a:lnTo>
                    <a:pt x="0" y="3382"/>
                  </a:lnTo>
                  <a:lnTo>
                    <a:pt x="13999" y="17344"/>
                  </a:lnTo>
                  <a:lnTo>
                    <a:pt x="14326" y="17344"/>
                  </a:lnTo>
                  <a:lnTo>
                    <a:pt x="17381" y="14290"/>
                  </a:lnTo>
                  <a:lnTo>
                    <a:pt x="17054" y="14290"/>
                  </a:lnTo>
                  <a:lnTo>
                    <a:pt x="3091" y="327"/>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715450" y="888075"/>
              <a:ext cx="35475" cy="35475"/>
            </a:xfrm>
            <a:custGeom>
              <a:avLst/>
              <a:gdLst/>
              <a:ahLst/>
              <a:cxnLst/>
              <a:rect l="l" t="t" r="r" b="b"/>
              <a:pathLst>
                <a:path w="1419" h="1419" extrusionOk="0">
                  <a:moveTo>
                    <a:pt x="0" y="0"/>
                  </a:moveTo>
                  <a:lnTo>
                    <a:pt x="0" y="0"/>
                  </a:lnTo>
                  <a:lnTo>
                    <a:pt x="1419"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433650" y="694450"/>
              <a:ext cx="437275" cy="437275"/>
            </a:xfrm>
            <a:custGeom>
              <a:avLst/>
              <a:gdLst/>
              <a:ahLst/>
              <a:cxnLst/>
              <a:rect l="l" t="t" r="r" b="b"/>
              <a:pathLst>
                <a:path w="17491" h="17491" extrusionOk="0">
                  <a:moveTo>
                    <a:pt x="6036" y="3200"/>
                  </a:moveTo>
                  <a:lnTo>
                    <a:pt x="6364" y="3527"/>
                  </a:lnTo>
                  <a:lnTo>
                    <a:pt x="6036" y="3200"/>
                  </a:lnTo>
                  <a:close/>
                  <a:moveTo>
                    <a:pt x="6364" y="3527"/>
                  </a:moveTo>
                  <a:lnTo>
                    <a:pt x="10763" y="7927"/>
                  </a:lnTo>
                  <a:lnTo>
                    <a:pt x="6364" y="3527"/>
                  </a:lnTo>
                  <a:close/>
                  <a:moveTo>
                    <a:pt x="13963" y="11127"/>
                  </a:moveTo>
                  <a:lnTo>
                    <a:pt x="16981" y="14145"/>
                  </a:lnTo>
                  <a:lnTo>
                    <a:pt x="16981" y="14145"/>
                  </a:lnTo>
                  <a:lnTo>
                    <a:pt x="13963" y="11127"/>
                  </a:lnTo>
                  <a:close/>
                  <a:moveTo>
                    <a:pt x="3200" y="0"/>
                  </a:moveTo>
                  <a:lnTo>
                    <a:pt x="3018" y="182"/>
                  </a:lnTo>
                  <a:lnTo>
                    <a:pt x="182" y="3018"/>
                  </a:lnTo>
                  <a:lnTo>
                    <a:pt x="0" y="3200"/>
                  </a:lnTo>
                  <a:lnTo>
                    <a:pt x="0" y="3527"/>
                  </a:lnTo>
                  <a:lnTo>
                    <a:pt x="13963" y="17490"/>
                  </a:lnTo>
                  <a:lnTo>
                    <a:pt x="14327" y="17490"/>
                  </a:lnTo>
                  <a:lnTo>
                    <a:pt x="17490" y="14327"/>
                  </a:lnTo>
                  <a:lnTo>
                    <a:pt x="17163" y="14327"/>
                  </a:lnTo>
                  <a:lnTo>
                    <a:pt x="16981" y="14145"/>
                  </a:lnTo>
                  <a:lnTo>
                    <a:pt x="14145" y="16981"/>
                  </a:lnTo>
                  <a:lnTo>
                    <a:pt x="546" y="3346"/>
                  </a:lnTo>
                  <a:lnTo>
                    <a:pt x="3382" y="546"/>
                  </a:lnTo>
                  <a:lnTo>
                    <a:pt x="6036" y="3200"/>
                  </a:lnTo>
                  <a:lnTo>
                    <a:pt x="3200" y="364"/>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782725" y="694450"/>
              <a:ext cx="357275" cy="358175"/>
            </a:xfrm>
            <a:custGeom>
              <a:avLst/>
              <a:gdLst/>
              <a:ahLst/>
              <a:cxnLst/>
              <a:rect l="l" t="t" r="r" b="b"/>
              <a:pathLst>
                <a:path w="14291" h="14327" extrusionOk="0">
                  <a:moveTo>
                    <a:pt x="10945" y="546"/>
                  </a:moveTo>
                  <a:lnTo>
                    <a:pt x="13781" y="3346"/>
                  </a:lnTo>
                  <a:lnTo>
                    <a:pt x="3345" y="13781"/>
                  </a:lnTo>
                  <a:lnTo>
                    <a:pt x="546" y="10945"/>
                  </a:lnTo>
                  <a:lnTo>
                    <a:pt x="10945" y="546"/>
                  </a:lnTo>
                  <a:close/>
                  <a:moveTo>
                    <a:pt x="11127" y="0"/>
                  </a:moveTo>
                  <a:lnTo>
                    <a:pt x="11127" y="364"/>
                  </a:lnTo>
                  <a:lnTo>
                    <a:pt x="364" y="11127"/>
                  </a:lnTo>
                  <a:lnTo>
                    <a:pt x="0" y="11127"/>
                  </a:lnTo>
                  <a:lnTo>
                    <a:pt x="3164" y="14327"/>
                  </a:lnTo>
                  <a:lnTo>
                    <a:pt x="3527" y="14327"/>
                  </a:lnTo>
                  <a:lnTo>
                    <a:pt x="14290" y="3527"/>
                  </a:lnTo>
                  <a:lnTo>
                    <a:pt x="14290" y="3200"/>
                  </a:lnTo>
                  <a:lnTo>
                    <a:pt x="14145" y="3018"/>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702725" y="614450"/>
              <a:ext cx="358175" cy="358175"/>
            </a:xfrm>
            <a:custGeom>
              <a:avLst/>
              <a:gdLst/>
              <a:ahLst/>
              <a:cxnLst/>
              <a:rect l="l" t="t" r="r" b="b"/>
              <a:pathLst>
                <a:path w="14327" h="14327" extrusionOk="0">
                  <a:moveTo>
                    <a:pt x="9506" y="1948"/>
                  </a:moveTo>
                  <a:lnTo>
                    <a:pt x="8254" y="3200"/>
                  </a:lnTo>
                  <a:lnTo>
                    <a:pt x="9506" y="1948"/>
                  </a:lnTo>
                  <a:close/>
                  <a:moveTo>
                    <a:pt x="8254" y="3200"/>
                  </a:moveTo>
                  <a:lnTo>
                    <a:pt x="8073" y="3382"/>
                  </a:lnTo>
                  <a:lnTo>
                    <a:pt x="8254" y="3200"/>
                  </a:lnTo>
                  <a:close/>
                  <a:moveTo>
                    <a:pt x="8073" y="3382"/>
                  </a:moveTo>
                  <a:lnTo>
                    <a:pt x="7891" y="3564"/>
                  </a:lnTo>
                  <a:lnTo>
                    <a:pt x="8073" y="3382"/>
                  </a:lnTo>
                  <a:close/>
                  <a:moveTo>
                    <a:pt x="7891" y="3564"/>
                  </a:moveTo>
                  <a:lnTo>
                    <a:pt x="3564" y="7891"/>
                  </a:lnTo>
                  <a:lnTo>
                    <a:pt x="509" y="10945"/>
                  </a:lnTo>
                  <a:lnTo>
                    <a:pt x="7891" y="3564"/>
                  </a:lnTo>
                  <a:close/>
                  <a:moveTo>
                    <a:pt x="11127" y="1"/>
                  </a:moveTo>
                  <a:lnTo>
                    <a:pt x="11127" y="328"/>
                  </a:lnTo>
                  <a:lnTo>
                    <a:pt x="10945" y="510"/>
                  </a:lnTo>
                  <a:lnTo>
                    <a:pt x="13818" y="3382"/>
                  </a:lnTo>
                  <a:lnTo>
                    <a:pt x="3382" y="13818"/>
                  </a:lnTo>
                  <a:lnTo>
                    <a:pt x="1928" y="12363"/>
                  </a:lnTo>
                  <a:lnTo>
                    <a:pt x="509" y="10945"/>
                  </a:lnTo>
                  <a:lnTo>
                    <a:pt x="328" y="11127"/>
                  </a:lnTo>
                  <a:lnTo>
                    <a:pt x="182" y="11127"/>
                  </a:lnTo>
                  <a:lnTo>
                    <a:pt x="146" y="11200"/>
                  </a:lnTo>
                  <a:lnTo>
                    <a:pt x="73" y="11127"/>
                  </a:lnTo>
                  <a:lnTo>
                    <a:pt x="0" y="11127"/>
                  </a:lnTo>
                  <a:lnTo>
                    <a:pt x="3200" y="14327"/>
                  </a:lnTo>
                  <a:lnTo>
                    <a:pt x="3564" y="14327"/>
                  </a:lnTo>
                  <a:lnTo>
                    <a:pt x="14327" y="3564"/>
                  </a:lnTo>
                  <a:lnTo>
                    <a:pt x="14327" y="3200"/>
                  </a:lnTo>
                  <a:lnTo>
                    <a:pt x="14145" y="3019"/>
                  </a:lnTo>
                  <a:lnTo>
                    <a:pt x="11272" y="146"/>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513650" y="609900"/>
              <a:ext cx="278175" cy="282750"/>
            </a:xfrm>
            <a:custGeom>
              <a:avLst/>
              <a:gdLst/>
              <a:ahLst/>
              <a:cxnLst/>
              <a:rect l="l" t="t" r="r" b="b"/>
              <a:pathLst>
                <a:path w="11127" h="11310" extrusionOk="0">
                  <a:moveTo>
                    <a:pt x="3382" y="1"/>
                  </a:moveTo>
                  <a:lnTo>
                    <a:pt x="3018" y="328"/>
                  </a:lnTo>
                  <a:lnTo>
                    <a:pt x="182" y="3201"/>
                  </a:lnTo>
                  <a:lnTo>
                    <a:pt x="0" y="3382"/>
                  </a:lnTo>
                  <a:lnTo>
                    <a:pt x="0" y="3746"/>
                  </a:lnTo>
                  <a:lnTo>
                    <a:pt x="7563" y="11309"/>
                  </a:lnTo>
                  <a:lnTo>
                    <a:pt x="7600" y="11236"/>
                  </a:lnTo>
                  <a:lnTo>
                    <a:pt x="7491" y="11127"/>
                  </a:lnTo>
                  <a:lnTo>
                    <a:pt x="7709" y="11018"/>
                  </a:lnTo>
                  <a:lnTo>
                    <a:pt x="7891" y="10946"/>
                  </a:lnTo>
                  <a:lnTo>
                    <a:pt x="7818" y="11127"/>
                  </a:lnTo>
                  <a:lnTo>
                    <a:pt x="7745" y="11309"/>
                  </a:lnTo>
                  <a:lnTo>
                    <a:pt x="7891" y="11309"/>
                  </a:lnTo>
                  <a:lnTo>
                    <a:pt x="11127" y="8073"/>
                  </a:lnTo>
                  <a:lnTo>
                    <a:pt x="10763" y="8073"/>
                  </a:lnTo>
                  <a:lnTo>
                    <a:pt x="10581" y="7891"/>
                  </a:lnTo>
                  <a:lnTo>
                    <a:pt x="7709" y="10764"/>
                  </a:lnTo>
                  <a:lnTo>
                    <a:pt x="509" y="3564"/>
                  </a:lnTo>
                  <a:lnTo>
                    <a:pt x="3382" y="692"/>
                  </a:lnTo>
                  <a:lnTo>
                    <a:pt x="3382" y="692"/>
                  </a:lnTo>
                  <a:lnTo>
                    <a:pt x="3200" y="510"/>
                  </a:lnTo>
                  <a:lnTo>
                    <a:pt x="3200" y="183"/>
                  </a:lnTo>
                  <a:lnTo>
                    <a:pt x="3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702725" y="890800"/>
              <a:ext cx="1850" cy="1850"/>
            </a:xfrm>
            <a:custGeom>
              <a:avLst/>
              <a:gdLst/>
              <a:ahLst/>
              <a:cxnLst/>
              <a:rect l="l" t="t" r="r" b="b"/>
              <a:pathLst>
                <a:path w="74" h="74" extrusionOk="0">
                  <a:moveTo>
                    <a:pt x="37" y="0"/>
                  </a:moveTo>
                  <a:lnTo>
                    <a:pt x="0" y="73"/>
                  </a:lnTo>
                  <a:lnTo>
                    <a:pt x="73" y="73"/>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700900" y="883525"/>
              <a:ext cx="10025" cy="10925"/>
            </a:xfrm>
            <a:custGeom>
              <a:avLst/>
              <a:gdLst/>
              <a:ahLst/>
              <a:cxnLst/>
              <a:rect l="l" t="t" r="r" b="b"/>
              <a:pathLst>
                <a:path w="401" h="437" extrusionOk="0">
                  <a:moveTo>
                    <a:pt x="401" y="1"/>
                  </a:moveTo>
                  <a:lnTo>
                    <a:pt x="219" y="73"/>
                  </a:lnTo>
                  <a:lnTo>
                    <a:pt x="1" y="182"/>
                  </a:lnTo>
                  <a:lnTo>
                    <a:pt x="110" y="291"/>
                  </a:lnTo>
                  <a:lnTo>
                    <a:pt x="146" y="364"/>
                  </a:lnTo>
                  <a:lnTo>
                    <a:pt x="219" y="437"/>
                  </a:lnTo>
                  <a:lnTo>
                    <a:pt x="255" y="364"/>
                  </a:lnTo>
                  <a:lnTo>
                    <a:pt x="328" y="182"/>
                  </a:lnTo>
                  <a:lnTo>
                    <a:pt x="4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593650" y="425375"/>
              <a:ext cx="387250" cy="386350"/>
            </a:xfrm>
            <a:custGeom>
              <a:avLst/>
              <a:gdLst/>
              <a:ahLst/>
              <a:cxnLst/>
              <a:rect l="l" t="t" r="r" b="b"/>
              <a:pathLst>
                <a:path w="15490" h="15454" extrusionOk="0">
                  <a:moveTo>
                    <a:pt x="7745" y="509"/>
                  </a:moveTo>
                  <a:lnTo>
                    <a:pt x="10108" y="2873"/>
                  </a:lnTo>
                  <a:lnTo>
                    <a:pt x="14944" y="7709"/>
                  </a:lnTo>
                  <a:lnTo>
                    <a:pt x="7745" y="14945"/>
                  </a:lnTo>
                  <a:lnTo>
                    <a:pt x="545" y="7709"/>
                  </a:lnTo>
                  <a:lnTo>
                    <a:pt x="4327" y="3964"/>
                  </a:lnTo>
                  <a:lnTo>
                    <a:pt x="5345" y="2946"/>
                  </a:lnTo>
                  <a:lnTo>
                    <a:pt x="7745" y="509"/>
                  </a:lnTo>
                  <a:close/>
                  <a:moveTo>
                    <a:pt x="7563" y="0"/>
                  </a:moveTo>
                  <a:lnTo>
                    <a:pt x="0" y="7564"/>
                  </a:lnTo>
                  <a:lnTo>
                    <a:pt x="0" y="7891"/>
                  </a:lnTo>
                  <a:lnTo>
                    <a:pt x="3782" y="11672"/>
                  </a:lnTo>
                  <a:lnTo>
                    <a:pt x="7381" y="15272"/>
                  </a:lnTo>
                  <a:lnTo>
                    <a:pt x="7563" y="15454"/>
                  </a:lnTo>
                  <a:lnTo>
                    <a:pt x="7927" y="15454"/>
                  </a:lnTo>
                  <a:lnTo>
                    <a:pt x="15490" y="7891"/>
                  </a:lnTo>
                  <a:lnTo>
                    <a:pt x="15490" y="7564"/>
                  </a:lnTo>
                  <a:lnTo>
                    <a:pt x="10472" y="2546"/>
                  </a:lnTo>
                  <a:lnTo>
                    <a:pt x="8072" y="146"/>
                  </a:lnTo>
                  <a:lnTo>
                    <a:pt x="78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1392875" y="1562575"/>
              <a:ext cx="245475" cy="173650"/>
            </a:xfrm>
            <a:custGeom>
              <a:avLst/>
              <a:gdLst/>
              <a:ahLst/>
              <a:cxnLst/>
              <a:rect l="l" t="t" r="r" b="b"/>
              <a:pathLst>
                <a:path w="9819" h="6946" extrusionOk="0">
                  <a:moveTo>
                    <a:pt x="2909" y="0"/>
                  </a:moveTo>
                  <a:lnTo>
                    <a:pt x="1" y="2909"/>
                  </a:lnTo>
                  <a:lnTo>
                    <a:pt x="2909" y="37"/>
                  </a:lnTo>
                  <a:lnTo>
                    <a:pt x="9818" y="6945"/>
                  </a:lnTo>
                  <a:lnTo>
                    <a:pt x="6146" y="3237"/>
                  </a:lnTo>
                  <a:lnTo>
                    <a:pt x="29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1389250" y="1643475"/>
              <a:ext cx="593600" cy="602725"/>
            </a:xfrm>
            <a:custGeom>
              <a:avLst/>
              <a:gdLst/>
              <a:ahLst/>
              <a:cxnLst/>
              <a:rect l="l" t="t" r="r" b="b"/>
              <a:pathLst>
                <a:path w="23744" h="24109" extrusionOk="0">
                  <a:moveTo>
                    <a:pt x="146" y="1"/>
                  </a:moveTo>
                  <a:lnTo>
                    <a:pt x="0" y="182"/>
                  </a:lnTo>
                  <a:lnTo>
                    <a:pt x="0" y="510"/>
                  </a:lnTo>
                  <a:lnTo>
                    <a:pt x="2873" y="3418"/>
                  </a:lnTo>
                  <a:lnTo>
                    <a:pt x="23562" y="24108"/>
                  </a:lnTo>
                  <a:lnTo>
                    <a:pt x="23599" y="24108"/>
                  </a:lnTo>
                  <a:lnTo>
                    <a:pt x="23599" y="23781"/>
                  </a:lnTo>
                  <a:lnTo>
                    <a:pt x="23744" y="23599"/>
                  </a:lnTo>
                  <a:lnTo>
                    <a:pt x="1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1465600" y="1045325"/>
              <a:ext cx="593625" cy="598175"/>
            </a:xfrm>
            <a:custGeom>
              <a:avLst/>
              <a:gdLst/>
              <a:ahLst/>
              <a:cxnLst/>
              <a:rect l="l" t="t" r="r" b="b"/>
              <a:pathLst>
                <a:path w="23745" h="23927" extrusionOk="0">
                  <a:moveTo>
                    <a:pt x="23744" y="3055"/>
                  </a:moveTo>
                  <a:lnTo>
                    <a:pt x="3418" y="23417"/>
                  </a:lnTo>
                  <a:lnTo>
                    <a:pt x="3418" y="23417"/>
                  </a:lnTo>
                  <a:lnTo>
                    <a:pt x="23744" y="3055"/>
                  </a:lnTo>
                  <a:close/>
                  <a:moveTo>
                    <a:pt x="20690" y="1"/>
                  </a:moveTo>
                  <a:lnTo>
                    <a:pt x="0" y="20690"/>
                  </a:lnTo>
                  <a:lnTo>
                    <a:pt x="3237" y="23927"/>
                  </a:lnTo>
                  <a:lnTo>
                    <a:pt x="3237" y="23599"/>
                  </a:lnTo>
                  <a:lnTo>
                    <a:pt x="3418" y="23417"/>
                  </a:lnTo>
                  <a:lnTo>
                    <a:pt x="364" y="20363"/>
                  </a:lnTo>
                  <a:lnTo>
                    <a:pt x="206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1546500" y="1121700"/>
              <a:ext cx="521800" cy="614525"/>
            </a:xfrm>
            <a:custGeom>
              <a:avLst/>
              <a:gdLst/>
              <a:ahLst/>
              <a:cxnLst/>
              <a:rect l="l" t="t" r="r" b="b"/>
              <a:pathLst>
                <a:path w="20872" h="24581" extrusionOk="0">
                  <a:moveTo>
                    <a:pt x="20508" y="0"/>
                  </a:moveTo>
                  <a:lnTo>
                    <a:pt x="1" y="20544"/>
                  </a:lnTo>
                  <a:lnTo>
                    <a:pt x="1" y="20872"/>
                  </a:lnTo>
                  <a:lnTo>
                    <a:pt x="3673" y="24580"/>
                  </a:lnTo>
                  <a:lnTo>
                    <a:pt x="3673" y="24217"/>
                  </a:lnTo>
                  <a:lnTo>
                    <a:pt x="7382" y="20544"/>
                  </a:lnTo>
                  <a:lnTo>
                    <a:pt x="10436" y="17454"/>
                  </a:lnTo>
                  <a:lnTo>
                    <a:pt x="10436" y="17454"/>
                  </a:lnTo>
                  <a:lnTo>
                    <a:pt x="3855" y="24035"/>
                  </a:lnTo>
                  <a:lnTo>
                    <a:pt x="510" y="20690"/>
                  </a:lnTo>
                  <a:lnTo>
                    <a:pt x="20872" y="364"/>
                  </a:lnTo>
                  <a:lnTo>
                    <a:pt x="20690" y="182"/>
                  </a:lnTo>
                  <a:lnTo>
                    <a:pt x="205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1638325" y="1635300"/>
              <a:ext cx="513625" cy="521800"/>
            </a:xfrm>
            <a:custGeom>
              <a:avLst/>
              <a:gdLst/>
              <a:ahLst/>
              <a:cxnLst/>
              <a:rect l="l" t="t" r="r" b="b"/>
              <a:pathLst>
                <a:path w="20545" h="20872" extrusionOk="0">
                  <a:moveTo>
                    <a:pt x="3709" y="0"/>
                  </a:moveTo>
                  <a:lnTo>
                    <a:pt x="0" y="3673"/>
                  </a:lnTo>
                  <a:lnTo>
                    <a:pt x="0" y="4036"/>
                  </a:lnTo>
                  <a:lnTo>
                    <a:pt x="16835" y="20872"/>
                  </a:lnTo>
                  <a:lnTo>
                    <a:pt x="17017" y="20690"/>
                  </a:lnTo>
                  <a:lnTo>
                    <a:pt x="17199" y="20508"/>
                  </a:lnTo>
                  <a:lnTo>
                    <a:pt x="545" y="3855"/>
                  </a:lnTo>
                  <a:lnTo>
                    <a:pt x="3854" y="509"/>
                  </a:lnTo>
                  <a:lnTo>
                    <a:pt x="20544" y="17163"/>
                  </a:lnTo>
                  <a:lnTo>
                    <a:pt x="3709" y="328"/>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1731025" y="1558025"/>
              <a:ext cx="497275" cy="506350"/>
            </a:xfrm>
            <a:custGeom>
              <a:avLst/>
              <a:gdLst/>
              <a:ahLst/>
              <a:cxnLst/>
              <a:rect l="l" t="t" r="r" b="b"/>
              <a:pathLst>
                <a:path w="19891" h="20254" extrusionOk="0">
                  <a:moveTo>
                    <a:pt x="6110" y="3419"/>
                  </a:moveTo>
                  <a:lnTo>
                    <a:pt x="9273" y="6618"/>
                  </a:lnTo>
                  <a:lnTo>
                    <a:pt x="19890" y="17199"/>
                  </a:lnTo>
                  <a:lnTo>
                    <a:pt x="6110" y="3419"/>
                  </a:lnTo>
                  <a:close/>
                  <a:moveTo>
                    <a:pt x="3055" y="1"/>
                  </a:moveTo>
                  <a:lnTo>
                    <a:pt x="1" y="3091"/>
                  </a:lnTo>
                  <a:lnTo>
                    <a:pt x="1" y="3419"/>
                  </a:lnTo>
                  <a:lnTo>
                    <a:pt x="16836" y="20254"/>
                  </a:lnTo>
                  <a:lnTo>
                    <a:pt x="17018" y="20108"/>
                  </a:lnTo>
                  <a:lnTo>
                    <a:pt x="17163" y="19927"/>
                  </a:lnTo>
                  <a:lnTo>
                    <a:pt x="510" y="3237"/>
                  </a:lnTo>
                  <a:lnTo>
                    <a:pt x="3237" y="546"/>
                  </a:lnTo>
                  <a:lnTo>
                    <a:pt x="3055" y="364"/>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1807400" y="1213500"/>
              <a:ext cx="420900" cy="430000"/>
            </a:xfrm>
            <a:custGeom>
              <a:avLst/>
              <a:gdLst/>
              <a:ahLst/>
              <a:cxnLst/>
              <a:rect l="l" t="t" r="r" b="b"/>
              <a:pathLst>
                <a:path w="16836" h="17200" extrusionOk="0">
                  <a:moveTo>
                    <a:pt x="16835" y="3091"/>
                  </a:moveTo>
                  <a:lnTo>
                    <a:pt x="6145" y="13782"/>
                  </a:lnTo>
                  <a:lnTo>
                    <a:pt x="16835" y="3091"/>
                  </a:lnTo>
                  <a:close/>
                  <a:moveTo>
                    <a:pt x="6145" y="13782"/>
                  </a:moveTo>
                  <a:lnTo>
                    <a:pt x="5782" y="14145"/>
                  </a:lnTo>
                  <a:lnTo>
                    <a:pt x="6145" y="13782"/>
                  </a:lnTo>
                  <a:close/>
                  <a:moveTo>
                    <a:pt x="5782" y="14145"/>
                  </a:moveTo>
                  <a:lnTo>
                    <a:pt x="3236" y="16690"/>
                  </a:lnTo>
                  <a:lnTo>
                    <a:pt x="3236" y="16690"/>
                  </a:lnTo>
                  <a:lnTo>
                    <a:pt x="5782" y="14145"/>
                  </a:lnTo>
                  <a:close/>
                  <a:moveTo>
                    <a:pt x="13781" y="1"/>
                  </a:moveTo>
                  <a:lnTo>
                    <a:pt x="0" y="13782"/>
                  </a:lnTo>
                  <a:lnTo>
                    <a:pt x="0" y="14145"/>
                  </a:lnTo>
                  <a:lnTo>
                    <a:pt x="3055" y="17200"/>
                  </a:lnTo>
                  <a:lnTo>
                    <a:pt x="3055" y="16872"/>
                  </a:lnTo>
                  <a:lnTo>
                    <a:pt x="3236" y="16690"/>
                  </a:lnTo>
                  <a:lnTo>
                    <a:pt x="3236" y="16690"/>
                  </a:lnTo>
                  <a:lnTo>
                    <a:pt x="509" y="13963"/>
                  </a:lnTo>
                  <a:lnTo>
                    <a:pt x="14108" y="364"/>
                  </a:lnTo>
                  <a:lnTo>
                    <a:pt x="13963" y="182"/>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2136450" y="1468950"/>
              <a:ext cx="90025" cy="90000"/>
            </a:xfrm>
            <a:custGeom>
              <a:avLst/>
              <a:gdLst/>
              <a:ahLst/>
              <a:cxnLst/>
              <a:rect l="l" t="t" r="r" b="b"/>
              <a:pathLst>
                <a:path w="3601" h="3600" extrusionOk="0">
                  <a:moveTo>
                    <a:pt x="1" y="3600"/>
                  </a:moveTo>
                  <a:lnTo>
                    <a:pt x="1" y="3600"/>
                  </a:lnTo>
                  <a:lnTo>
                    <a:pt x="36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1883750" y="1290775"/>
              <a:ext cx="353650" cy="432725"/>
            </a:xfrm>
            <a:custGeom>
              <a:avLst/>
              <a:gdLst/>
              <a:ahLst/>
              <a:cxnLst/>
              <a:rect l="l" t="t" r="r" b="b"/>
              <a:pathLst>
                <a:path w="14146" h="17309" extrusionOk="0">
                  <a:moveTo>
                    <a:pt x="13781" y="0"/>
                  </a:moveTo>
                  <a:lnTo>
                    <a:pt x="1" y="13781"/>
                  </a:lnTo>
                  <a:lnTo>
                    <a:pt x="1" y="14109"/>
                  </a:lnTo>
                  <a:lnTo>
                    <a:pt x="3164" y="17308"/>
                  </a:lnTo>
                  <a:lnTo>
                    <a:pt x="3164" y="16945"/>
                  </a:lnTo>
                  <a:lnTo>
                    <a:pt x="6364" y="13781"/>
                  </a:lnTo>
                  <a:lnTo>
                    <a:pt x="9564" y="10545"/>
                  </a:lnTo>
                  <a:lnTo>
                    <a:pt x="3346" y="16763"/>
                  </a:lnTo>
                  <a:lnTo>
                    <a:pt x="510" y="13927"/>
                  </a:lnTo>
                  <a:lnTo>
                    <a:pt x="14145" y="328"/>
                  </a:lnTo>
                  <a:lnTo>
                    <a:pt x="13963" y="146"/>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1962825" y="1635300"/>
              <a:ext cx="344550" cy="352725"/>
            </a:xfrm>
            <a:custGeom>
              <a:avLst/>
              <a:gdLst/>
              <a:ahLst/>
              <a:cxnLst/>
              <a:rect l="l" t="t" r="r" b="b"/>
              <a:pathLst>
                <a:path w="13782" h="14109" extrusionOk="0">
                  <a:moveTo>
                    <a:pt x="3383" y="509"/>
                  </a:moveTo>
                  <a:lnTo>
                    <a:pt x="3382" y="510"/>
                  </a:lnTo>
                  <a:lnTo>
                    <a:pt x="3382" y="510"/>
                  </a:lnTo>
                  <a:lnTo>
                    <a:pt x="13782" y="10945"/>
                  </a:lnTo>
                  <a:lnTo>
                    <a:pt x="3383" y="509"/>
                  </a:lnTo>
                  <a:close/>
                  <a:moveTo>
                    <a:pt x="3201" y="0"/>
                  </a:moveTo>
                  <a:lnTo>
                    <a:pt x="1" y="3164"/>
                  </a:lnTo>
                  <a:lnTo>
                    <a:pt x="1" y="3527"/>
                  </a:lnTo>
                  <a:lnTo>
                    <a:pt x="10618" y="14108"/>
                  </a:lnTo>
                  <a:lnTo>
                    <a:pt x="10800" y="13927"/>
                  </a:lnTo>
                  <a:lnTo>
                    <a:pt x="10982" y="13781"/>
                  </a:lnTo>
                  <a:lnTo>
                    <a:pt x="546" y="3346"/>
                  </a:lnTo>
                  <a:lnTo>
                    <a:pt x="3382" y="510"/>
                  </a:lnTo>
                  <a:lnTo>
                    <a:pt x="3382" y="510"/>
                  </a:lnTo>
                  <a:lnTo>
                    <a:pt x="3201" y="328"/>
                  </a:lnTo>
                  <a:lnTo>
                    <a:pt x="32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2134650" y="1574400"/>
              <a:ext cx="253650" cy="253625"/>
            </a:xfrm>
            <a:custGeom>
              <a:avLst/>
              <a:gdLst/>
              <a:ahLst/>
              <a:cxnLst/>
              <a:rect l="l" t="t" r="r" b="b"/>
              <a:pathLst>
                <a:path w="10146" h="10145" extrusionOk="0">
                  <a:moveTo>
                    <a:pt x="2764" y="2764"/>
                  </a:moveTo>
                  <a:lnTo>
                    <a:pt x="0" y="0"/>
                  </a:lnTo>
                  <a:lnTo>
                    <a:pt x="10145" y="10145"/>
                  </a:lnTo>
                  <a:lnTo>
                    <a:pt x="10145" y="10145"/>
                  </a:lnTo>
                  <a:lnTo>
                    <a:pt x="2764" y="27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2042825" y="1554400"/>
              <a:ext cx="273650" cy="354550"/>
            </a:xfrm>
            <a:custGeom>
              <a:avLst/>
              <a:gdLst/>
              <a:ahLst/>
              <a:cxnLst/>
              <a:rect l="l" t="t" r="r" b="b"/>
              <a:pathLst>
                <a:path w="10946" h="14182" extrusionOk="0">
                  <a:moveTo>
                    <a:pt x="3201" y="0"/>
                  </a:moveTo>
                  <a:lnTo>
                    <a:pt x="1" y="3236"/>
                  </a:lnTo>
                  <a:lnTo>
                    <a:pt x="1" y="3564"/>
                  </a:lnTo>
                  <a:lnTo>
                    <a:pt x="10582" y="14181"/>
                  </a:lnTo>
                  <a:lnTo>
                    <a:pt x="10764" y="13999"/>
                  </a:lnTo>
                  <a:lnTo>
                    <a:pt x="10946" y="13817"/>
                  </a:lnTo>
                  <a:lnTo>
                    <a:pt x="510" y="3382"/>
                  </a:lnTo>
                  <a:lnTo>
                    <a:pt x="3382" y="546"/>
                  </a:lnTo>
                  <a:lnTo>
                    <a:pt x="3201" y="364"/>
                  </a:lnTo>
                  <a:lnTo>
                    <a:pt x="3201" y="182"/>
                  </a:lnTo>
                  <a:lnTo>
                    <a:pt x="3128" y="182"/>
                  </a:lnTo>
                  <a:lnTo>
                    <a:pt x="3201" y="109"/>
                  </a:lnTo>
                  <a:lnTo>
                    <a:pt x="3201" y="36"/>
                  </a:lnTo>
                  <a:lnTo>
                    <a:pt x="32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2122825" y="1369850"/>
              <a:ext cx="265475" cy="273650"/>
            </a:xfrm>
            <a:custGeom>
              <a:avLst/>
              <a:gdLst/>
              <a:ahLst/>
              <a:cxnLst/>
              <a:rect l="l" t="t" r="r" b="b"/>
              <a:pathLst>
                <a:path w="10619" h="10946" extrusionOk="0">
                  <a:moveTo>
                    <a:pt x="10618" y="3237"/>
                  </a:moveTo>
                  <a:lnTo>
                    <a:pt x="9891" y="3964"/>
                  </a:lnTo>
                  <a:lnTo>
                    <a:pt x="10618" y="3237"/>
                  </a:lnTo>
                  <a:close/>
                  <a:moveTo>
                    <a:pt x="9891" y="3964"/>
                  </a:moveTo>
                  <a:lnTo>
                    <a:pt x="6473" y="7382"/>
                  </a:lnTo>
                  <a:lnTo>
                    <a:pt x="9891" y="3964"/>
                  </a:lnTo>
                  <a:close/>
                  <a:moveTo>
                    <a:pt x="6473" y="7382"/>
                  </a:moveTo>
                  <a:lnTo>
                    <a:pt x="6291" y="7564"/>
                  </a:lnTo>
                  <a:lnTo>
                    <a:pt x="6473" y="7382"/>
                  </a:lnTo>
                  <a:close/>
                  <a:moveTo>
                    <a:pt x="6291" y="7564"/>
                  </a:moveTo>
                  <a:lnTo>
                    <a:pt x="6218" y="7637"/>
                  </a:lnTo>
                  <a:lnTo>
                    <a:pt x="6291" y="7564"/>
                  </a:lnTo>
                  <a:close/>
                  <a:moveTo>
                    <a:pt x="6218" y="7637"/>
                  </a:moveTo>
                  <a:lnTo>
                    <a:pt x="6109" y="7746"/>
                  </a:lnTo>
                  <a:lnTo>
                    <a:pt x="6218" y="7637"/>
                  </a:lnTo>
                  <a:close/>
                  <a:moveTo>
                    <a:pt x="6109" y="7746"/>
                  </a:moveTo>
                  <a:lnTo>
                    <a:pt x="6037" y="7818"/>
                  </a:lnTo>
                  <a:lnTo>
                    <a:pt x="6109" y="7746"/>
                  </a:lnTo>
                  <a:close/>
                  <a:moveTo>
                    <a:pt x="6037" y="7818"/>
                  </a:moveTo>
                  <a:lnTo>
                    <a:pt x="5927" y="7928"/>
                  </a:lnTo>
                  <a:lnTo>
                    <a:pt x="6037" y="7818"/>
                  </a:lnTo>
                  <a:close/>
                  <a:moveTo>
                    <a:pt x="5927" y="7928"/>
                  </a:moveTo>
                  <a:lnTo>
                    <a:pt x="5673" y="8182"/>
                  </a:lnTo>
                  <a:lnTo>
                    <a:pt x="5927" y="7928"/>
                  </a:lnTo>
                  <a:close/>
                  <a:moveTo>
                    <a:pt x="5673" y="8182"/>
                  </a:moveTo>
                  <a:lnTo>
                    <a:pt x="3419" y="10436"/>
                  </a:lnTo>
                  <a:lnTo>
                    <a:pt x="5673" y="8182"/>
                  </a:lnTo>
                  <a:close/>
                  <a:moveTo>
                    <a:pt x="3419" y="10436"/>
                  </a:moveTo>
                  <a:lnTo>
                    <a:pt x="3419" y="10436"/>
                  </a:lnTo>
                  <a:lnTo>
                    <a:pt x="3419" y="10436"/>
                  </a:lnTo>
                  <a:close/>
                  <a:moveTo>
                    <a:pt x="7382" y="1"/>
                  </a:moveTo>
                  <a:lnTo>
                    <a:pt x="37" y="7382"/>
                  </a:lnTo>
                  <a:lnTo>
                    <a:pt x="1" y="7418"/>
                  </a:lnTo>
                  <a:lnTo>
                    <a:pt x="37" y="7455"/>
                  </a:lnTo>
                  <a:lnTo>
                    <a:pt x="182" y="7309"/>
                  </a:lnTo>
                  <a:lnTo>
                    <a:pt x="328" y="7564"/>
                  </a:lnTo>
                  <a:lnTo>
                    <a:pt x="401" y="7709"/>
                  </a:lnTo>
                  <a:lnTo>
                    <a:pt x="182" y="7637"/>
                  </a:lnTo>
                  <a:lnTo>
                    <a:pt x="1" y="7564"/>
                  </a:lnTo>
                  <a:lnTo>
                    <a:pt x="1" y="7746"/>
                  </a:lnTo>
                  <a:lnTo>
                    <a:pt x="182" y="7928"/>
                  </a:lnTo>
                  <a:lnTo>
                    <a:pt x="473" y="8182"/>
                  </a:lnTo>
                  <a:lnTo>
                    <a:pt x="3237" y="10946"/>
                  </a:lnTo>
                  <a:lnTo>
                    <a:pt x="3237" y="10618"/>
                  </a:lnTo>
                  <a:lnTo>
                    <a:pt x="3419" y="10436"/>
                  </a:lnTo>
                  <a:lnTo>
                    <a:pt x="546" y="7564"/>
                  </a:lnTo>
                  <a:lnTo>
                    <a:pt x="4146" y="3964"/>
                  </a:lnTo>
                  <a:lnTo>
                    <a:pt x="7746" y="364"/>
                  </a:lnTo>
                  <a:lnTo>
                    <a:pt x="7564" y="183"/>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2122825" y="1555300"/>
              <a:ext cx="925" cy="1850"/>
            </a:xfrm>
            <a:custGeom>
              <a:avLst/>
              <a:gdLst/>
              <a:ahLst/>
              <a:cxnLst/>
              <a:rect l="l" t="t" r="r" b="b"/>
              <a:pathLst>
                <a:path w="37" h="74" extrusionOk="0">
                  <a:moveTo>
                    <a:pt x="1" y="0"/>
                  </a:moveTo>
                  <a:lnTo>
                    <a:pt x="1" y="73"/>
                  </a:lnTo>
                  <a:lnTo>
                    <a:pt x="37" y="37"/>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2121000" y="1552575"/>
              <a:ext cx="11850" cy="10025"/>
            </a:xfrm>
            <a:custGeom>
              <a:avLst/>
              <a:gdLst/>
              <a:ahLst/>
              <a:cxnLst/>
              <a:rect l="l" t="t" r="r" b="b"/>
              <a:pathLst>
                <a:path w="474" h="401" extrusionOk="0">
                  <a:moveTo>
                    <a:pt x="255" y="0"/>
                  </a:moveTo>
                  <a:lnTo>
                    <a:pt x="110" y="146"/>
                  </a:lnTo>
                  <a:lnTo>
                    <a:pt x="74" y="182"/>
                  </a:lnTo>
                  <a:lnTo>
                    <a:pt x="1" y="255"/>
                  </a:lnTo>
                  <a:lnTo>
                    <a:pt x="74" y="255"/>
                  </a:lnTo>
                  <a:lnTo>
                    <a:pt x="255" y="328"/>
                  </a:lnTo>
                  <a:lnTo>
                    <a:pt x="474" y="400"/>
                  </a:lnTo>
                  <a:lnTo>
                    <a:pt x="401" y="255"/>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2491900" y="1441675"/>
              <a:ext cx="188175" cy="189100"/>
            </a:xfrm>
            <a:custGeom>
              <a:avLst/>
              <a:gdLst/>
              <a:ahLst/>
              <a:cxnLst/>
              <a:rect l="l" t="t" r="r" b="b"/>
              <a:pathLst>
                <a:path w="7527" h="7564" extrusionOk="0">
                  <a:moveTo>
                    <a:pt x="3745" y="0"/>
                  </a:moveTo>
                  <a:lnTo>
                    <a:pt x="0" y="3782"/>
                  </a:lnTo>
                  <a:lnTo>
                    <a:pt x="1418" y="5200"/>
                  </a:lnTo>
                  <a:lnTo>
                    <a:pt x="3745" y="7563"/>
                  </a:lnTo>
                  <a:lnTo>
                    <a:pt x="6182" y="5127"/>
                  </a:lnTo>
                  <a:lnTo>
                    <a:pt x="7527" y="3782"/>
                  </a:lnTo>
                  <a:lnTo>
                    <a:pt x="37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2500075" y="1648025"/>
              <a:ext cx="171825" cy="171825"/>
            </a:xfrm>
            <a:custGeom>
              <a:avLst/>
              <a:gdLst/>
              <a:ahLst/>
              <a:cxnLst/>
              <a:rect l="l" t="t" r="r" b="b"/>
              <a:pathLst>
                <a:path w="6873" h="6873" extrusionOk="0">
                  <a:moveTo>
                    <a:pt x="3418" y="0"/>
                  </a:moveTo>
                  <a:lnTo>
                    <a:pt x="1019" y="2400"/>
                  </a:lnTo>
                  <a:lnTo>
                    <a:pt x="0" y="3418"/>
                  </a:lnTo>
                  <a:lnTo>
                    <a:pt x="3418" y="6873"/>
                  </a:lnTo>
                  <a:lnTo>
                    <a:pt x="6873"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2397350" y="1545300"/>
              <a:ext cx="180025" cy="180025"/>
            </a:xfrm>
            <a:custGeom>
              <a:avLst/>
              <a:gdLst/>
              <a:ahLst/>
              <a:cxnLst/>
              <a:rect l="l" t="t" r="r" b="b"/>
              <a:pathLst>
                <a:path w="7201" h="7201" extrusionOk="0">
                  <a:moveTo>
                    <a:pt x="3419" y="1"/>
                  </a:moveTo>
                  <a:lnTo>
                    <a:pt x="1" y="3418"/>
                  </a:lnTo>
                  <a:lnTo>
                    <a:pt x="3782" y="7200"/>
                  </a:lnTo>
                  <a:lnTo>
                    <a:pt x="7200" y="3746"/>
                  </a:lnTo>
                  <a:lnTo>
                    <a:pt x="4800" y="1382"/>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2594625" y="1544400"/>
              <a:ext cx="180000" cy="180925"/>
            </a:xfrm>
            <a:custGeom>
              <a:avLst/>
              <a:gdLst/>
              <a:ahLst/>
              <a:cxnLst/>
              <a:rect l="l" t="t" r="r" b="b"/>
              <a:pathLst>
                <a:path w="7200" h="7237" extrusionOk="0">
                  <a:moveTo>
                    <a:pt x="3782" y="0"/>
                  </a:moveTo>
                  <a:lnTo>
                    <a:pt x="0" y="3782"/>
                  </a:lnTo>
                  <a:lnTo>
                    <a:pt x="2400" y="6182"/>
                  </a:lnTo>
                  <a:lnTo>
                    <a:pt x="3418" y="7236"/>
                  </a:lnTo>
                  <a:lnTo>
                    <a:pt x="7200" y="3454"/>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2203725" y="1450750"/>
              <a:ext cx="313650" cy="377275"/>
            </a:xfrm>
            <a:custGeom>
              <a:avLst/>
              <a:gdLst/>
              <a:ahLst/>
              <a:cxnLst/>
              <a:rect l="l" t="t" r="r" b="b"/>
              <a:pathLst>
                <a:path w="12546" h="15091" extrusionOk="0">
                  <a:moveTo>
                    <a:pt x="7746" y="328"/>
                  </a:moveTo>
                  <a:lnTo>
                    <a:pt x="7745" y="329"/>
                  </a:lnTo>
                  <a:lnTo>
                    <a:pt x="7745" y="329"/>
                  </a:lnTo>
                  <a:lnTo>
                    <a:pt x="8143" y="730"/>
                  </a:lnTo>
                  <a:lnTo>
                    <a:pt x="7746" y="328"/>
                  </a:lnTo>
                  <a:close/>
                  <a:moveTo>
                    <a:pt x="8143" y="730"/>
                  </a:moveTo>
                  <a:lnTo>
                    <a:pt x="11164" y="3783"/>
                  </a:lnTo>
                  <a:lnTo>
                    <a:pt x="12545" y="5164"/>
                  </a:lnTo>
                  <a:lnTo>
                    <a:pt x="8143" y="730"/>
                  </a:lnTo>
                  <a:close/>
                  <a:moveTo>
                    <a:pt x="7382" y="1"/>
                  </a:moveTo>
                  <a:lnTo>
                    <a:pt x="1" y="7382"/>
                  </a:lnTo>
                  <a:lnTo>
                    <a:pt x="1" y="7710"/>
                  </a:lnTo>
                  <a:lnTo>
                    <a:pt x="7382" y="15091"/>
                  </a:lnTo>
                  <a:lnTo>
                    <a:pt x="7746" y="14764"/>
                  </a:lnTo>
                  <a:lnTo>
                    <a:pt x="510" y="7528"/>
                  </a:lnTo>
                  <a:lnTo>
                    <a:pt x="7745" y="329"/>
                  </a:lnTo>
                  <a:lnTo>
                    <a:pt x="7745" y="329"/>
                  </a:lnTo>
                  <a:lnTo>
                    <a:pt x="7564" y="146"/>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2525525" y="1648025"/>
              <a:ext cx="60025" cy="60025"/>
            </a:xfrm>
            <a:custGeom>
              <a:avLst/>
              <a:gdLst/>
              <a:ahLst/>
              <a:cxnLst/>
              <a:rect l="l" t="t" r="r" b="b"/>
              <a:pathLst>
                <a:path w="2401" h="2401" extrusionOk="0">
                  <a:moveTo>
                    <a:pt x="2400" y="0"/>
                  </a:moveTo>
                  <a:lnTo>
                    <a:pt x="1"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2527350" y="1571650"/>
              <a:ext cx="58200" cy="59125"/>
            </a:xfrm>
            <a:custGeom>
              <a:avLst/>
              <a:gdLst/>
              <a:ahLst/>
              <a:cxnLst/>
              <a:rect l="l" t="t" r="r" b="b"/>
              <a:pathLst>
                <a:path w="2328" h="2365" extrusionOk="0">
                  <a:moveTo>
                    <a:pt x="0" y="1"/>
                  </a:moveTo>
                  <a:lnTo>
                    <a:pt x="2327" y="2364"/>
                  </a:lnTo>
                  <a:lnTo>
                    <a:pt x="2327"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88200" y="1032600"/>
              <a:ext cx="607275" cy="696350"/>
            </a:xfrm>
            <a:custGeom>
              <a:avLst/>
              <a:gdLst/>
              <a:ahLst/>
              <a:cxnLst/>
              <a:rect l="l" t="t" r="r" b="b"/>
              <a:pathLst>
                <a:path w="24291" h="27854" extrusionOk="0">
                  <a:moveTo>
                    <a:pt x="183" y="1"/>
                  </a:moveTo>
                  <a:lnTo>
                    <a:pt x="183" y="328"/>
                  </a:lnTo>
                  <a:lnTo>
                    <a:pt x="1" y="510"/>
                  </a:lnTo>
                  <a:lnTo>
                    <a:pt x="23636" y="24108"/>
                  </a:lnTo>
                  <a:lnTo>
                    <a:pt x="23781" y="24254"/>
                  </a:lnTo>
                  <a:lnTo>
                    <a:pt x="23636" y="24436"/>
                  </a:lnTo>
                  <a:lnTo>
                    <a:pt x="20727" y="27308"/>
                  </a:lnTo>
                  <a:lnTo>
                    <a:pt x="13818" y="20399"/>
                  </a:lnTo>
                  <a:lnTo>
                    <a:pt x="17491" y="24108"/>
                  </a:lnTo>
                  <a:lnTo>
                    <a:pt x="20909" y="27490"/>
                  </a:lnTo>
                  <a:lnTo>
                    <a:pt x="20909" y="27853"/>
                  </a:lnTo>
                  <a:lnTo>
                    <a:pt x="23963" y="24799"/>
                  </a:lnTo>
                  <a:lnTo>
                    <a:pt x="24290" y="24436"/>
                  </a:lnTo>
                  <a:lnTo>
                    <a:pt x="24290" y="24108"/>
                  </a:lnTo>
                  <a:lnTo>
                    <a:pt x="20909" y="20690"/>
                  </a:lnTo>
                  <a:lnTo>
                    <a:pt x="1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12750" y="1635300"/>
              <a:ext cx="598175" cy="610900"/>
            </a:xfrm>
            <a:custGeom>
              <a:avLst/>
              <a:gdLst/>
              <a:ahLst/>
              <a:cxnLst/>
              <a:rect l="l" t="t" r="r" b="b"/>
              <a:pathLst>
                <a:path w="23927" h="24436" extrusionOk="0">
                  <a:moveTo>
                    <a:pt x="20327" y="509"/>
                  </a:moveTo>
                  <a:lnTo>
                    <a:pt x="1" y="20872"/>
                  </a:lnTo>
                  <a:lnTo>
                    <a:pt x="20327" y="509"/>
                  </a:lnTo>
                  <a:lnTo>
                    <a:pt x="20327" y="509"/>
                  </a:lnTo>
                  <a:lnTo>
                    <a:pt x="20327" y="509"/>
                  </a:lnTo>
                  <a:close/>
                  <a:moveTo>
                    <a:pt x="20509" y="0"/>
                  </a:moveTo>
                  <a:lnTo>
                    <a:pt x="20509" y="328"/>
                  </a:lnTo>
                  <a:lnTo>
                    <a:pt x="20327" y="509"/>
                  </a:lnTo>
                  <a:lnTo>
                    <a:pt x="20327" y="509"/>
                  </a:lnTo>
                  <a:lnTo>
                    <a:pt x="23381" y="3564"/>
                  </a:lnTo>
                  <a:lnTo>
                    <a:pt x="3019" y="23926"/>
                  </a:lnTo>
                  <a:lnTo>
                    <a:pt x="3201" y="24108"/>
                  </a:lnTo>
                  <a:lnTo>
                    <a:pt x="3201" y="24435"/>
                  </a:lnTo>
                  <a:lnTo>
                    <a:pt x="23927" y="3745"/>
                  </a:lnTo>
                  <a:lnTo>
                    <a:pt x="23927" y="3382"/>
                  </a:lnTo>
                  <a:lnTo>
                    <a:pt x="205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020050" y="1542575"/>
              <a:ext cx="605425" cy="614525"/>
            </a:xfrm>
            <a:custGeom>
              <a:avLst/>
              <a:gdLst/>
              <a:ahLst/>
              <a:cxnLst/>
              <a:rect l="l" t="t" r="r" b="b"/>
              <a:pathLst>
                <a:path w="24217" h="24581" extrusionOk="0">
                  <a:moveTo>
                    <a:pt x="20544" y="0"/>
                  </a:moveTo>
                  <a:lnTo>
                    <a:pt x="20544" y="364"/>
                  </a:lnTo>
                  <a:lnTo>
                    <a:pt x="16835" y="4037"/>
                  </a:lnTo>
                  <a:lnTo>
                    <a:pt x="13781" y="7091"/>
                  </a:lnTo>
                  <a:lnTo>
                    <a:pt x="0" y="20872"/>
                  </a:lnTo>
                  <a:lnTo>
                    <a:pt x="20362" y="546"/>
                  </a:lnTo>
                  <a:lnTo>
                    <a:pt x="23708" y="3855"/>
                  </a:lnTo>
                  <a:lnTo>
                    <a:pt x="3345" y="24217"/>
                  </a:lnTo>
                  <a:lnTo>
                    <a:pt x="3527" y="24399"/>
                  </a:lnTo>
                  <a:lnTo>
                    <a:pt x="3709" y="24581"/>
                  </a:lnTo>
                  <a:lnTo>
                    <a:pt x="24217" y="4037"/>
                  </a:lnTo>
                  <a:lnTo>
                    <a:pt x="24217" y="3709"/>
                  </a:lnTo>
                  <a:lnTo>
                    <a:pt x="2054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020050" y="1121700"/>
              <a:ext cx="513625" cy="521800"/>
            </a:xfrm>
            <a:custGeom>
              <a:avLst/>
              <a:gdLst/>
              <a:ahLst/>
              <a:cxnLst/>
              <a:rect l="l" t="t" r="r" b="b"/>
              <a:pathLst>
                <a:path w="20545" h="20872" extrusionOk="0">
                  <a:moveTo>
                    <a:pt x="0" y="3673"/>
                  </a:moveTo>
                  <a:lnTo>
                    <a:pt x="16654" y="20362"/>
                  </a:lnTo>
                  <a:lnTo>
                    <a:pt x="16654" y="20362"/>
                  </a:lnTo>
                  <a:lnTo>
                    <a:pt x="0" y="3673"/>
                  </a:lnTo>
                  <a:close/>
                  <a:moveTo>
                    <a:pt x="3709" y="0"/>
                  </a:moveTo>
                  <a:lnTo>
                    <a:pt x="3527" y="182"/>
                  </a:lnTo>
                  <a:lnTo>
                    <a:pt x="3345" y="364"/>
                  </a:lnTo>
                  <a:lnTo>
                    <a:pt x="19999" y="17017"/>
                  </a:lnTo>
                  <a:lnTo>
                    <a:pt x="16654" y="20362"/>
                  </a:lnTo>
                  <a:lnTo>
                    <a:pt x="16835" y="20544"/>
                  </a:lnTo>
                  <a:lnTo>
                    <a:pt x="16835" y="20872"/>
                  </a:lnTo>
                  <a:lnTo>
                    <a:pt x="20544" y="17199"/>
                  </a:lnTo>
                  <a:lnTo>
                    <a:pt x="20544" y="16835"/>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010950" y="1213500"/>
              <a:ext cx="430000" cy="506350"/>
            </a:xfrm>
            <a:custGeom>
              <a:avLst/>
              <a:gdLst/>
              <a:ahLst/>
              <a:cxnLst/>
              <a:rect l="l" t="t" r="r" b="b"/>
              <a:pathLst>
                <a:path w="17200" h="20254" extrusionOk="0">
                  <a:moveTo>
                    <a:pt x="364" y="1"/>
                  </a:moveTo>
                  <a:lnTo>
                    <a:pt x="182" y="182"/>
                  </a:lnTo>
                  <a:lnTo>
                    <a:pt x="0" y="364"/>
                  </a:lnTo>
                  <a:lnTo>
                    <a:pt x="16690" y="17018"/>
                  </a:lnTo>
                  <a:lnTo>
                    <a:pt x="13963" y="19745"/>
                  </a:lnTo>
                  <a:lnTo>
                    <a:pt x="14145" y="19927"/>
                  </a:lnTo>
                  <a:lnTo>
                    <a:pt x="14145" y="20254"/>
                  </a:lnTo>
                  <a:lnTo>
                    <a:pt x="17199" y="17200"/>
                  </a:lnTo>
                  <a:lnTo>
                    <a:pt x="17199" y="16872"/>
                  </a:lnTo>
                  <a:lnTo>
                    <a:pt x="3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010950" y="1635300"/>
              <a:ext cx="353625" cy="429075"/>
            </a:xfrm>
            <a:custGeom>
              <a:avLst/>
              <a:gdLst/>
              <a:ahLst/>
              <a:cxnLst/>
              <a:rect l="l" t="t" r="r" b="b"/>
              <a:pathLst>
                <a:path w="14145" h="17163" extrusionOk="0">
                  <a:moveTo>
                    <a:pt x="11091" y="0"/>
                  </a:moveTo>
                  <a:lnTo>
                    <a:pt x="11091" y="328"/>
                  </a:lnTo>
                  <a:lnTo>
                    <a:pt x="10909" y="509"/>
                  </a:lnTo>
                  <a:lnTo>
                    <a:pt x="13636" y="3236"/>
                  </a:lnTo>
                  <a:lnTo>
                    <a:pt x="0" y="16836"/>
                  </a:lnTo>
                  <a:lnTo>
                    <a:pt x="182" y="17017"/>
                  </a:lnTo>
                  <a:lnTo>
                    <a:pt x="364" y="17163"/>
                  </a:lnTo>
                  <a:lnTo>
                    <a:pt x="14145" y="3382"/>
                  </a:lnTo>
                  <a:lnTo>
                    <a:pt x="14145" y="3055"/>
                  </a:lnTo>
                  <a:lnTo>
                    <a:pt x="11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2945500" y="1719825"/>
              <a:ext cx="90025" cy="90025"/>
            </a:xfrm>
            <a:custGeom>
              <a:avLst/>
              <a:gdLst/>
              <a:ahLst/>
              <a:cxnLst/>
              <a:rect l="l" t="t" r="r" b="b"/>
              <a:pathLst>
                <a:path w="3601" h="3601" extrusionOk="0">
                  <a:moveTo>
                    <a:pt x="3600" y="1"/>
                  </a:moveTo>
                  <a:lnTo>
                    <a:pt x="3600" y="1"/>
                  </a:lnTo>
                  <a:lnTo>
                    <a:pt x="0" y="36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2934600" y="1555300"/>
              <a:ext cx="353625" cy="432725"/>
            </a:xfrm>
            <a:custGeom>
              <a:avLst/>
              <a:gdLst/>
              <a:ahLst/>
              <a:cxnLst/>
              <a:rect l="l" t="t" r="r" b="b"/>
              <a:pathLst>
                <a:path w="14145" h="17309" extrusionOk="0">
                  <a:moveTo>
                    <a:pt x="10945" y="0"/>
                  </a:moveTo>
                  <a:lnTo>
                    <a:pt x="10945" y="364"/>
                  </a:lnTo>
                  <a:lnTo>
                    <a:pt x="7781" y="3528"/>
                  </a:lnTo>
                  <a:lnTo>
                    <a:pt x="4545" y="6764"/>
                  </a:lnTo>
                  <a:lnTo>
                    <a:pt x="10799" y="546"/>
                  </a:lnTo>
                  <a:lnTo>
                    <a:pt x="13599" y="3346"/>
                  </a:lnTo>
                  <a:lnTo>
                    <a:pt x="0" y="16981"/>
                  </a:lnTo>
                  <a:lnTo>
                    <a:pt x="182" y="17127"/>
                  </a:lnTo>
                  <a:lnTo>
                    <a:pt x="364" y="17308"/>
                  </a:lnTo>
                  <a:lnTo>
                    <a:pt x="14145" y="3528"/>
                  </a:lnTo>
                  <a:lnTo>
                    <a:pt x="14145" y="3200"/>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2863675" y="1290775"/>
              <a:ext cx="344550" cy="352725"/>
            </a:xfrm>
            <a:custGeom>
              <a:avLst/>
              <a:gdLst/>
              <a:ahLst/>
              <a:cxnLst/>
              <a:rect l="l" t="t" r="r" b="b"/>
              <a:pathLst>
                <a:path w="13782" h="14109" extrusionOk="0">
                  <a:moveTo>
                    <a:pt x="1" y="3164"/>
                  </a:moveTo>
                  <a:lnTo>
                    <a:pt x="7419" y="10581"/>
                  </a:lnTo>
                  <a:lnTo>
                    <a:pt x="1" y="3164"/>
                  </a:lnTo>
                  <a:close/>
                  <a:moveTo>
                    <a:pt x="7419" y="10581"/>
                  </a:moveTo>
                  <a:lnTo>
                    <a:pt x="7600" y="10763"/>
                  </a:lnTo>
                  <a:lnTo>
                    <a:pt x="7419" y="10581"/>
                  </a:lnTo>
                  <a:close/>
                  <a:moveTo>
                    <a:pt x="3201" y="0"/>
                  </a:moveTo>
                  <a:lnTo>
                    <a:pt x="3019" y="146"/>
                  </a:lnTo>
                  <a:lnTo>
                    <a:pt x="2837" y="328"/>
                  </a:lnTo>
                  <a:lnTo>
                    <a:pt x="13273" y="10763"/>
                  </a:lnTo>
                  <a:lnTo>
                    <a:pt x="10437" y="13599"/>
                  </a:lnTo>
                  <a:lnTo>
                    <a:pt x="7600" y="10763"/>
                  </a:lnTo>
                  <a:lnTo>
                    <a:pt x="10618" y="13781"/>
                  </a:lnTo>
                  <a:lnTo>
                    <a:pt x="10618" y="14109"/>
                  </a:lnTo>
                  <a:lnTo>
                    <a:pt x="13782" y="10945"/>
                  </a:lnTo>
                  <a:lnTo>
                    <a:pt x="13782" y="10581"/>
                  </a:lnTo>
                  <a:lnTo>
                    <a:pt x="32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2783700" y="1450750"/>
              <a:ext cx="253625" cy="252750"/>
            </a:xfrm>
            <a:custGeom>
              <a:avLst/>
              <a:gdLst/>
              <a:ahLst/>
              <a:cxnLst/>
              <a:rect l="l" t="t" r="r" b="b"/>
              <a:pathLst>
                <a:path w="10145" h="10110" extrusionOk="0">
                  <a:moveTo>
                    <a:pt x="0" y="1"/>
                  </a:moveTo>
                  <a:lnTo>
                    <a:pt x="7382" y="7382"/>
                  </a:lnTo>
                  <a:lnTo>
                    <a:pt x="10145" y="10109"/>
                  </a:lnTo>
                  <a:lnTo>
                    <a:pt x="10145" y="10109"/>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2855500" y="1369850"/>
              <a:ext cx="273650" cy="354250"/>
            </a:xfrm>
            <a:custGeom>
              <a:avLst/>
              <a:gdLst/>
              <a:ahLst/>
              <a:cxnLst/>
              <a:rect l="l" t="t" r="r" b="b"/>
              <a:pathLst>
                <a:path w="10946" h="14170" extrusionOk="0">
                  <a:moveTo>
                    <a:pt x="328" y="1"/>
                  </a:moveTo>
                  <a:lnTo>
                    <a:pt x="183" y="183"/>
                  </a:lnTo>
                  <a:lnTo>
                    <a:pt x="1" y="364"/>
                  </a:lnTo>
                  <a:lnTo>
                    <a:pt x="10436" y="10764"/>
                  </a:lnTo>
                  <a:lnTo>
                    <a:pt x="7564" y="13636"/>
                  </a:lnTo>
                  <a:lnTo>
                    <a:pt x="7709" y="13818"/>
                  </a:lnTo>
                  <a:lnTo>
                    <a:pt x="7746" y="13964"/>
                  </a:lnTo>
                  <a:lnTo>
                    <a:pt x="7782" y="14000"/>
                  </a:lnTo>
                  <a:lnTo>
                    <a:pt x="7746" y="14036"/>
                  </a:lnTo>
                  <a:lnTo>
                    <a:pt x="7746" y="14145"/>
                  </a:lnTo>
                  <a:lnTo>
                    <a:pt x="7721" y="14169"/>
                  </a:lnTo>
                  <a:lnTo>
                    <a:pt x="10945" y="10946"/>
                  </a:lnTo>
                  <a:lnTo>
                    <a:pt x="10945"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2855500" y="1635300"/>
              <a:ext cx="193650" cy="273650"/>
            </a:xfrm>
            <a:custGeom>
              <a:avLst/>
              <a:gdLst/>
              <a:ahLst/>
              <a:cxnLst/>
              <a:rect l="l" t="t" r="r" b="b"/>
              <a:pathLst>
                <a:path w="7746" h="10946" extrusionOk="0">
                  <a:moveTo>
                    <a:pt x="4510" y="0"/>
                  </a:moveTo>
                  <a:lnTo>
                    <a:pt x="4510" y="328"/>
                  </a:lnTo>
                  <a:lnTo>
                    <a:pt x="4328" y="509"/>
                  </a:lnTo>
                  <a:lnTo>
                    <a:pt x="7200" y="3382"/>
                  </a:lnTo>
                  <a:lnTo>
                    <a:pt x="3600" y="6982"/>
                  </a:lnTo>
                  <a:lnTo>
                    <a:pt x="1" y="10581"/>
                  </a:lnTo>
                  <a:lnTo>
                    <a:pt x="183" y="10763"/>
                  </a:lnTo>
                  <a:lnTo>
                    <a:pt x="328" y="10945"/>
                  </a:lnTo>
                  <a:lnTo>
                    <a:pt x="7709" y="3564"/>
                  </a:lnTo>
                  <a:lnTo>
                    <a:pt x="7746" y="3527"/>
                  </a:lnTo>
                  <a:lnTo>
                    <a:pt x="7709" y="3491"/>
                  </a:lnTo>
                  <a:lnTo>
                    <a:pt x="7564" y="3636"/>
                  </a:lnTo>
                  <a:lnTo>
                    <a:pt x="7418" y="3382"/>
                  </a:lnTo>
                  <a:lnTo>
                    <a:pt x="7346" y="3236"/>
                  </a:lnTo>
                  <a:lnTo>
                    <a:pt x="7346" y="3236"/>
                  </a:lnTo>
                  <a:lnTo>
                    <a:pt x="7564" y="3309"/>
                  </a:lnTo>
                  <a:lnTo>
                    <a:pt x="7746" y="3346"/>
                  </a:lnTo>
                  <a:lnTo>
                    <a:pt x="7746" y="3346"/>
                  </a:lnTo>
                  <a:lnTo>
                    <a:pt x="7709" y="3200"/>
                  </a:lnTo>
                  <a:lnTo>
                    <a:pt x="7564" y="3018"/>
                  </a:lnTo>
                  <a:lnTo>
                    <a:pt x="7273" y="2727"/>
                  </a:lnTo>
                  <a:lnTo>
                    <a:pt x="4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2585525" y="1648025"/>
              <a:ext cx="180925" cy="180000"/>
            </a:xfrm>
            <a:custGeom>
              <a:avLst/>
              <a:gdLst/>
              <a:ahLst/>
              <a:cxnLst/>
              <a:rect l="l" t="t" r="r" b="b"/>
              <a:pathLst>
                <a:path w="7237" h="7200" extrusionOk="0">
                  <a:moveTo>
                    <a:pt x="0" y="0"/>
                  </a:moveTo>
                  <a:lnTo>
                    <a:pt x="2364" y="2364"/>
                  </a:lnTo>
                  <a:lnTo>
                    <a:pt x="7236" y="7200"/>
                  </a:lnTo>
                  <a:lnTo>
                    <a:pt x="7236" y="7200"/>
                  </a:lnTo>
                  <a:lnTo>
                    <a:pt x="3455" y="3418"/>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048225" y="1720750"/>
              <a:ext cx="925" cy="2750"/>
            </a:xfrm>
            <a:custGeom>
              <a:avLst/>
              <a:gdLst/>
              <a:ahLst/>
              <a:cxnLst/>
              <a:rect l="l" t="t" r="r" b="b"/>
              <a:pathLst>
                <a:path w="37" h="110" extrusionOk="0">
                  <a:moveTo>
                    <a:pt x="37" y="0"/>
                  </a:moveTo>
                  <a:lnTo>
                    <a:pt x="0" y="73"/>
                  </a:lnTo>
                  <a:lnTo>
                    <a:pt x="37" y="109"/>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039125" y="1716200"/>
              <a:ext cx="10950" cy="10025"/>
            </a:xfrm>
            <a:custGeom>
              <a:avLst/>
              <a:gdLst/>
              <a:ahLst/>
              <a:cxnLst/>
              <a:rect l="l" t="t" r="r" b="b"/>
              <a:pathLst>
                <a:path w="438" h="401" extrusionOk="0">
                  <a:moveTo>
                    <a:pt x="1" y="0"/>
                  </a:moveTo>
                  <a:lnTo>
                    <a:pt x="73" y="146"/>
                  </a:lnTo>
                  <a:lnTo>
                    <a:pt x="219" y="400"/>
                  </a:lnTo>
                  <a:lnTo>
                    <a:pt x="364" y="255"/>
                  </a:lnTo>
                  <a:lnTo>
                    <a:pt x="401" y="182"/>
                  </a:lnTo>
                  <a:lnTo>
                    <a:pt x="437" y="146"/>
                  </a:lnTo>
                  <a:lnTo>
                    <a:pt x="401" y="110"/>
                  </a:lnTo>
                  <a:lnTo>
                    <a:pt x="219" y="73"/>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2585525" y="1569850"/>
              <a:ext cx="60925" cy="60925"/>
            </a:xfrm>
            <a:custGeom>
              <a:avLst/>
              <a:gdLst/>
              <a:ahLst/>
              <a:cxnLst/>
              <a:rect l="l" t="t" r="r" b="b"/>
              <a:pathLst>
                <a:path w="2437" h="2437" extrusionOk="0">
                  <a:moveTo>
                    <a:pt x="0" y="2436"/>
                  </a:moveTo>
                  <a:lnTo>
                    <a:pt x="0" y="2436"/>
                  </a:lnTo>
                  <a:lnTo>
                    <a:pt x="0" y="2436"/>
                  </a:lnTo>
                  <a:lnTo>
                    <a:pt x="24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2654600" y="1450750"/>
              <a:ext cx="313650" cy="377275"/>
            </a:xfrm>
            <a:custGeom>
              <a:avLst/>
              <a:gdLst/>
              <a:ahLst/>
              <a:cxnLst/>
              <a:rect l="l" t="t" r="r" b="b"/>
              <a:pathLst>
                <a:path w="12546" h="15091" extrusionOk="0">
                  <a:moveTo>
                    <a:pt x="1" y="9928"/>
                  </a:moveTo>
                  <a:lnTo>
                    <a:pt x="1019" y="10982"/>
                  </a:lnTo>
                  <a:lnTo>
                    <a:pt x="4801" y="14764"/>
                  </a:lnTo>
                  <a:lnTo>
                    <a:pt x="4819" y="14745"/>
                  </a:lnTo>
                  <a:lnTo>
                    <a:pt x="4819" y="14745"/>
                  </a:lnTo>
                  <a:lnTo>
                    <a:pt x="1" y="9928"/>
                  </a:lnTo>
                  <a:close/>
                  <a:moveTo>
                    <a:pt x="5164" y="1"/>
                  </a:moveTo>
                  <a:lnTo>
                    <a:pt x="4801" y="328"/>
                  </a:lnTo>
                  <a:lnTo>
                    <a:pt x="12000" y="7528"/>
                  </a:lnTo>
                  <a:lnTo>
                    <a:pt x="4819" y="14745"/>
                  </a:lnTo>
                  <a:lnTo>
                    <a:pt x="4819" y="14745"/>
                  </a:lnTo>
                  <a:lnTo>
                    <a:pt x="4982" y="14909"/>
                  </a:lnTo>
                  <a:lnTo>
                    <a:pt x="5164" y="15091"/>
                  </a:lnTo>
                  <a:lnTo>
                    <a:pt x="12546" y="7710"/>
                  </a:lnTo>
                  <a:lnTo>
                    <a:pt x="12546" y="7382"/>
                  </a:lnTo>
                  <a:lnTo>
                    <a:pt x="5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2585525" y="1648025"/>
              <a:ext cx="59100" cy="59100"/>
            </a:xfrm>
            <a:custGeom>
              <a:avLst/>
              <a:gdLst/>
              <a:ahLst/>
              <a:cxnLst/>
              <a:rect l="l" t="t" r="r" b="b"/>
              <a:pathLst>
                <a:path w="2364" h="2364" extrusionOk="0">
                  <a:moveTo>
                    <a:pt x="2364" y="2364"/>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1982825" y="433550"/>
              <a:ext cx="692725" cy="692700"/>
            </a:xfrm>
            <a:custGeom>
              <a:avLst/>
              <a:gdLst/>
              <a:ahLst/>
              <a:cxnLst/>
              <a:rect l="l" t="t" r="r" b="b"/>
              <a:pathLst>
                <a:path w="27709" h="27708" extrusionOk="0">
                  <a:moveTo>
                    <a:pt x="24472" y="1"/>
                  </a:moveTo>
                  <a:lnTo>
                    <a:pt x="24110" y="366"/>
                  </a:lnTo>
                  <a:lnTo>
                    <a:pt x="27163" y="3419"/>
                  </a:lnTo>
                  <a:lnTo>
                    <a:pt x="21187" y="9403"/>
                  </a:lnTo>
                  <a:lnTo>
                    <a:pt x="21187" y="9403"/>
                  </a:lnTo>
                  <a:lnTo>
                    <a:pt x="23963" y="6655"/>
                  </a:lnTo>
                  <a:lnTo>
                    <a:pt x="27345" y="3237"/>
                  </a:lnTo>
                  <a:lnTo>
                    <a:pt x="27708" y="3237"/>
                  </a:lnTo>
                  <a:lnTo>
                    <a:pt x="24472" y="1"/>
                  </a:lnTo>
                  <a:close/>
                  <a:moveTo>
                    <a:pt x="24108" y="364"/>
                  </a:moveTo>
                  <a:lnTo>
                    <a:pt x="11431" y="13061"/>
                  </a:lnTo>
                  <a:lnTo>
                    <a:pt x="21090" y="3419"/>
                  </a:lnTo>
                  <a:lnTo>
                    <a:pt x="24110" y="366"/>
                  </a:lnTo>
                  <a:lnTo>
                    <a:pt x="24108" y="364"/>
                  </a:lnTo>
                  <a:close/>
                  <a:moveTo>
                    <a:pt x="21187" y="9403"/>
                  </a:moveTo>
                  <a:lnTo>
                    <a:pt x="20254" y="10327"/>
                  </a:lnTo>
                  <a:lnTo>
                    <a:pt x="3401" y="27181"/>
                  </a:lnTo>
                  <a:lnTo>
                    <a:pt x="3401" y="27181"/>
                  </a:lnTo>
                  <a:lnTo>
                    <a:pt x="3419" y="27199"/>
                  </a:lnTo>
                  <a:lnTo>
                    <a:pt x="21187" y="9403"/>
                  </a:lnTo>
                  <a:close/>
                  <a:moveTo>
                    <a:pt x="11431" y="13061"/>
                  </a:moveTo>
                  <a:lnTo>
                    <a:pt x="365" y="24108"/>
                  </a:lnTo>
                  <a:lnTo>
                    <a:pt x="1" y="24472"/>
                  </a:lnTo>
                  <a:lnTo>
                    <a:pt x="3055" y="27526"/>
                  </a:lnTo>
                  <a:lnTo>
                    <a:pt x="3237" y="27708"/>
                  </a:lnTo>
                  <a:lnTo>
                    <a:pt x="3237" y="27344"/>
                  </a:lnTo>
                  <a:lnTo>
                    <a:pt x="3401" y="27181"/>
                  </a:lnTo>
                  <a:lnTo>
                    <a:pt x="3401" y="27181"/>
                  </a:lnTo>
                  <a:lnTo>
                    <a:pt x="365" y="24145"/>
                  </a:lnTo>
                  <a:lnTo>
                    <a:pt x="11431" y="1306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2581875" y="514450"/>
              <a:ext cx="610900" cy="611800"/>
            </a:xfrm>
            <a:custGeom>
              <a:avLst/>
              <a:gdLst/>
              <a:ahLst/>
              <a:cxnLst/>
              <a:rect l="l" t="t" r="r" b="b"/>
              <a:pathLst>
                <a:path w="24436" h="24472" extrusionOk="0">
                  <a:moveTo>
                    <a:pt x="510" y="3564"/>
                  </a:moveTo>
                  <a:lnTo>
                    <a:pt x="510" y="3564"/>
                  </a:lnTo>
                  <a:lnTo>
                    <a:pt x="14597" y="17651"/>
                  </a:lnTo>
                  <a:lnTo>
                    <a:pt x="510" y="3564"/>
                  </a:lnTo>
                  <a:close/>
                  <a:moveTo>
                    <a:pt x="14597" y="17651"/>
                  </a:moveTo>
                  <a:lnTo>
                    <a:pt x="17309" y="20363"/>
                  </a:lnTo>
                  <a:lnTo>
                    <a:pt x="14597" y="17651"/>
                  </a:lnTo>
                  <a:close/>
                  <a:moveTo>
                    <a:pt x="17309" y="20363"/>
                  </a:moveTo>
                  <a:lnTo>
                    <a:pt x="17636" y="20690"/>
                  </a:lnTo>
                  <a:lnTo>
                    <a:pt x="17309" y="20363"/>
                  </a:lnTo>
                  <a:close/>
                  <a:moveTo>
                    <a:pt x="17636" y="20690"/>
                  </a:moveTo>
                  <a:lnTo>
                    <a:pt x="18182" y="21236"/>
                  </a:lnTo>
                  <a:lnTo>
                    <a:pt x="17636" y="20690"/>
                  </a:lnTo>
                  <a:close/>
                  <a:moveTo>
                    <a:pt x="3383" y="1"/>
                  </a:moveTo>
                  <a:lnTo>
                    <a:pt x="1" y="3419"/>
                  </a:lnTo>
                  <a:lnTo>
                    <a:pt x="365" y="3419"/>
                  </a:lnTo>
                  <a:lnTo>
                    <a:pt x="510" y="3564"/>
                  </a:lnTo>
                  <a:lnTo>
                    <a:pt x="3564" y="510"/>
                  </a:lnTo>
                  <a:lnTo>
                    <a:pt x="23927" y="20872"/>
                  </a:lnTo>
                  <a:lnTo>
                    <a:pt x="20872" y="23927"/>
                  </a:lnTo>
                  <a:lnTo>
                    <a:pt x="18182" y="21236"/>
                  </a:lnTo>
                  <a:lnTo>
                    <a:pt x="21054" y="24108"/>
                  </a:lnTo>
                  <a:lnTo>
                    <a:pt x="21054" y="24472"/>
                  </a:lnTo>
                  <a:lnTo>
                    <a:pt x="21236" y="24290"/>
                  </a:lnTo>
                  <a:lnTo>
                    <a:pt x="24254" y="21236"/>
                  </a:lnTo>
                  <a:lnTo>
                    <a:pt x="24436" y="21054"/>
                  </a:lnTo>
                  <a:lnTo>
                    <a:pt x="24436"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2490075" y="599900"/>
              <a:ext cx="618175" cy="618175"/>
            </a:xfrm>
            <a:custGeom>
              <a:avLst/>
              <a:gdLst/>
              <a:ahLst/>
              <a:cxnLst/>
              <a:rect l="l" t="t" r="r" b="b"/>
              <a:pathLst>
                <a:path w="24727" h="24727" extrusionOk="0">
                  <a:moveTo>
                    <a:pt x="3673" y="1"/>
                  </a:moveTo>
                  <a:lnTo>
                    <a:pt x="1" y="3673"/>
                  </a:lnTo>
                  <a:lnTo>
                    <a:pt x="328" y="3673"/>
                  </a:lnTo>
                  <a:lnTo>
                    <a:pt x="4000" y="7346"/>
                  </a:lnTo>
                  <a:lnTo>
                    <a:pt x="510" y="3855"/>
                  </a:lnTo>
                  <a:lnTo>
                    <a:pt x="3818" y="546"/>
                  </a:lnTo>
                  <a:lnTo>
                    <a:pt x="24181" y="20872"/>
                  </a:lnTo>
                  <a:lnTo>
                    <a:pt x="20835" y="24181"/>
                  </a:lnTo>
                  <a:lnTo>
                    <a:pt x="7055" y="10400"/>
                  </a:lnTo>
                  <a:lnTo>
                    <a:pt x="21017" y="24363"/>
                  </a:lnTo>
                  <a:lnTo>
                    <a:pt x="21017" y="24726"/>
                  </a:lnTo>
                  <a:lnTo>
                    <a:pt x="21199" y="24545"/>
                  </a:lnTo>
                  <a:lnTo>
                    <a:pt x="24544" y="21199"/>
                  </a:lnTo>
                  <a:lnTo>
                    <a:pt x="24726" y="21018"/>
                  </a:lnTo>
                  <a:lnTo>
                    <a:pt x="24726" y="20690"/>
                  </a:lnTo>
                  <a:lnTo>
                    <a:pt x="40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2063750" y="691725"/>
              <a:ext cx="527250" cy="526350"/>
            </a:xfrm>
            <a:custGeom>
              <a:avLst/>
              <a:gdLst/>
              <a:ahLst/>
              <a:cxnLst/>
              <a:rect l="l" t="t" r="r" b="b"/>
              <a:pathLst>
                <a:path w="21090" h="21054" extrusionOk="0">
                  <a:moveTo>
                    <a:pt x="20544" y="3855"/>
                  </a:moveTo>
                  <a:lnTo>
                    <a:pt x="13838" y="10560"/>
                  </a:lnTo>
                  <a:lnTo>
                    <a:pt x="20544" y="3855"/>
                  </a:lnTo>
                  <a:lnTo>
                    <a:pt x="20544" y="3855"/>
                  </a:lnTo>
                  <a:close/>
                  <a:moveTo>
                    <a:pt x="13838" y="10560"/>
                  </a:moveTo>
                  <a:lnTo>
                    <a:pt x="7381" y="17017"/>
                  </a:lnTo>
                  <a:lnTo>
                    <a:pt x="13838" y="10560"/>
                  </a:lnTo>
                  <a:close/>
                  <a:moveTo>
                    <a:pt x="7381" y="17017"/>
                  </a:moveTo>
                  <a:lnTo>
                    <a:pt x="7200" y="17199"/>
                  </a:lnTo>
                  <a:lnTo>
                    <a:pt x="7381" y="17017"/>
                  </a:lnTo>
                  <a:close/>
                  <a:moveTo>
                    <a:pt x="7200" y="17199"/>
                  </a:moveTo>
                  <a:lnTo>
                    <a:pt x="6836" y="17563"/>
                  </a:lnTo>
                  <a:lnTo>
                    <a:pt x="7200" y="17199"/>
                  </a:lnTo>
                  <a:close/>
                  <a:moveTo>
                    <a:pt x="17054" y="0"/>
                  </a:moveTo>
                  <a:lnTo>
                    <a:pt x="0" y="17017"/>
                  </a:lnTo>
                  <a:lnTo>
                    <a:pt x="0" y="17381"/>
                  </a:lnTo>
                  <a:lnTo>
                    <a:pt x="182" y="17563"/>
                  </a:lnTo>
                  <a:lnTo>
                    <a:pt x="3527" y="20872"/>
                  </a:lnTo>
                  <a:lnTo>
                    <a:pt x="3709" y="21053"/>
                  </a:lnTo>
                  <a:lnTo>
                    <a:pt x="3709" y="20690"/>
                  </a:lnTo>
                  <a:lnTo>
                    <a:pt x="6836" y="17563"/>
                  </a:lnTo>
                  <a:lnTo>
                    <a:pt x="3854" y="20544"/>
                  </a:lnTo>
                  <a:lnTo>
                    <a:pt x="546" y="17199"/>
                  </a:lnTo>
                  <a:lnTo>
                    <a:pt x="17199" y="546"/>
                  </a:lnTo>
                  <a:lnTo>
                    <a:pt x="20544" y="3855"/>
                  </a:lnTo>
                  <a:lnTo>
                    <a:pt x="20726" y="3673"/>
                  </a:lnTo>
                  <a:lnTo>
                    <a:pt x="21090" y="3673"/>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2156450" y="783525"/>
              <a:ext cx="510900" cy="511825"/>
            </a:xfrm>
            <a:custGeom>
              <a:avLst/>
              <a:gdLst/>
              <a:ahLst/>
              <a:cxnLst/>
              <a:rect l="l" t="t" r="r" b="b"/>
              <a:pathLst>
                <a:path w="20436" h="20473" extrusionOk="0">
                  <a:moveTo>
                    <a:pt x="17018" y="1"/>
                  </a:moveTo>
                  <a:lnTo>
                    <a:pt x="1" y="17054"/>
                  </a:lnTo>
                  <a:lnTo>
                    <a:pt x="1" y="17381"/>
                  </a:lnTo>
                  <a:lnTo>
                    <a:pt x="146" y="17563"/>
                  </a:lnTo>
                  <a:lnTo>
                    <a:pt x="2873" y="20290"/>
                  </a:lnTo>
                  <a:lnTo>
                    <a:pt x="3055" y="20472"/>
                  </a:lnTo>
                  <a:lnTo>
                    <a:pt x="3055" y="20109"/>
                  </a:lnTo>
                  <a:lnTo>
                    <a:pt x="3237" y="19927"/>
                  </a:lnTo>
                  <a:lnTo>
                    <a:pt x="510" y="17200"/>
                  </a:lnTo>
                  <a:lnTo>
                    <a:pt x="17163" y="546"/>
                  </a:lnTo>
                  <a:lnTo>
                    <a:pt x="19891" y="3273"/>
                  </a:lnTo>
                  <a:lnTo>
                    <a:pt x="20072" y="3091"/>
                  </a:lnTo>
                  <a:lnTo>
                    <a:pt x="20436" y="3091"/>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2581875" y="859900"/>
              <a:ext cx="434550" cy="435450"/>
            </a:xfrm>
            <a:custGeom>
              <a:avLst/>
              <a:gdLst/>
              <a:ahLst/>
              <a:cxnLst/>
              <a:rect l="l" t="t" r="r" b="b"/>
              <a:pathLst>
                <a:path w="17382" h="17418" extrusionOk="0">
                  <a:moveTo>
                    <a:pt x="528" y="3255"/>
                  </a:moveTo>
                  <a:lnTo>
                    <a:pt x="510" y="3273"/>
                  </a:lnTo>
                  <a:lnTo>
                    <a:pt x="7328" y="10072"/>
                  </a:lnTo>
                  <a:lnTo>
                    <a:pt x="528" y="3255"/>
                  </a:lnTo>
                  <a:close/>
                  <a:moveTo>
                    <a:pt x="3092" y="0"/>
                  </a:moveTo>
                  <a:lnTo>
                    <a:pt x="1" y="3091"/>
                  </a:lnTo>
                  <a:lnTo>
                    <a:pt x="365" y="3091"/>
                  </a:lnTo>
                  <a:lnTo>
                    <a:pt x="528" y="3255"/>
                  </a:lnTo>
                  <a:lnTo>
                    <a:pt x="3237" y="546"/>
                  </a:lnTo>
                  <a:lnTo>
                    <a:pt x="16836" y="14145"/>
                  </a:lnTo>
                  <a:lnTo>
                    <a:pt x="14146" y="16872"/>
                  </a:lnTo>
                  <a:lnTo>
                    <a:pt x="7328" y="10072"/>
                  </a:lnTo>
                  <a:lnTo>
                    <a:pt x="14291" y="17054"/>
                  </a:lnTo>
                  <a:lnTo>
                    <a:pt x="14291" y="17417"/>
                  </a:lnTo>
                  <a:lnTo>
                    <a:pt x="14473" y="17235"/>
                  </a:lnTo>
                  <a:lnTo>
                    <a:pt x="17200" y="14508"/>
                  </a:lnTo>
                  <a:lnTo>
                    <a:pt x="17382" y="14326"/>
                  </a:lnTo>
                  <a:lnTo>
                    <a:pt x="17382" y="13963"/>
                  </a:lnTo>
                  <a:lnTo>
                    <a:pt x="34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2621875" y="1145325"/>
              <a:ext cx="35475" cy="35475"/>
            </a:xfrm>
            <a:custGeom>
              <a:avLst/>
              <a:gdLst/>
              <a:ahLst/>
              <a:cxnLst/>
              <a:rect l="l" t="t" r="r" b="b"/>
              <a:pathLst>
                <a:path w="1419" h="1419" extrusionOk="0">
                  <a:moveTo>
                    <a:pt x="1419" y="1419"/>
                  </a:moveTo>
                  <a:lnTo>
                    <a:pt x="1419" y="1419"/>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2501900" y="937150"/>
              <a:ext cx="437250" cy="437275"/>
            </a:xfrm>
            <a:custGeom>
              <a:avLst/>
              <a:gdLst/>
              <a:ahLst/>
              <a:cxnLst/>
              <a:rect l="l" t="t" r="r" b="b"/>
              <a:pathLst>
                <a:path w="17490" h="17491" extrusionOk="0">
                  <a:moveTo>
                    <a:pt x="3200" y="1"/>
                  </a:moveTo>
                  <a:lnTo>
                    <a:pt x="0" y="3164"/>
                  </a:lnTo>
                  <a:lnTo>
                    <a:pt x="364" y="3164"/>
                  </a:lnTo>
                  <a:lnTo>
                    <a:pt x="3527" y="6364"/>
                  </a:lnTo>
                  <a:lnTo>
                    <a:pt x="6763" y="9564"/>
                  </a:lnTo>
                  <a:lnTo>
                    <a:pt x="546" y="3346"/>
                  </a:lnTo>
                  <a:lnTo>
                    <a:pt x="3345" y="510"/>
                  </a:lnTo>
                  <a:lnTo>
                    <a:pt x="16981" y="14145"/>
                  </a:lnTo>
                  <a:lnTo>
                    <a:pt x="14145" y="16945"/>
                  </a:lnTo>
                  <a:lnTo>
                    <a:pt x="14327" y="17127"/>
                  </a:lnTo>
                  <a:lnTo>
                    <a:pt x="14327" y="17491"/>
                  </a:lnTo>
                  <a:lnTo>
                    <a:pt x="14472" y="17309"/>
                  </a:lnTo>
                  <a:lnTo>
                    <a:pt x="17308" y="14473"/>
                  </a:lnTo>
                  <a:lnTo>
                    <a:pt x="17490" y="14291"/>
                  </a:lnTo>
                  <a:lnTo>
                    <a:pt x="17490" y="13964"/>
                  </a:lnTo>
                  <a:lnTo>
                    <a:pt x="35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2232825" y="1016250"/>
              <a:ext cx="358175" cy="358175"/>
            </a:xfrm>
            <a:custGeom>
              <a:avLst/>
              <a:gdLst/>
              <a:ahLst/>
              <a:cxnLst/>
              <a:rect l="l" t="t" r="r" b="b"/>
              <a:pathLst>
                <a:path w="14327" h="14327" extrusionOk="0">
                  <a:moveTo>
                    <a:pt x="13781" y="3382"/>
                  </a:moveTo>
                  <a:lnTo>
                    <a:pt x="8563" y="8582"/>
                  </a:lnTo>
                  <a:lnTo>
                    <a:pt x="13781" y="3382"/>
                  </a:lnTo>
                  <a:lnTo>
                    <a:pt x="13781" y="3382"/>
                  </a:lnTo>
                  <a:close/>
                  <a:moveTo>
                    <a:pt x="10800" y="0"/>
                  </a:moveTo>
                  <a:lnTo>
                    <a:pt x="0" y="10800"/>
                  </a:lnTo>
                  <a:lnTo>
                    <a:pt x="0" y="11163"/>
                  </a:lnTo>
                  <a:lnTo>
                    <a:pt x="182" y="11309"/>
                  </a:lnTo>
                  <a:lnTo>
                    <a:pt x="2982" y="14145"/>
                  </a:lnTo>
                  <a:lnTo>
                    <a:pt x="3164" y="14327"/>
                  </a:lnTo>
                  <a:lnTo>
                    <a:pt x="3164" y="13963"/>
                  </a:lnTo>
                  <a:lnTo>
                    <a:pt x="8563" y="8582"/>
                  </a:lnTo>
                  <a:lnTo>
                    <a:pt x="3346" y="13781"/>
                  </a:lnTo>
                  <a:lnTo>
                    <a:pt x="509" y="10981"/>
                  </a:lnTo>
                  <a:lnTo>
                    <a:pt x="10945" y="546"/>
                  </a:lnTo>
                  <a:lnTo>
                    <a:pt x="13781" y="3382"/>
                  </a:lnTo>
                  <a:lnTo>
                    <a:pt x="13963" y="3200"/>
                  </a:lnTo>
                  <a:lnTo>
                    <a:pt x="14327" y="3200"/>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2311900" y="1096250"/>
              <a:ext cx="359100" cy="358175"/>
            </a:xfrm>
            <a:custGeom>
              <a:avLst/>
              <a:gdLst/>
              <a:ahLst/>
              <a:cxnLst/>
              <a:rect l="l" t="t" r="r" b="b"/>
              <a:pathLst>
                <a:path w="14364" h="14327" extrusionOk="0">
                  <a:moveTo>
                    <a:pt x="10945" y="509"/>
                  </a:moveTo>
                  <a:lnTo>
                    <a:pt x="12400" y="1964"/>
                  </a:lnTo>
                  <a:lnTo>
                    <a:pt x="13800" y="3400"/>
                  </a:lnTo>
                  <a:lnTo>
                    <a:pt x="3382" y="13817"/>
                  </a:lnTo>
                  <a:lnTo>
                    <a:pt x="510" y="10945"/>
                  </a:lnTo>
                  <a:lnTo>
                    <a:pt x="10945" y="509"/>
                  </a:lnTo>
                  <a:close/>
                  <a:moveTo>
                    <a:pt x="10800" y="0"/>
                  </a:moveTo>
                  <a:lnTo>
                    <a:pt x="1" y="10763"/>
                  </a:lnTo>
                  <a:lnTo>
                    <a:pt x="1" y="11127"/>
                  </a:lnTo>
                  <a:lnTo>
                    <a:pt x="183" y="11308"/>
                  </a:lnTo>
                  <a:lnTo>
                    <a:pt x="3055" y="14181"/>
                  </a:lnTo>
                  <a:lnTo>
                    <a:pt x="3237" y="14326"/>
                  </a:lnTo>
                  <a:lnTo>
                    <a:pt x="3237" y="13999"/>
                  </a:lnTo>
                  <a:lnTo>
                    <a:pt x="10800" y="6436"/>
                  </a:lnTo>
                  <a:lnTo>
                    <a:pt x="13818" y="3418"/>
                  </a:lnTo>
                  <a:lnTo>
                    <a:pt x="13818" y="3418"/>
                  </a:lnTo>
                  <a:lnTo>
                    <a:pt x="13818" y="3418"/>
                  </a:lnTo>
                  <a:lnTo>
                    <a:pt x="14036" y="3200"/>
                  </a:lnTo>
                  <a:lnTo>
                    <a:pt x="14182" y="3200"/>
                  </a:lnTo>
                  <a:lnTo>
                    <a:pt x="14182" y="3127"/>
                  </a:lnTo>
                  <a:lnTo>
                    <a:pt x="14254" y="3200"/>
                  </a:lnTo>
                  <a:lnTo>
                    <a:pt x="14363" y="3200"/>
                  </a:lnTo>
                  <a:lnTo>
                    <a:pt x="11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2581875" y="1176225"/>
              <a:ext cx="278200" cy="352950"/>
            </a:xfrm>
            <a:custGeom>
              <a:avLst/>
              <a:gdLst/>
              <a:ahLst/>
              <a:cxnLst/>
              <a:rect l="l" t="t" r="r" b="b"/>
              <a:pathLst>
                <a:path w="11128" h="14118" extrusionOk="0">
                  <a:moveTo>
                    <a:pt x="4110" y="7019"/>
                  </a:moveTo>
                  <a:lnTo>
                    <a:pt x="4655" y="7564"/>
                  </a:lnTo>
                  <a:lnTo>
                    <a:pt x="4110" y="7019"/>
                  </a:lnTo>
                  <a:close/>
                  <a:moveTo>
                    <a:pt x="4655" y="7564"/>
                  </a:moveTo>
                  <a:lnTo>
                    <a:pt x="4837" y="7746"/>
                  </a:lnTo>
                  <a:lnTo>
                    <a:pt x="4655" y="7564"/>
                  </a:lnTo>
                  <a:close/>
                  <a:moveTo>
                    <a:pt x="4837" y="7746"/>
                  </a:moveTo>
                  <a:lnTo>
                    <a:pt x="5019" y="7928"/>
                  </a:lnTo>
                  <a:lnTo>
                    <a:pt x="4837" y="7746"/>
                  </a:lnTo>
                  <a:close/>
                  <a:moveTo>
                    <a:pt x="5019" y="7928"/>
                  </a:moveTo>
                  <a:lnTo>
                    <a:pt x="7710" y="10618"/>
                  </a:lnTo>
                  <a:lnTo>
                    <a:pt x="7710" y="10618"/>
                  </a:lnTo>
                  <a:lnTo>
                    <a:pt x="5019" y="7928"/>
                  </a:lnTo>
                  <a:close/>
                  <a:moveTo>
                    <a:pt x="3201" y="1"/>
                  </a:moveTo>
                  <a:lnTo>
                    <a:pt x="1" y="3237"/>
                  </a:lnTo>
                  <a:lnTo>
                    <a:pt x="328" y="3237"/>
                  </a:lnTo>
                  <a:lnTo>
                    <a:pt x="510" y="3419"/>
                  </a:lnTo>
                  <a:lnTo>
                    <a:pt x="3383" y="546"/>
                  </a:lnTo>
                  <a:lnTo>
                    <a:pt x="10582" y="7746"/>
                  </a:lnTo>
                  <a:lnTo>
                    <a:pt x="7710" y="10618"/>
                  </a:lnTo>
                  <a:lnTo>
                    <a:pt x="7710" y="10618"/>
                  </a:lnTo>
                  <a:lnTo>
                    <a:pt x="7891" y="10800"/>
                  </a:lnTo>
                  <a:lnTo>
                    <a:pt x="7891" y="11127"/>
                  </a:lnTo>
                  <a:lnTo>
                    <a:pt x="7710" y="11309"/>
                  </a:lnTo>
                  <a:lnTo>
                    <a:pt x="8073" y="10982"/>
                  </a:lnTo>
                  <a:lnTo>
                    <a:pt x="10946" y="8109"/>
                  </a:lnTo>
                  <a:lnTo>
                    <a:pt x="11128" y="7928"/>
                  </a:lnTo>
                  <a:lnTo>
                    <a:pt x="11128" y="7564"/>
                  </a:lnTo>
                  <a:lnTo>
                    <a:pt x="3564" y="1"/>
                  </a:lnTo>
                  <a:lnTo>
                    <a:pt x="3492" y="74"/>
                  </a:lnTo>
                  <a:lnTo>
                    <a:pt x="3637" y="183"/>
                  </a:lnTo>
                  <a:lnTo>
                    <a:pt x="3383" y="292"/>
                  </a:lnTo>
                  <a:lnTo>
                    <a:pt x="3201" y="364"/>
                  </a:lnTo>
                  <a:lnTo>
                    <a:pt x="3201" y="364"/>
                  </a:lnTo>
                  <a:lnTo>
                    <a:pt x="3274" y="183"/>
                  </a:lnTo>
                  <a:lnTo>
                    <a:pt x="3346" y="1"/>
                  </a:lnTo>
                  <a:close/>
                  <a:moveTo>
                    <a:pt x="7710" y="11309"/>
                  </a:moveTo>
                  <a:lnTo>
                    <a:pt x="7710" y="11309"/>
                  </a:lnTo>
                  <a:lnTo>
                    <a:pt x="4901" y="14118"/>
                  </a:lnTo>
                  <a:lnTo>
                    <a:pt x="7710" y="113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2668250" y="1176225"/>
              <a:ext cx="2750" cy="1850"/>
            </a:xfrm>
            <a:custGeom>
              <a:avLst/>
              <a:gdLst/>
              <a:ahLst/>
              <a:cxnLst/>
              <a:rect l="l" t="t" r="r" b="b"/>
              <a:pathLst>
                <a:path w="110" h="74" extrusionOk="0">
                  <a:moveTo>
                    <a:pt x="0" y="1"/>
                  </a:moveTo>
                  <a:lnTo>
                    <a:pt x="37" y="74"/>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2661875" y="1174425"/>
              <a:ext cx="10950" cy="10925"/>
            </a:xfrm>
            <a:custGeom>
              <a:avLst/>
              <a:gdLst/>
              <a:ahLst/>
              <a:cxnLst/>
              <a:rect l="l" t="t" r="r" b="b"/>
              <a:pathLst>
                <a:path w="438" h="437" extrusionOk="0">
                  <a:moveTo>
                    <a:pt x="183" y="0"/>
                  </a:moveTo>
                  <a:lnTo>
                    <a:pt x="146" y="73"/>
                  </a:lnTo>
                  <a:lnTo>
                    <a:pt x="74" y="255"/>
                  </a:lnTo>
                  <a:lnTo>
                    <a:pt x="1" y="436"/>
                  </a:lnTo>
                  <a:lnTo>
                    <a:pt x="1" y="436"/>
                  </a:lnTo>
                  <a:lnTo>
                    <a:pt x="183" y="364"/>
                  </a:lnTo>
                  <a:lnTo>
                    <a:pt x="437" y="255"/>
                  </a:lnTo>
                  <a:lnTo>
                    <a:pt x="292" y="146"/>
                  </a:lnTo>
                  <a:lnTo>
                    <a:pt x="255" y="73"/>
                  </a:lnTo>
                  <a:lnTo>
                    <a:pt x="18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2392800" y="1257125"/>
              <a:ext cx="386375" cy="382750"/>
            </a:xfrm>
            <a:custGeom>
              <a:avLst/>
              <a:gdLst/>
              <a:ahLst/>
              <a:cxnLst/>
              <a:rect l="l" t="t" r="r" b="b"/>
              <a:pathLst>
                <a:path w="15455" h="15310" extrusionOk="0">
                  <a:moveTo>
                    <a:pt x="7709" y="510"/>
                  </a:moveTo>
                  <a:lnTo>
                    <a:pt x="14909" y="7746"/>
                  </a:lnTo>
                  <a:lnTo>
                    <a:pt x="11491" y="11164"/>
                  </a:lnTo>
                  <a:lnTo>
                    <a:pt x="10146" y="12509"/>
                  </a:lnTo>
                  <a:lnTo>
                    <a:pt x="7709" y="14945"/>
                  </a:lnTo>
                  <a:lnTo>
                    <a:pt x="5382" y="12582"/>
                  </a:lnTo>
                  <a:lnTo>
                    <a:pt x="3928" y="11164"/>
                  </a:lnTo>
                  <a:lnTo>
                    <a:pt x="510" y="7746"/>
                  </a:lnTo>
                  <a:lnTo>
                    <a:pt x="7709" y="510"/>
                  </a:lnTo>
                  <a:close/>
                  <a:moveTo>
                    <a:pt x="7564" y="1"/>
                  </a:moveTo>
                  <a:lnTo>
                    <a:pt x="1" y="7564"/>
                  </a:lnTo>
                  <a:lnTo>
                    <a:pt x="1" y="7891"/>
                  </a:lnTo>
                  <a:lnTo>
                    <a:pt x="5019" y="12909"/>
                  </a:lnTo>
                  <a:lnTo>
                    <a:pt x="7382" y="15309"/>
                  </a:lnTo>
                  <a:lnTo>
                    <a:pt x="7564" y="15127"/>
                  </a:lnTo>
                  <a:lnTo>
                    <a:pt x="7891" y="15127"/>
                  </a:lnTo>
                  <a:lnTo>
                    <a:pt x="8073" y="15273"/>
                  </a:lnTo>
                  <a:lnTo>
                    <a:pt x="15454" y="7891"/>
                  </a:lnTo>
                  <a:lnTo>
                    <a:pt x="15454" y="7564"/>
                  </a:lnTo>
                  <a:lnTo>
                    <a:pt x="11673" y="3783"/>
                  </a:lnTo>
                  <a:lnTo>
                    <a:pt x="8073" y="183"/>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2509175" y="2153450"/>
              <a:ext cx="683600" cy="683600"/>
            </a:xfrm>
            <a:custGeom>
              <a:avLst/>
              <a:gdLst/>
              <a:ahLst/>
              <a:cxnLst/>
              <a:rect l="l" t="t" r="r" b="b"/>
              <a:pathLst>
                <a:path w="27344" h="27344" extrusionOk="0">
                  <a:moveTo>
                    <a:pt x="23962" y="0"/>
                  </a:moveTo>
                  <a:lnTo>
                    <a:pt x="23962" y="327"/>
                  </a:lnTo>
                  <a:lnTo>
                    <a:pt x="23780" y="509"/>
                  </a:lnTo>
                  <a:lnTo>
                    <a:pt x="26835" y="3527"/>
                  </a:lnTo>
                  <a:lnTo>
                    <a:pt x="27198" y="3527"/>
                  </a:lnTo>
                  <a:lnTo>
                    <a:pt x="27344" y="3709"/>
                  </a:lnTo>
                  <a:lnTo>
                    <a:pt x="27344" y="3382"/>
                  </a:lnTo>
                  <a:lnTo>
                    <a:pt x="27162" y="3200"/>
                  </a:lnTo>
                  <a:lnTo>
                    <a:pt x="24144" y="146"/>
                  </a:lnTo>
                  <a:lnTo>
                    <a:pt x="23962" y="0"/>
                  </a:lnTo>
                  <a:close/>
                  <a:moveTo>
                    <a:pt x="23780" y="509"/>
                  </a:moveTo>
                  <a:lnTo>
                    <a:pt x="0" y="24253"/>
                  </a:lnTo>
                  <a:lnTo>
                    <a:pt x="18" y="24271"/>
                  </a:lnTo>
                  <a:lnTo>
                    <a:pt x="18" y="24271"/>
                  </a:lnTo>
                  <a:lnTo>
                    <a:pt x="3236" y="21053"/>
                  </a:lnTo>
                  <a:lnTo>
                    <a:pt x="6945" y="17345"/>
                  </a:lnTo>
                  <a:lnTo>
                    <a:pt x="23780" y="509"/>
                  </a:lnTo>
                  <a:close/>
                  <a:moveTo>
                    <a:pt x="26835" y="3527"/>
                  </a:moveTo>
                  <a:lnTo>
                    <a:pt x="3054" y="27308"/>
                  </a:lnTo>
                  <a:lnTo>
                    <a:pt x="18" y="24271"/>
                  </a:lnTo>
                  <a:lnTo>
                    <a:pt x="18" y="24271"/>
                  </a:lnTo>
                  <a:lnTo>
                    <a:pt x="0" y="24290"/>
                  </a:lnTo>
                  <a:lnTo>
                    <a:pt x="3054" y="27344"/>
                  </a:lnTo>
                  <a:lnTo>
                    <a:pt x="6145" y="24253"/>
                  </a:lnTo>
                  <a:lnTo>
                    <a:pt x="26835" y="35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1979200" y="2152525"/>
              <a:ext cx="610900" cy="607275"/>
            </a:xfrm>
            <a:custGeom>
              <a:avLst/>
              <a:gdLst/>
              <a:ahLst/>
              <a:cxnLst/>
              <a:rect l="l" t="t" r="r" b="b"/>
              <a:pathLst>
                <a:path w="24436" h="24291" extrusionOk="0">
                  <a:moveTo>
                    <a:pt x="3382" y="1"/>
                  </a:moveTo>
                  <a:lnTo>
                    <a:pt x="3200" y="183"/>
                  </a:lnTo>
                  <a:lnTo>
                    <a:pt x="146" y="3237"/>
                  </a:lnTo>
                  <a:lnTo>
                    <a:pt x="1" y="3382"/>
                  </a:lnTo>
                  <a:lnTo>
                    <a:pt x="1" y="3746"/>
                  </a:lnTo>
                  <a:lnTo>
                    <a:pt x="146" y="3564"/>
                  </a:lnTo>
                  <a:lnTo>
                    <a:pt x="510" y="3564"/>
                  </a:lnTo>
                  <a:lnTo>
                    <a:pt x="3564" y="546"/>
                  </a:lnTo>
                  <a:lnTo>
                    <a:pt x="13745" y="10709"/>
                  </a:lnTo>
                  <a:lnTo>
                    <a:pt x="13745" y="10709"/>
                  </a:lnTo>
                  <a:lnTo>
                    <a:pt x="3382" y="364"/>
                  </a:lnTo>
                  <a:lnTo>
                    <a:pt x="3382" y="1"/>
                  </a:lnTo>
                  <a:close/>
                  <a:moveTo>
                    <a:pt x="13745" y="10709"/>
                  </a:moveTo>
                  <a:lnTo>
                    <a:pt x="23926" y="20872"/>
                  </a:lnTo>
                  <a:lnTo>
                    <a:pt x="23926" y="20872"/>
                  </a:lnTo>
                  <a:lnTo>
                    <a:pt x="23926" y="20872"/>
                  </a:lnTo>
                  <a:lnTo>
                    <a:pt x="13745" y="10709"/>
                  </a:lnTo>
                  <a:close/>
                  <a:moveTo>
                    <a:pt x="510" y="3564"/>
                  </a:moveTo>
                  <a:lnTo>
                    <a:pt x="21199" y="24290"/>
                  </a:lnTo>
                  <a:lnTo>
                    <a:pt x="24435" y="21054"/>
                  </a:lnTo>
                  <a:lnTo>
                    <a:pt x="24108" y="21054"/>
                  </a:lnTo>
                  <a:lnTo>
                    <a:pt x="23926" y="20872"/>
                  </a:lnTo>
                  <a:lnTo>
                    <a:pt x="23926" y="20872"/>
                  </a:lnTo>
                  <a:lnTo>
                    <a:pt x="20872" y="23927"/>
                  </a:lnTo>
                  <a:lnTo>
                    <a:pt x="510" y="35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2064650" y="2059800"/>
              <a:ext cx="618175" cy="619100"/>
            </a:xfrm>
            <a:custGeom>
              <a:avLst/>
              <a:gdLst/>
              <a:ahLst/>
              <a:cxnLst/>
              <a:rect l="l" t="t" r="r" b="b"/>
              <a:pathLst>
                <a:path w="24727" h="24764" extrusionOk="0">
                  <a:moveTo>
                    <a:pt x="3818" y="546"/>
                  </a:moveTo>
                  <a:lnTo>
                    <a:pt x="24181" y="20909"/>
                  </a:lnTo>
                  <a:lnTo>
                    <a:pt x="20835" y="24254"/>
                  </a:lnTo>
                  <a:lnTo>
                    <a:pt x="510" y="3892"/>
                  </a:lnTo>
                  <a:lnTo>
                    <a:pt x="3818" y="546"/>
                  </a:lnTo>
                  <a:close/>
                  <a:moveTo>
                    <a:pt x="3673" y="1"/>
                  </a:moveTo>
                  <a:lnTo>
                    <a:pt x="3491" y="183"/>
                  </a:lnTo>
                  <a:lnTo>
                    <a:pt x="146" y="3528"/>
                  </a:lnTo>
                  <a:lnTo>
                    <a:pt x="0" y="3710"/>
                  </a:lnTo>
                  <a:lnTo>
                    <a:pt x="0" y="4073"/>
                  </a:lnTo>
                  <a:lnTo>
                    <a:pt x="20690" y="24763"/>
                  </a:lnTo>
                  <a:lnTo>
                    <a:pt x="21054" y="24763"/>
                  </a:lnTo>
                  <a:lnTo>
                    <a:pt x="24726" y="21091"/>
                  </a:lnTo>
                  <a:lnTo>
                    <a:pt x="24362" y="21091"/>
                  </a:lnTo>
                  <a:lnTo>
                    <a:pt x="20690" y="17382"/>
                  </a:lnTo>
                  <a:lnTo>
                    <a:pt x="17636" y="14327"/>
                  </a:lnTo>
                  <a:lnTo>
                    <a:pt x="3673" y="365"/>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2581875" y="2060725"/>
              <a:ext cx="526375" cy="526350"/>
            </a:xfrm>
            <a:custGeom>
              <a:avLst/>
              <a:gdLst/>
              <a:ahLst/>
              <a:cxnLst/>
              <a:rect l="l" t="t" r="r" b="b"/>
              <a:pathLst>
                <a:path w="21055" h="21054" extrusionOk="0">
                  <a:moveTo>
                    <a:pt x="17345" y="0"/>
                  </a:moveTo>
                  <a:lnTo>
                    <a:pt x="17345" y="328"/>
                  </a:lnTo>
                  <a:lnTo>
                    <a:pt x="17163" y="509"/>
                  </a:lnTo>
                  <a:lnTo>
                    <a:pt x="17163" y="509"/>
                  </a:lnTo>
                  <a:lnTo>
                    <a:pt x="20509" y="3855"/>
                  </a:lnTo>
                  <a:lnTo>
                    <a:pt x="3855" y="20508"/>
                  </a:lnTo>
                  <a:lnTo>
                    <a:pt x="510" y="17163"/>
                  </a:lnTo>
                  <a:lnTo>
                    <a:pt x="510" y="17163"/>
                  </a:lnTo>
                  <a:lnTo>
                    <a:pt x="328" y="17345"/>
                  </a:lnTo>
                  <a:lnTo>
                    <a:pt x="1" y="17345"/>
                  </a:lnTo>
                  <a:lnTo>
                    <a:pt x="3673" y="21054"/>
                  </a:lnTo>
                  <a:lnTo>
                    <a:pt x="4037" y="21054"/>
                  </a:lnTo>
                  <a:lnTo>
                    <a:pt x="21054" y="4036"/>
                  </a:lnTo>
                  <a:lnTo>
                    <a:pt x="21054" y="3673"/>
                  </a:lnTo>
                  <a:lnTo>
                    <a:pt x="20872" y="3491"/>
                  </a:lnTo>
                  <a:lnTo>
                    <a:pt x="17527" y="146"/>
                  </a:lnTo>
                  <a:lnTo>
                    <a:pt x="173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2504625" y="1983450"/>
              <a:ext cx="510900" cy="510900"/>
            </a:xfrm>
            <a:custGeom>
              <a:avLst/>
              <a:gdLst/>
              <a:ahLst/>
              <a:cxnLst/>
              <a:rect l="l" t="t" r="r" b="b"/>
              <a:pathLst>
                <a:path w="20436" h="20436" extrusionOk="0">
                  <a:moveTo>
                    <a:pt x="17381" y="1"/>
                  </a:moveTo>
                  <a:lnTo>
                    <a:pt x="17381" y="364"/>
                  </a:lnTo>
                  <a:lnTo>
                    <a:pt x="6582" y="11127"/>
                  </a:lnTo>
                  <a:lnTo>
                    <a:pt x="3418" y="14327"/>
                  </a:lnTo>
                  <a:lnTo>
                    <a:pt x="3418" y="14327"/>
                  </a:lnTo>
                  <a:lnTo>
                    <a:pt x="17199" y="546"/>
                  </a:lnTo>
                  <a:lnTo>
                    <a:pt x="19926" y="3273"/>
                  </a:lnTo>
                  <a:lnTo>
                    <a:pt x="3273" y="19927"/>
                  </a:lnTo>
                  <a:lnTo>
                    <a:pt x="546" y="17200"/>
                  </a:lnTo>
                  <a:lnTo>
                    <a:pt x="546" y="17200"/>
                  </a:lnTo>
                  <a:lnTo>
                    <a:pt x="364" y="17381"/>
                  </a:lnTo>
                  <a:lnTo>
                    <a:pt x="0" y="17381"/>
                  </a:lnTo>
                  <a:lnTo>
                    <a:pt x="3091" y="20436"/>
                  </a:lnTo>
                  <a:lnTo>
                    <a:pt x="3418" y="20436"/>
                  </a:lnTo>
                  <a:lnTo>
                    <a:pt x="20435" y="3419"/>
                  </a:lnTo>
                  <a:lnTo>
                    <a:pt x="20435" y="3055"/>
                  </a:lnTo>
                  <a:lnTo>
                    <a:pt x="20253" y="2910"/>
                  </a:lnTo>
                  <a:lnTo>
                    <a:pt x="17526" y="182"/>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2155550" y="1983450"/>
              <a:ext cx="434550" cy="434550"/>
            </a:xfrm>
            <a:custGeom>
              <a:avLst/>
              <a:gdLst/>
              <a:ahLst/>
              <a:cxnLst/>
              <a:rect l="l" t="t" r="r" b="b"/>
              <a:pathLst>
                <a:path w="17382" h="17382" extrusionOk="0">
                  <a:moveTo>
                    <a:pt x="3091" y="1"/>
                  </a:moveTo>
                  <a:lnTo>
                    <a:pt x="2909" y="182"/>
                  </a:lnTo>
                  <a:lnTo>
                    <a:pt x="182" y="2910"/>
                  </a:lnTo>
                  <a:lnTo>
                    <a:pt x="1" y="3091"/>
                  </a:lnTo>
                  <a:lnTo>
                    <a:pt x="1" y="3455"/>
                  </a:lnTo>
                  <a:lnTo>
                    <a:pt x="13963" y="17381"/>
                  </a:lnTo>
                  <a:lnTo>
                    <a:pt x="14327" y="17381"/>
                  </a:lnTo>
                  <a:lnTo>
                    <a:pt x="17381" y="14327"/>
                  </a:lnTo>
                  <a:lnTo>
                    <a:pt x="17054" y="14327"/>
                  </a:lnTo>
                  <a:lnTo>
                    <a:pt x="16872" y="14145"/>
                  </a:lnTo>
                  <a:lnTo>
                    <a:pt x="14145" y="16872"/>
                  </a:lnTo>
                  <a:lnTo>
                    <a:pt x="546" y="3237"/>
                  </a:lnTo>
                  <a:lnTo>
                    <a:pt x="3273" y="546"/>
                  </a:lnTo>
                  <a:lnTo>
                    <a:pt x="3091" y="364"/>
                  </a:lnTo>
                  <a:lnTo>
                    <a:pt x="30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2514625" y="2098000"/>
              <a:ext cx="35475" cy="35475"/>
            </a:xfrm>
            <a:custGeom>
              <a:avLst/>
              <a:gdLst/>
              <a:ahLst/>
              <a:cxnLst/>
              <a:rect l="l" t="t" r="r" b="b"/>
              <a:pathLst>
                <a:path w="1419" h="1419" extrusionOk="0">
                  <a:moveTo>
                    <a:pt x="0" y="0"/>
                  </a:moveTo>
                  <a:lnTo>
                    <a:pt x="0" y="0"/>
                  </a:lnTo>
                  <a:lnTo>
                    <a:pt x="1418"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2232825" y="1904375"/>
              <a:ext cx="437275" cy="437250"/>
            </a:xfrm>
            <a:custGeom>
              <a:avLst/>
              <a:gdLst/>
              <a:ahLst/>
              <a:cxnLst/>
              <a:rect l="l" t="t" r="r" b="b"/>
              <a:pathLst>
                <a:path w="17491" h="17490" extrusionOk="0">
                  <a:moveTo>
                    <a:pt x="3346" y="509"/>
                  </a:moveTo>
                  <a:lnTo>
                    <a:pt x="3328" y="527"/>
                  </a:lnTo>
                  <a:lnTo>
                    <a:pt x="3328" y="527"/>
                  </a:lnTo>
                  <a:lnTo>
                    <a:pt x="10727" y="7891"/>
                  </a:lnTo>
                  <a:lnTo>
                    <a:pt x="10727" y="7891"/>
                  </a:lnTo>
                  <a:lnTo>
                    <a:pt x="3346" y="509"/>
                  </a:lnTo>
                  <a:close/>
                  <a:moveTo>
                    <a:pt x="3164" y="0"/>
                  </a:moveTo>
                  <a:lnTo>
                    <a:pt x="2982" y="182"/>
                  </a:lnTo>
                  <a:lnTo>
                    <a:pt x="182" y="3018"/>
                  </a:lnTo>
                  <a:lnTo>
                    <a:pt x="0" y="3164"/>
                  </a:lnTo>
                  <a:lnTo>
                    <a:pt x="0" y="3527"/>
                  </a:lnTo>
                  <a:lnTo>
                    <a:pt x="13963" y="17490"/>
                  </a:lnTo>
                  <a:lnTo>
                    <a:pt x="14290" y="17490"/>
                  </a:lnTo>
                  <a:lnTo>
                    <a:pt x="17490" y="14290"/>
                  </a:lnTo>
                  <a:lnTo>
                    <a:pt x="17126" y="14290"/>
                  </a:lnTo>
                  <a:lnTo>
                    <a:pt x="13963" y="11127"/>
                  </a:lnTo>
                  <a:lnTo>
                    <a:pt x="10727" y="7891"/>
                  </a:lnTo>
                  <a:lnTo>
                    <a:pt x="16945" y="14145"/>
                  </a:lnTo>
                  <a:lnTo>
                    <a:pt x="14108" y="16945"/>
                  </a:lnTo>
                  <a:lnTo>
                    <a:pt x="509" y="3345"/>
                  </a:lnTo>
                  <a:lnTo>
                    <a:pt x="3328" y="527"/>
                  </a:lnTo>
                  <a:lnTo>
                    <a:pt x="3328" y="527"/>
                  </a:lnTo>
                  <a:lnTo>
                    <a:pt x="3164" y="364"/>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2581875" y="1904375"/>
              <a:ext cx="358200" cy="357275"/>
            </a:xfrm>
            <a:custGeom>
              <a:avLst/>
              <a:gdLst/>
              <a:ahLst/>
              <a:cxnLst/>
              <a:rect l="l" t="t" r="r" b="b"/>
              <a:pathLst>
                <a:path w="14328" h="14291" extrusionOk="0">
                  <a:moveTo>
                    <a:pt x="11128" y="0"/>
                  </a:moveTo>
                  <a:lnTo>
                    <a:pt x="11128" y="327"/>
                  </a:lnTo>
                  <a:lnTo>
                    <a:pt x="10946" y="509"/>
                  </a:lnTo>
                  <a:lnTo>
                    <a:pt x="13782" y="3345"/>
                  </a:lnTo>
                  <a:lnTo>
                    <a:pt x="3346" y="13817"/>
                  </a:lnTo>
                  <a:lnTo>
                    <a:pt x="510" y="10981"/>
                  </a:lnTo>
                  <a:lnTo>
                    <a:pt x="10946" y="509"/>
                  </a:lnTo>
                  <a:lnTo>
                    <a:pt x="328" y="11127"/>
                  </a:lnTo>
                  <a:lnTo>
                    <a:pt x="1" y="11127"/>
                  </a:lnTo>
                  <a:lnTo>
                    <a:pt x="3201" y="14290"/>
                  </a:lnTo>
                  <a:lnTo>
                    <a:pt x="3528" y="14290"/>
                  </a:lnTo>
                  <a:lnTo>
                    <a:pt x="14327" y="3527"/>
                  </a:lnTo>
                  <a:lnTo>
                    <a:pt x="14327" y="3164"/>
                  </a:lnTo>
                  <a:lnTo>
                    <a:pt x="14109" y="3018"/>
                  </a:lnTo>
                  <a:lnTo>
                    <a:pt x="11273" y="182"/>
                  </a:lnTo>
                  <a:lnTo>
                    <a:pt x="111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2500975" y="1823475"/>
              <a:ext cx="359100" cy="359075"/>
            </a:xfrm>
            <a:custGeom>
              <a:avLst/>
              <a:gdLst/>
              <a:ahLst/>
              <a:cxnLst/>
              <a:rect l="l" t="t" r="r" b="b"/>
              <a:pathLst>
                <a:path w="14364" h="14363" extrusionOk="0">
                  <a:moveTo>
                    <a:pt x="3564" y="7963"/>
                  </a:moveTo>
                  <a:lnTo>
                    <a:pt x="512" y="10981"/>
                  </a:lnTo>
                  <a:lnTo>
                    <a:pt x="546" y="10981"/>
                  </a:lnTo>
                  <a:lnTo>
                    <a:pt x="3564" y="7963"/>
                  </a:lnTo>
                  <a:close/>
                  <a:moveTo>
                    <a:pt x="510" y="10981"/>
                  </a:moveTo>
                  <a:lnTo>
                    <a:pt x="511" y="10982"/>
                  </a:lnTo>
                  <a:lnTo>
                    <a:pt x="511" y="10982"/>
                  </a:lnTo>
                  <a:lnTo>
                    <a:pt x="512" y="10981"/>
                  </a:lnTo>
                  <a:close/>
                  <a:moveTo>
                    <a:pt x="11127" y="0"/>
                  </a:moveTo>
                  <a:lnTo>
                    <a:pt x="11127" y="364"/>
                  </a:lnTo>
                  <a:lnTo>
                    <a:pt x="3564" y="7963"/>
                  </a:lnTo>
                  <a:lnTo>
                    <a:pt x="3564" y="7963"/>
                  </a:lnTo>
                  <a:lnTo>
                    <a:pt x="10982" y="545"/>
                  </a:lnTo>
                  <a:lnTo>
                    <a:pt x="13818" y="3418"/>
                  </a:lnTo>
                  <a:lnTo>
                    <a:pt x="3382" y="13854"/>
                  </a:lnTo>
                  <a:lnTo>
                    <a:pt x="1964" y="12436"/>
                  </a:lnTo>
                  <a:lnTo>
                    <a:pt x="511" y="10982"/>
                  </a:lnTo>
                  <a:lnTo>
                    <a:pt x="511" y="10982"/>
                  </a:lnTo>
                  <a:lnTo>
                    <a:pt x="364" y="11127"/>
                  </a:lnTo>
                  <a:lnTo>
                    <a:pt x="219" y="11127"/>
                  </a:lnTo>
                  <a:lnTo>
                    <a:pt x="183" y="11199"/>
                  </a:lnTo>
                  <a:lnTo>
                    <a:pt x="110" y="11127"/>
                  </a:lnTo>
                  <a:lnTo>
                    <a:pt x="1" y="11127"/>
                  </a:lnTo>
                  <a:lnTo>
                    <a:pt x="3237" y="14363"/>
                  </a:lnTo>
                  <a:lnTo>
                    <a:pt x="3564" y="14363"/>
                  </a:lnTo>
                  <a:lnTo>
                    <a:pt x="14364" y="3563"/>
                  </a:lnTo>
                  <a:lnTo>
                    <a:pt x="14364" y="3236"/>
                  </a:lnTo>
                  <a:lnTo>
                    <a:pt x="14182" y="3054"/>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2311900" y="1635300"/>
              <a:ext cx="278200" cy="466350"/>
            </a:xfrm>
            <a:custGeom>
              <a:avLst/>
              <a:gdLst/>
              <a:ahLst/>
              <a:cxnLst/>
              <a:rect l="l" t="t" r="r" b="b"/>
              <a:pathLst>
                <a:path w="11128" h="18654" extrusionOk="0">
                  <a:moveTo>
                    <a:pt x="10800" y="0"/>
                  </a:moveTo>
                  <a:lnTo>
                    <a:pt x="10618" y="146"/>
                  </a:lnTo>
                  <a:lnTo>
                    <a:pt x="8321" y="2468"/>
                  </a:lnTo>
                  <a:lnTo>
                    <a:pt x="8321" y="2468"/>
                  </a:lnTo>
                  <a:lnTo>
                    <a:pt x="10800" y="0"/>
                  </a:lnTo>
                  <a:close/>
                  <a:moveTo>
                    <a:pt x="8321" y="2468"/>
                  </a:moveTo>
                  <a:lnTo>
                    <a:pt x="3237" y="7527"/>
                  </a:lnTo>
                  <a:lnTo>
                    <a:pt x="3237" y="7545"/>
                  </a:lnTo>
                  <a:lnTo>
                    <a:pt x="3419" y="7382"/>
                  </a:lnTo>
                  <a:lnTo>
                    <a:pt x="7200" y="3600"/>
                  </a:lnTo>
                  <a:lnTo>
                    <a:pt x="8321" y="2468"/>
                  </a:lnTo>
                  <a:close/>
                  <a:moveTo>
                    <a:pt x="3419" y="8072"/>
                  </a:moveTo>
                  <a:lnTo>
                    <a:pt x="5928" y="10581"/>
                  </a:lnTo>
                  <a:lnTo>
                    <a:pt x="3419" y="8072"/>
                  </a:lnTo>
                  <a:close/>
                  <a:moveTo>
                    <a:pt x="5928" y="10581"/>
                  </a:moveTo>
                  <a:lnTo>
                    <a:pt x="6109" y="10763"/>
                  </a:lnTo>
                  <a:lnTo>
                    <a:pt x="5928" y="10581"/>
                  </a:lnTo>
                  <a:close/>
                  <a:moveTo>
                    <a:pt x="6109" y="10763"/>
                  </a:moveTo>
                  <a:lnTo>
                    <a:pt x="6291" y="10945"/>
                  </a:lnTo>
                  <a:lnTo>
                    <a:pt x="6109" y="10763"/>
                  </a:lnTo>
                  <a:close/>
                  <a:moveTo>
                    <a:pt x="6291" y="10945"/>
                  </a:moveTo>
                  <a:lnTo>
                    <a:pt x="6473" y="11127"/>
                  </a:lnTo>
                  <a:lnTo>
                    <a:pt x="6291" y="10945"/>
                  </a:lnTo>
                  <a:close/>
                  <a:moveTo>
                    <a:pt x="6473" y="11127"/>
                  </a:moveTo>
                  <a:lnTo>
                    <a:pt x="7018" y="11672"/>
                  </a:lnTo>
                  <a:lnTo>
                    <a:pt x="6473" y="11127"/>
                  </a:lnTo>
                  <a:close/>
                  <a:moveTo>
                    <a:pt x="3237" y="7545"/>
                  </a:moveTo>
                  <a:lnTo>
                    <a:pt x="3055" y="7709"/>
                  </a:lnTo>
                  <a:lnTo>
                    <a:pt x="183" y="10581"/>
                  </a:lnTo>
                  <a:lnTo>
                    <a:pt x="1" y="10763"/>
                  </a:lnTo>
                  <a:lnTo>
                    <a:pt x="1" y="11127"/>
                  </a:lnTo>
                  <a:lnTo>
                    <a:pt x="7564" y="18654"/>
                  </a:lnTo>
                  <a:lnTo>
                    <a:pt x="7637" y="18617"/>
                  </a:lnTo>
                  <a:lnTo>
                    <a:pt x="7491" y="18508"/>
                  </a:lnTo>
                  <a:lnTo>
                    <a:pt x="7746" y="18399"/>
                  </a:lnTo>
                  <a:lnTo>
                    <a:pt x="7927" y="18326"/>
                  </a:lnTo>
                  <a:lnTo>
                    <a:pt x="7855" y="18472"/>
                  </a:lnTo>
                  <a:lnTo>
                    <a:pt x="8000" y="18508"/>
                  </a:lnTo>
                  <a:lnTo>
                    <a:pt x="7855" y="18508"/>
                  </a:lnTo>
                  <a:lnTo>
                    <a:pt x="7782" y="18654"/>
                  </a:lnTo>
                  <a:lnTo>
                    <a:pt x="7927" y="18654"/>
                  </a:lnTo>
                  <a:lnTo>
                    <a:pt x="11127" y="15454"/>
                  </a:lnTo>
                  <a:lnTo>
                    <a:pt x="10800" y="15454"/>
                  </a:lnTo>
                  <a:lnTo>
                    <a:pt x="10618" y="15272"/>
                  </a:lnTo>
                  <a:lnTo>
                    <a:pt x="7746" y="18145"/>
                  </a:lnTo>
                  <a:lnTo>
                    <a:pt x="546" y="10945"/>
                  </a:lnTo>
                  <a:lnTo>
                    <a:pt x="3419" y="8072"/>
                  </a:lnTo>
                  <a:lnTo>
                    <a:pt x="3419" y="8072"/>
                  </a:lnTo>
                  <a:lnTo>
                    <a:pt x="3237" y="7891"/>
                  </a:lnTo>
                  <a:lnTo>
                    <a:pt x="3237" y="75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2500975" y="2100725"/>
              <a:ext cx="2750" cy="925"/>
            </a:xfrm>
            <a:custGeom>
              <a:avLst/>
              <a:gdLst/>
              <a:ahLst/>
              <a:cxnLst/>
              <a:rect l="l" t="t" r="r" b="b"/>
              <a:pathLst>
                <a:path w="110" h="37" extrusionOk="0">
                  <a:moveTo>
                    <a:pt x="74" y="0"/>
                  </a:moveTo>
                  <a:lnTo>
                    <a:pt x="1" y="37"/>
                  </a:lnTo>
                  <a:lnTo>
                    <a:pt x="110" y="37"/>
                  </a:lnTo>
                  <a:lnTo>
                    <a:pt x="7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2499175" y="2093450"/>
              <a:ext cx="12750" cy="10025"/>
            </a:xfrm>
            <a:custGeom>
              <a:avLst/>
              <a:gdLst/>
              <a:ahLst/>
              <a:cxnLst/>
              <a:rect l="l" t="t" r="r" b="b"/>
              <a:pathLst>
                <a:path w="510" h="401" extrusionOk="0">
                  <a:moveTo>
                    <a:pt x="436" y="0"/>
                  </a:moveTo>
                  <a:lnTo>
                    <a:pt x="255" y="73"/>
                  </a:lnTo>
                  <a:lnTo>
                    <a:pt x="0" y="182"/>
                  </a:lnTo>
                  <a:lnTo>
                    <a:pt x="146" y="291"/>
                  </a:lnTo>
                  <a:lnTo>
                    <a:pt x="182" y="328"/>
                  </a:lnTo>
                  <a:lnTo>
                    <a:pt x="255" y="400"/>
                  </a:lnTo>
                  <a:lnTo>
                    <a:pt x="291" y="328"/>
                  </a:lnTo>
                  <a:lnTo>
                    <a:pt x="364" y="182"/>
                  </a:lnTo>
                  <a:lnTo>
                    <a:pt x="509" y="182"/>
                  </a:lnTo>
                  <a:lnTo>
                    <a:pt x="364" y="146"/>
                  </a:lnTo>
                  <a:lnTo>
                    <a:pt x="4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2392800" y="1634375"/>
              <a:ext cx="387275" cy="387275"/>
            </a:xfrm>
            <a:custGeom>
              <a:avLst/>
              <a:gdLst/>
              <a:ahLst/>
              <a:cxnLst/>
              <a:rect l="l" t="t" r="r" b="b"/>
              <a:pathLst>
                <a:path w="15491" h="15491" extrusionOk="0">
                  <a:moveTo>
                    <a:pt x="7709" y="546"/>
                  </a:moveTo>
                  <a:lnTo>
                    <a:pt x="10073" y="2910"/>
                  </a:lnTo>
                  <a:lnTo>
                    <a:pt x="14945" y="7746"/>
                  </a:lnTo>
                  <a:lnTo>
                    <a:pt x="7709" y="14945"/>
                  </a:lnTo>
                  <a:lnTo>
                    <a:pt x="510" y="7746"/>
                  </a:lnTo>
                  <a:lnTo>
                    <a:pt x="4291" y="3964"/>
                  </a:lnTo>
                  <a:lnTo>
                    <a:pt x="5310" y="2946"/>
                  </a:lnTo>
                  <a:lnTo>
                    <a:pt x="7709" y="546"/>
                  </a:lnTo>
                  <a:close/>
                  <a:moveTo>
                    <a:pt x="7564" y="1"/>
                  </a:moveTo>
                  <a:lnTo>
                    <a:pt x="1" y="7564"/>
                  </a:lnTo>
                  <a:lnTo>
                    <a:pt x="1" y="7928"/>
                  </a:lnTo>
                  <a:lnTo>
                    <a:pt x="3782" y="11709"/>
                  </a:lnTo>
                  <a:lnTo>
                    <a:pt x="7382" y="15309"/>
                  </a:lnTo>
                  <a:lnTo>
                    <a:pt x="7564" y="15491"/>
                  </a:lnTo>
                  <a:lnTo>
                    <a:pt x="7928" y="15491"/>
                  </a:lnTo>
                  <a:lnTo>
                    <a:pt x="15491" y="7928"/>
                  </a:lnTo>
                  <a:lnTo>
                    <a:pt x="15491" y="7564"/>
                  </a:lnTo>
                  <a:lnTo>
                    <a:pt x="10473" y="2583"/>
                  </a:lnTo>
                  <a:lnTo>
                    <a:pt x="8073" y="183"/>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1393775" y="425375"/>
              <a:ext cx="175475" cy="90025"/>
            </a:xfrm>
            <a:custGeom>
              <a:avLst/>
              <a:gdLst/>
              <a:ahLst/>
              <a:cxnLst/>
              <a:rect l="l" t="t" r="r" b="b"/>
              <a:pathLst>
                <a:path w="7019" h="3601" extrusionOk="0">
                  <a:moveTo>
                    <a:pt x="146" y="0"/>
                  </a:moveTo>
                  <a:lnTo>
                    <a:pt x="1" y="182"/>
                  </a:lnTo>
                  <a:lnTo>
                    <a:pt x="2364" y="2546"/>
                  </a:lnTo>
                  <a:lnTo>
                    <a:pt x="3419" y="3600"/>
                  </a:lnTo>
                  <a:lnTo>
                    <a:pt x="70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1389250" y="442650"/>
              <a:ext cx="80925" cy="162725"/>
            </a:xfrm>
            <a:custGeom>
              <a:avLst/>
              <a:gdLst/>
              <a:ahLst/>
              <a:cxnLst/>
              <a:rect l="l" t="t" r="r" b="b"/>
              <a:pathLst>
                <a:path w="3237" h="6509" extrusionOk="0">
                  <a:moveTo>
                    <a:pt x="0" y="0"/>
                  </a:moveTo>
                  <a:lnTo>
                    <a:pt x="0" y="6509"/>
                  </a:lnTo>
                  <a:lnTo>
                    <a:pt x="3236" y="3273"/>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2424625" y="425375"/>
              <a:ext cx="170025" cy="93650"/>
            </a:xfrm>
            <a:custGeom>
              <a:avLst/>
              <a:gdLst/>
              <a:ahLst/>
              <a:cxnLst/>
              <a:rect l="l" t="t" r="r" b="b"/>
              <a:pathLst>
                <a:path w="6801" h="3746" extrusionOk="0">
                  <a:moveTo>
                    <a:pt x="0" y="0"/>
                  </a:moveTo>
                  <a:lnTo>
                    <a:pt x="182" y="182"/>
                  </a:lnTo>
                  <a:lnTo>
                    <a:pt x="0" y="0"/>
                  </a:lnTo>
                  <a:close/>
                  <a:moveTo>
                    <a:pt x="182" y="182"/>
                  </a:moveTo>
                  <a:lnTo>
                    <a:pt x="328" y="328"/>
                  </a:lnTo>
                  <a:lnTo>
                    <a:pt x="182" y="182"/>
                  </a:lnTo>
                  <a:close/>
                  <a:moveTo>
                    <a:pt x="328" y="328"/>
                  </a:moveTo>
                  <a:lnTo>
                    <a:pt x="3200" y="3200"/>
                  </a:lnTo>
                  <a:lnTo>
                    <a:pt x="328" y="328"/>
                  </a:lnTo>
                  <a:close/>
                  <a:moveTo>
                    <a:pt x="3200" y="3200"/>
                  </a:moveTo>
                  <a:lnTo>
                    <a:pt x="3200" y="3200"/>
                  </a:lnTo>
                  <a:lnTo>
                    <a:pt x="3200" y="3200"/>
                  </a:lnTo>
                  <a:close/>
                  <a:moveTo>
                    <a:pt x="6109" y="0"/>
                  </a:moveTo>
                  <a:lnTo>
                    <a:pt x="6255" y="182"/>
                  </a:lnTo>
                  <a:lnTo>
                    <a:pt x="6109" y="328"/>
                  </a:lnTo>
                  <a:lnTo>
                    <a:pt x="3200" y="3200"/>
                  </a:lnTo>
                  <a:lnTo>
                    <a:pt x="3382" y="3382"/>
                  </a:lnTo>
                  <a:lnTo>
                    <a:pt x="3382" y="3746"/>
                  </a:lnTo>
                  <a:lnTo>
                    <a:pt x="6800" y="328"/>
                  </a:lnTo>
                  <a:lnTo>
                    <a:pt x="68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1987375" y="425375"/>
              <a:ext cx="521825" cy="610900"/>
            </a:xfrm>
            <a:custGeom>
              <a:avLst/>
              <a:gdLst/>
              <a:ahLst/>
              <a:cxnLst/>
              <a:rect l="l" t="t" r="r" b="b"/>
              <a:pathLst>
                <a:path w="20873" h="24436" extrusionOk="0">
                  <a:moveTo>
                    <a:pt x="17490" y="0"/>
                  </a:moveTo>
                  <a:lnTo>
                    <a:pt x="17490" y="328"/>
                  </a:lnTo>
                  <a:lnTo>
                    <a:pt x="17309" y="509"/>
                  </a:lnTo>
                  <a:lnTo>
                    <a:pt x="20363" y="3564"/>
                  </a:lnTo>
                  <a:lnTo>
                    <a:pt x="1" y="23926"/>
                  </a:lnTo>
                  <a:lnTo>
                    <a:pt x="183" y="24108"/>
                  </a:lnTo>
                  <a:lnTo>
                    <a:pt x="183" y="24435"/>
                  </a:lnTo>
                  <a:lnTo>
                    <a:pt x="20872" y="3746"/>
                  </a:lnTo>
                  <a:lnTo>
                    <a:pt x="20872" y="3382"/>
                  </a:lnTo>
                  <a:lnTo>
                    <a:pt x="174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1901925" y="425375"/>
              <a:ext cx="522725" cy="521800"/>
            </a:xfrm>
            <a:custGeom>
              <a:avLst/>
              <a:gdLst/>
              <a:ahLst/>
              <a:cxnLst/>
              <a:rect l="l" t="t" r="r" b="b"/>
              <a:pathLst>
                <a:path w="20909" h="20872" extrusionOk="0">
                  <a:moveTo>
                    <a:pt x="20181" y="0"/>
                  </a:moveTo>
                  <a:lnTo>
                    <a:pt x="20363" y="182"/>
                  </a:lnTo>
                  <a:lnTo>
                    <a:pt x="1" y="20508"/>
                  </a:lnTo>
                  <a:lnTo>
                    <a:pt x="183" y="20690"/>
                  </a:lnTo>
                  <a:lnTo>
                    <a:pt x="364" y="20872"/>
                  </a:lnTo>
                  <a:lnTo>
                    <a:pt x="20908" y="328"/>
                  </a:lnTo>
                  <a:lnTo>
                    <a:pt x="209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1819200" y="425375"/>
              <a:ext cx="429100" cy="430000"/>
            </a:xfrm>
            <a:custGeom>
              <a:avLst/>
              <a:gdLst/>
              <a:ahLst/>
              <a:cxnLst/>
              <a:rect l="l" t="t" r="r" b="b"/>
              <a:pathLst>
                <a:path w="17164" h="17200" extrusionOk="0">
                  <a:moveTo>
                    <a:pt x="17163" y="0"/>
                  </a:moveTo>
                  <a:lnTo>
                    <a:pt x="16836" y="328"/>
                  </a:lnTo>
                  <a:lnTo>
                    <a:pt x="16765" y="399"/>
                  </a:lnTo>
                  <a:lnTo>
                    <a:pt x="17163" y="0"/>
                  </a:lnTo>
                  <a:close/>
                  <a:moveTo>
                    <a:pt x="16765" y="399"/>
                  </a:moveTo>
                  <a:lnTo>
                    <a:pt x="1" y="17199"/>
                  </a:lnTo>
                  <a:lnTo>
                    <a:pt x="13782" y="3418"/>
                  </a:lnTo>
                  <a:lnTo>
                    <a:pt x="16765" y="39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2240100" y="425375"/>
              <a:ext cx="8200" cy="8200"/>
            </a:xfrm>
            <a:custGeom>
              <a:avLst/>
              <a:gdLst/>
              <a:ahLst/>
              <a:cxnLst/>
              <a:rect l="l" t="t" r="r" b="b"/>
              <a:pathLst>
                <a:path w="328" h="328" extrusionOk="0">
                  <a:moveTo>
                    <a:pt x="0" y="0"/>
                  </a:moveTo>
                  <a:lnTo>
                    <a:pt x="0" y="328"/>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2086475" y="425375"/>
              <a:ext cx="153650" cy="85475"/>
            </a:xfrm>
            <a:custGeom>
              <a:avLst/>
              <a:gdLst/>
              <a:ahLst/>
              <a:cxnLst/>
              <a:rect l="l" t="t" r="r" b="b"/>
              <a:pathLst>
                <a:path w="6146" h="3419" extrusionOk="0">
                  <a:moveTo>
                    <a:pt x="5454" y="0"/>
                  </a:moveTo>
                  <a:lnTo>
                    <a:pt x="5600" y="182"/>
                  </a:lnTo>
                  <a:lnTo>
                    <a:pt x="2909" y="2873"/>
                  </a:lnTo>
                  <a:lnTo>
                    <a:pt x="0" y="0"/>
                  </a:lnTo>
                  <a:lnTo>
                    <a:pt x="3091" y="3055"/>
                  </a:lnTo>
                  <a:lnTo>
                    <a:pt x="3091" y="3418"/>
                  </a:lnTo>
                  <a:lnTo>
                    <a:pt x="6145" y="328"/>
                  </a:lnTo>
                  <a:lnTo>
                    <a:pt x="61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1741950" y="425375"/>
              <a:ext cx="421800" cy="430000"/>
            </a:xfrm>
            <a:custGeom>
              <a:avLst/>
              <a:gdLst/>
              <a:ahLst/>
              <a:cxnLst/>
              <a:rect l="l" t="t" r="r" b="b"/>
              <a:pathLst>
                <a:path w="16872" h="17200" extrusionOk="0">
                  <a:moveTo>
                    <a:pt x="13781" y="0"/>
                  </a:moveTo>
                  <a:lnTo>
                    <a:pt x="13781" y="328"/>
                  </a:lnTo>
                  <a:lnTo>
                    <a:pt x="0" y="14109"/>
                  </a:lnTo>
                  <a:lnTo>
                    <a:pt x="13636" y="509"/>
                  </a:lnTo>
                  <a:lnTo>
                    <a:pt x="16326" y="3237"/>
                  </a:lnTo>
                  <a:lnTo>
                    <a:pt x="2727" y="16836"/>
                  </a:lnTo>
                  <a:lnTo>
                    <a:pt x="2909" y="17017"/>
                  </a:lnTo>
                  <a:lnTo>
                    <a:pt x="3091" y="17199"/>
                  </a:lnTo>
                  <a:lnTo>
                    <a:pt x="16872" y="3418"/>
                  </a:lnTo>
                  <a:lnTo>
                    <a:pt x="16872" y="3055"/>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1847400" y="425375"/>
              <a:ext cx="89100" cy="89100"/>
            </a:xfrm>
            <a:custGeom>
              <a:avLst/>
              <a:gdLst/>
              <a:ahLst/>
              <a:cxnLst/>
              <a:rect l="l" t="t" r="r" b="b"/>
              <a:pathLst>
                <a:path w="3564" h="3564" extrusionOk="0">
                  <a:moveTo>
                    <a:pt x="0" y="3564"/>
                  </a:moveTo>
                  <a:lnTo>
                    <a:pt x="3564" y="0"/>
                  </a:lnTo>
                  <a:lnTo>
                    <a:pt x="3564" y="0"/>
                  </a:lnTo>
                  <a:lnTo>
                    <a:pt x="3236" y="32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1733750" y="425375"/>
              <a:ext cx="352750" cy="352725"/>
            </a:xfrm>
            <a:custGeom>
              <a:avLst/>
              <a:gdLst/>
              <a:ahLst/>
              <a:cxnLst/>
              <a:rect l="l" t="t" r="r" b="b"/>
              <a:pathLst>
                <a:path w="14110" h="14109" extrusionOk="0">
                  <a:moveTo>
                    <a:pt x="13418" y="0"/>
                  </a:moveTo>
                  <a:lnTo>
                    <a:pt x="13600" y="182"/>
                  </a:lnTo>
                  <a:lnTo>
                    <a:pt x="1" y="13781"/>
                  </a:lnTo>
                  <a:lnTo>
                    <a:pt x="183" y="13963"/>
                  </a:lnTo>
                  <a:lnTo>
                    <a:pt x="328" y="14109"/>
                  </a:lnTo>
                  <a:lnTo>
                    <a:pt x="14109" y="328"/>
                  </a:lnTo>
                  <a:lnTo>
                    <a:pt x="141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1743750" y="509925"/>
              <a:ext cx="90950" cy="90000"/>
            </a:xfrm>
            <a:custGeom>
              <a:avLst/>
              <a:gdLst/>
              <a:ahLst/>
              <a:cxnLst/>
              <a:rect l="l" t="t" r="r" b="b"/>
              <a:pathLst>
                <a:path w="3638" h="3600" extrusionOk="0">
                  <a:moveTo>
                    <a:pt x="3637" y="0"/>
                  </a:moveTo>
                  <a:lnTo>
                    <a:pt x="3637" y="0"/>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1928300" y="425375"/>
              <a:ext cx="8200" cy="8200"/>
            </a:xfrm>
            <a:custGeom>
              <a:avLst/>
              <a:gdLst/>
              <a:ahLst/>
              <a:cxnLst/>
              <a:rect l="l" t="t" r="r" b="b"/>
              <a:pathLst>
                <a:path w="328" h="328" extrusionOk="0">
                  <a:moveTo>
                    <a:pt x="0" y="0"/>
                  </a:moveTo>
                  <a:lnTo>
                    <a:pt x="0"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1766475" y="425375"/>
              <a:ext cx="69125" cy="69100"/>
            </a:xfrm>
            <a:custGeom>
              <a:avLst/>
              <a:gdLst/>
              <a:ahLst/>
              <a:cxnLst/>
              <a:rect l="l" t="t" r="r" b="b"/>
              <a:pathLst>
                <a:path w="2765" h="2764" extrusionOk="0">
                  <a:moveTo>
                    <a:pt x="1" y="0"/>
                  </a:moveTo>
                  <a:lnTo>
                    <a:pt x="2764" y="2764"/>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1842850" y="425375"/>
              <a:ext cx="85475" cy="88200"/>
            </a:xfrm>
            <a:custGeom>
              <a:avLst/>
              <a:gdLst/>
              <a:ahLst/>
              <a:cxnLst/>
              <a:rect l="l" t="t" r="r" b="b"/>
              <a:pathLst>
                <a:path w="3419" h="3528" extrusionOk="0">
                  <a:moveTo>
                    <a:pt x="2691" y="0"/>
                  </a:moveTo>
                  <a:lnTo>
                    <a:pt x="2873" y="182"/>
                  </a:lnTo>
                  <a:lnTo>
                    <a:pt x="0" y="3018"/>
                  </a:lnTo>
                  <a:lnTo>
                    <a:pt x="182" y="3200"/>
                  </a:lnTo>
                  <a:lnTo>
                    <a:pt x="182" y="3382"/>
                  </a:lnTo>
                  <a:lnTo>
                    <a:pt x="255" y="3382"/>
                  </a:lnTo>
                  <a:lnTo>
                    <a:pt x="182" y="3455"/>
                  </a:lnTo>
                  <a:lnTo>
                    <a:pt x="218" y="3527"/>
                  </a:lnTo>
                  <a:lnTo>
                    <a:pt x="3418" y="32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1389250" y="442650"/>
              <a:ext cx="175450" cy="175475"/>
            </a:xfrm>
            <a:custGeom>
              <a:avLst/>
              <a:gdLst/>
              <a:ahLst/>
              <a:cxnLst/>
              <a:rect l="l" t="t" r="r" b="b"/>
              <a:pathLst>
                <a:path w="7018" h="7019" extrusionOk="0">
                  <a:moveTo>
                    <a:pt x="0" y="0"/>
                  </a:moveTo>
                  <a:lnTo>
                    <a:pt x="3236" y="3273"/>
                  </a:lnTo>
                  <a:lnTo>
                    <a:pt x="7018" y="7018"/>
                  </a:lnTo>
                  <a:lnTo>
                    <a:pt x="2182" y="2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1581950" y="425375"/>
              <a:ext cx="266375" cy="273650"/>
            </a:xfrm>
            <a:custGeom>
              <a:avLst/>
              <a:gdLst/>
              <a:ahLst/>
              <a:cxnLst/>
              <a:rect l="l" t="t" r="r" b="b"/>
              <a:pathLst>
                <a:path w="10655" h="10946" extrusionOk="0">
                  <a:moveTo>
                    <a:pt x="7382" y="0"/>
                  </a:moveTo>
                  <a:lnTo>
                    <a:pt x="7382" y="328"/>
                  </a:lnTo>
                  <a:lnTo>
                    <a:pt x="1" y="7709"/>
                  </a:lnTo>
                  <a:lnTo>
                    <a:pt x="1" y="7709"/>
                  </a:lnTo>
                  <a:lnTo>
                    <a:pt x="7237" y="509"/>
                  </a:lnTo>
                  <a:lnTo>
                    <a:pt x="10109" y="3382"/>
                  </a:lnTo>
                  <a:lnTo>
                    <a:pt x="6473" y="6982"/>
                  </a:lnTo>
                  <a:lnTo>
                    <a:pt x="2873" y="10582"/>
                  </a:lnTo>
                  <a:lnTo>
                    <a:pt x="3055" y="10763"/>
                  </a:lnTo>
                  <a:lnTo>
                    <a:pt x="3237" y="10945"/>
                  </a:lnTo>
                  <a:lnTo>
                    <a:pt x="10618" y="3564"/>
                  </a:lnTo>
                  <a:lnTo>
                    <a:pt x="10654" y="3527"/>
                  </a:lnTo>
                  <a:lnTo>
                    <a:pt x="10582" y="3491"/>
                  </a:lnTo>
                  <a:lnTo>
                    <a:pt x="10436" y="3637"/>
                  </a:lnTo>
                  <a:lnTo>
                    <a:pt x="10327" y="3382"/>
                  </a:lnTo>
                  <a:lnTo>
                    <a:pt x="10255" y="3237"/>
                  </a:lnTo>
                  <a:lnTo>
                    <a:pt x="10436" y="3309"/>
                  </a:lnTo>
                  <a:lnTo>
                    <a:pt x="10618" y="3382"/>
                  </a:lnTo>
                  <a:lnTo>
                    <a:pt x="10618" y="3200"/>
                  </a:lnTo>
                  <a:lnTo>
                    <a:pt x="10436" y="3018"/>
                  </a:lnTo>
                  <a:lnTo>
                    <a:pt x="10145" y="2764"/>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1846475" y="511725"/>
              <a:ext cx="1850" cy="1850"/>
            </a:xfrm>
            <a:custGeom>
              <a:avLst/>
              <a:gdLst/>
              <a:ahLst/>
              <a:cxnLst/>
              <a:rect l="l" t="t" r="r" b="b"/>
              <a:pathLst>
                <a:path w="74" h="74" extrusionOk="0">
                  <a:moveTo>
                    <a:pt x="37" y="1"/>
                  </a:moveTo>
                  <a:lnTo>
                    <a:pt x="1" y="37"/>
                  </a:lnTo>
                  <a:lnTo>
                    <a:pt x="73" y="73"/>
                  </a:lnTo>
                  <a:lnTo>
                    <a:pt x="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1838300" y="506275"/>
              <a:ext cx="10925" cy="10025"/>
            </a:xfrm>
            <a:custGeom>
              <a:avLst/>
              <a:gdLst/>
              <a:ahLst/>
              <a:cxnLst/>
              <a:rect l="l" t="t" r="r" b="b"/>
              <a:pathLst>
                <a:path w="437" h="401" extrusionOk="0">
                  <a:moveTo>
                    <a:pt x="1" y="1"/>
                  </a:moveTo>
                  <a:lnTo>
                    <a:pt x="73" y="146"/>
                  </a:lnTo>
                  <a:lnTo>
                    <a:pt x="182" y="401"/>
                  </a:lnTo>
                  <a:lnTo>
                    <a:pt x="328" y="255"/>
                  </a:lnTo>
                  <a:lnTo>
                    <a:pt x="364" y="219"/>
                  </a:lnTo>
                  <a:lnTo>
                    <a:pt x="437" y="146"/>
                  </a:lnTo>
                  <a:lnTo>
                    <a:pt x="364" y="146"/>
                  </a:lnTo>
                  <a:lnTo>
                    <a:pt x="182" y="73"/>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1573775" y="425375"/>
              <a:ext cx="192725" cy="192750"/>
            </a:xfrm>
            <a:custGeom>
              <a:avLst/>
              <a:gdLst/>
              <a:ahLst/>
              <a:cxnLst/>
              <a:rect l="l" t="t" r="r" b="b"/>
              <a:pathLst>
                <a:path w="7709" h="7710" extrusionOk="0">
                  <a:moveTo>
                    <a:pt x="7018" y="0"/>
                  </a:moveTo>
                  <a:lnTo>
                    <a:pt x="7200" y="182"/>
                  </a:lnTo>
                  <a:lnTo>
                    <a:pt x="0" y="7382"/>
                  </a:lnTo>
                  <a:lnTo>
                    <a:pt x="182" y="7564"/>
                  </a:lnTo>
                  <a:lnTo>
                    <a:pt x="328" y="7709"/>
                  </a:lnTo>
                  <a:lnTo>
                    <a:pt x="7709" y="328"/>
                  </a:lnTo>
                  <a:lnTo>
                    <a:pt x="7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1389250" y="442650"/>
              <a:ext cx="54550" cy="54550"/>
            </a:xfrm>
            <a:custGeom>
              <a:avLst/>
              <a:gdLst/>
              <a:ahLst/>
              <a:cxnLst/>
              <a:rect l="l" t="t" r="r" b="b"/>
              <a:pathLst>
                <a:path w="2182" h="2182" extrusionOk="0">
                  <a:moveTo>
                    <a:pt x="0" y="0"/>
                  </a:moveTo>
                  <a:lnTo>
                    <a:pt x="0" y="0"/>
                  </a:lnTo>
                  <a:lnTo>
                    <a:pt x="2182" y="218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1389250" y="425375"/>
              <a:ext cx="8200" cy="4575"/>
            </a:xfrm>
            <a:custGeom>
              <a:avLst/>
              <a:gdLst/>
              <a:ahLst/>
              <a:cxnLst/>
              <a:rect l="l" t="t" r="r" b="b"/>
              <a:pathLst>
                <a:path w="328" h="183" extrusionOk="0">
                  <a:moveTo>
                    <a:pt x="0" y="0"/>
                  </a:moveTo>
                  <a:lnTo>
                    <a:pt x="182" y="182"/>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1389250" y="942600"/>
              <a:ext cx="602700" cy="692725"/>
            </a:xfrm>
            <a:custGeom>
              <a:avLst/>
              <a:gdLst/>
              <a:ahLst/>
              <a:cxnLst/>
              <a:rect l="l" t="t" r="r" b="b"/>
              <a:pathLst>
                <a:path w="24108" h="27709" extrusionOk="0">
                  <a:moveTo>
                    <a:pt x="20690" y="1"/>
                  </a:moveTo>
                  <a:lnTo>
                    <a:pt x="20690" y="365"/>
                  </a:lnTo>
                  <a:lnTo>
                    <a:pt x="12883" y="8171"/>
                  </a:lnTo>
                  <a:lnTo>
                    <a:pt x="20508" y="546"/>
                  </a:lnTo>
                  <a:lnTo>
                    <a:pt x="23562" y="3601"/>
                  </a:lnTo>
                  <a:lnTo>
                    <a:pt x="0" y="27163"/>
                  </a:lnTo>
                  <a:lnTo>
                    <a:pt x="0" y="27526"/>
                  </a:lnTo>
                  <a:lnTo>
                    <a:pt x="146" y="27708"/>
                  </a:lnTo>
                  <a:lnTo>
                    <a:pt x="3054" y="24799"/>
                  </a:lnTo>
                  <a:lnTo>
                    <a:pt x="23744" y="4110"/>
                  </a:lnTo>
                  <a:lnTo>
                    <a:pt x="24108" y="3746"/>
                  </a:lnTo>
                  <a:lnTo>
                    <a:pt x="24108" y="3419"/>
                  </a:lnTo>
                  <a:lnTo>
                    <a:pt x="23926" y="3237"/>
                  </a:lnTo>
                  <a:lnTo>
                    <a:pt x="20871" y="183"/>
                  </a:lnTo>
                  <a:lnTo>
                    <a:pt x="206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1389250" y="1293500"/>
              <a:ext cx="91825" cy="175475"/>
            </a:xfrm>
            <a:custGeom>
              <a:avLst/>
              <a:gdLst/>
              <a:ahLst/>
              <a:cxnLst/>
              <a:rect l="l" t="t" r="r" b="b"/>
              <a:pathLst>
                <a:path w="3673" h="7019" extrusionOk="0">
                  <a:moveTo>
                    <a:pt x="0" y="0"/>
                  </a:moveTo>
                  <a:lnTo>
                    <a:pt x="3163" y="3164"/>
                  </a:lnTo>
                  <a:lnTo>
                    <a:pt x="0" y="6327"/>
                  </a:lnTo>
                  <a:lnTo>
                    <a:pt x="0" y="7018"/>
                  </a:lnTo>
                  <a:lnTo>
                    <a:pt x="3673" y="3346"/>
                  </a:lnTo>
                  <a:lnTo>
                    <a:pt x="3345" y="33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1389250" y="850800"/>
              <a:ext cx="517250" cy="526350"/>
            </a:xfrm>
            <a:custGeom>
              <a:avLst/>
              <a:gdLst/>
              <a:ahLst/>
              <a:cxnLst/>
              <a:rect l="l" t="t" r="r" b="b"/>
              <a:pathLst>
                <a:path w="20690" h="21054" extrusionOk="0">
                  <a:moveTo>
                    <a:pt x="17017" y="0"/>
                  </a:moveTo>
                  <a:lnTo>
                    <a:pt x="17017" y="328"/>
                  </a:lnTo>
                  <a:lnTo>
                    <a:pt x="16835" y="510"/>
                  </a:lnTo>
                  <a:lnTo>
                    <a:pt x="20181" y="3855"/>
                  </a:lnTo>
                  <a:lnTo>
                    <a:pt x="3491" y="20508"/>
                  </a:lnTo>
                  <a:lnTo>
                    <a:pt x="182" y="17199"/>
                  </a:lnTo>
                  <a:lnTo>
                    <a:pt x="16835" y="510"/>
                  </a:lnTo>
                  <a:lnTo>
                    <a:pt x="0" y="17345"/>
                  </a:lnTo>
                  <a:lnTo>
                    <a:pt x="0" y="17708"/>
                  </a:lnTo>
                  <a:lnTo>
                    <a:pt x="3345" y="21054"/>
                  </a:lnTo>
                  <a:lnTo>
                    <a:pt x="3673" y="21054"/>
                  </a:lnTo>
                  <a:lnTo>
                    <a:pt x="20690" y="4037"/>
                  </a:lnTo>
                  <a:lnTo>
                    <a:pt x="20690" y="3673"/>
                  </a:lnTo>
                  <a:lnTo>
                    <a:pt x="20508" y="3491"/>
                  </a:lnTo>
                  <a:lnTo>
                    <a:pt x="17199" y="146"/>
                  </a:lnTo>
                  <a:lnTo>
                    <a:pt x="1701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1389250" y="774450"/>
              <a:ext cx="425450" cy="509975"/>
            </a:xfrm>
            <a:custGeom>
              <a:avLst/>
              <a:gdLst/>
              <a:ahLst/>
              <a:cxnLst/>
              <a:rect l="l" t="t" r="r" b="b"/>
              <a:pathLst>
                <a:path w="17018" h="20399" extrusionOk="0">
                  <a:moveTo>
                    <a:pt x="13963" y="0"/>
                  </a:moveTo>
                  <a:lnTo>
                    <a:pt x="13963" y="327"/>
                  </a:lnTo>
                  <a:lnTo>
                    <a:pt x="3163" y="11127"/>
                  </a:lnTo>
                  <a:lnTo>
                    <a:pt x="13781" y="509"/>
                  </a:lnTo>
                  <a:lnTo>
                    <a:pt x="16472" y="3236"/>
                  </a:lnTo>
                  <a:lnTo>
                    <a:pt x="0" y="19708"/>
                  </a:lnTo>
                  <a:lnTo>
                    <a:pt x="0" y="20399"/>
                  </a:lnTo>
                  <a:lnTo>
                    <a:pt x="17017" y="3382"/>
                  </a:lnTo>
                  <a:lnTo>
                    <a:pt x="17017" y="3054"/>
                  </a:lnTo>
                  <a:lnTo>
                    <a:pt x="16835" y="2873"/>
                  </a:lnTo>
                  <a:lnTo>
                    <a:pt x="14108" y="146"/>
                  </a:lnTo>
                  <a:lnTo>
                    <a:pt x="139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1389250" y="1048050"/>
              <a:ext cx="79100" cy="83675"/>
            </a:xfrm>
            <a:custGeom>
              <a:avLst/>
              <a:gdLst/>
              <a:ahLst/>
              <a:cxnLst/>
              <a:rect l="l" t="t" r="r" b="b"/>
              <a:pathLst>
                <a:path w="3164" h="3347" extrusionOk="0">
                  <a:moveTo>
                    <a:pt x="2654" y="1"/>
                  </a:moveTo>
                  <a:lnTo>
                    <a:pt x="0" y="2655"/>
                  </a:lnTo>
                  <a:lnTo>
                    <a:pt x="0" y="3346"/>
                  </a:lnTo>
                  <a:lnTo>
                    <a:pt x="3163" y="183"/>
                  </a:lnTo>
                  <a:lnTo>
                    <a:pt x="2836" y="183"/>
                  </a:lnTo>
                  <a:lnTo>
                    <a:pt x="265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1389250" y="694450"/>
              <a:ext cx="349075" cy="358175"/>
            </a:xfrm>
            <a:custGeom>
              <a:avLst/>
              <a:gdLst/>
              <a:ahLst/>
              <a:cxnLst/>
              <a:rect l="l" t="t" r="r" b="b"/>
              <a:pathLst>
                <a:path w="13963" h="14327" extrusionOk="0">
                  <a:moveTo>
                    <a:pt x="10581" y="546"/>
                  </a:moveTo>
                  <a:lnTo>
                    <a:pt x="182" y="10945"/>
                  </a:lnTo>
                  <a:lnTo>
                    <a:pt x="182" y="10945"/>
                  </a:lnTo>
                  <a:lnTo>
                    <a:pt x="10581" y="546"/>
                  </a:lnTo>
                  <a:close/>
                  <a:moveTo>
                    <a:pt x="10763" y="0"/>
                  </a:moveTo>
                  <a:lnTo>
                    <a:pt x="10763" y="364"/>
                  </a:lnTo>
                  <a:lnTo>
                    <a:pt x="10581" y="546"/>
                  </a:lnTo>
                  <a:lnTo>
                    <a:pt x="13417" y="3346"/>
                  </a:lnTo>
                  <a:lnTo>
                    <a:pt x="2982" y="13781"/>
                  </a:lnTo>
                  <a:lnTo>
                    <a:pt x="182" y="10945"/>
                  </a:lnTo>
                  <a:lnTo>
                    <a:pt x="182" y="10945"/>
                  </a:lnTo>
                  <a:lnTo>
                    <a:pt x="0" y="11127"/>
                  </a:lnTo>
                  <a:lnTo>
                    <a:pt x="0" y="11491"/>
                  </a:lnTo>
                  <a:lnTo>
                    <a:pt x="2836" y="14327"/>
                  </a:lnTo>
                  <a:lnTo>
                    <a:pt x="3163" y="14327"/>
                  </a:lnTo>
                  <a:lnTo>
                    <a:pt x="13963" y="3527"/>
                  </a:lnTo>
                  <a:lnTo>
                    <a:pt x="13963" y="3200"/>
                  </a:lnTo>
                  <a:lnTo>
                    <a:pt x="13781" y="3018"/>
                  </a:lnTo>
                  <a:lnTo>
                    <a:pt x="10945" y="182"/>
                  </a:lnTo>
                  <a:lnTo>
                    <a:pt x="107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1389250" y="614450"/>
              <a:ext cx="269075" cy="358175"/>
            </a:xfrm>
            <a:custGeom>
              <a:avLst/>
              <a:gdLst/>
              <a:ahLst/>
              <a:cxnLst/>
              <a:rect l="l" t="t" r="r" b="b"/>
              <a:pathLst>
                <a:path w="10763" h="14327" extrusionOk="0">
                  <a:moveTo>
                    <a:pt x="7563" y="1"/>
                  </a:moveTo>
                  <a:lnTo>
                    <a:pt x="7563" y="328"/>
                  </a:lnTo>
                  <a:lnTo>
                    <a:pt x="7381" y="510"/>
                  </a:lnTo>
                  <a:lnTo>
                    <a:pt x="10254" y="3382"/>
                  </a:lnTo>
                  <a:lnTo>
                    <a:pt x="0" y="13636"/>
                  </a:lnTo>
                  <a:lnTo>
                    <a:pt x="0" y="14327"/>
                  </a:lnTo>
                  <a:lnTo>
                    <a:pt x="10763" y="3564"/>
                  </a:lnTo>
                  <a:lnTo>
                    <a:pt x="10763" y="3200"/>
                  </a:lnTo>
                  <a:lnTo>
                    <a:pt x="10581" y="3019"/>
                  </a:lnTo>
                  <a:lnTo>
                    <a:pt x="7709" y="146"/>
                  </a:lnTo>
                  <a:lnTo>
                    <a:pt x="756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1389250" y="425375"/>
              <a:ext cx="189100" cy="386350"/>
            </a:xfrm>
            <a:custGeom>
              <a:avLst/>
              <a:gdLst/>
              <a:ahLst/>
              <a:cxnLst/>
              <a:rect l="l" t="t" r="r" b="b"/>
              <a:pathLst>
                <a:path w="7564" h="15454" extrusionOk="0">
                  <a:moveTo>
                    <a:pt x="0" y="0"/>
                  </a:moveTo>
                  <a:lnTo>
                    <a:pt x="0" y="328"/>
                  </a:lnTo>
                  <a:lnTo>
                    <a:pt x="0" y="691"/>
                  </a:lnTo>
                  <a:lnTo>
                    <a:pt x="2182" y="2873"/>
                  </a:lnTo>
                  <a:lnTo>
                    <a:pt x="7018" y="7709"/>
                  </a:lnTo>
                  <a:lnTo>
                    <a:pt x="0" y="14763"/>
                  </a:lnTo>
                  <a:lnTo>
                    <a:pt x="0" y="15454"/>
                  </a:lnTo>
                  <a:lnTo>
                    <a:pt x="7563" y="7891"/>
                  </a:lnTo>
                  <a:lnTo>
                    <a:pt x="7563" y="7564"/>
                  </a:lnTo>
                  <a:lnTo>
                    <a:pt x="2545" y="2546"/>
                  </a:lnTo>
                  <a:lnTo>
                    <a:pt x="182"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1389250" y="1630750"/>
              <a:ext cx="3650" cy="17300"/>
            </a:xfrm>
            <a:custGeom>
              <a:avLst/>
              <a:gdLst/>
              <a:ahLst/>
              <a:cxnLst/>
              <a:rect l="l" t="t" r="r" b="b"/>
              <a:pathLst>
                <a:path w="146" h="692" extrusionOk="0">
                  <a:moveTo>
                    <a:pt x="0" y="0"/>
                  </a:moveTo>
                  <a:lnTo>
                    <a:pt x="0" y="691"/>
                  </a:lnTo>
                  <a:lnTo>
                    <a:pt x="146" y="510"/>
                  </a:lnTo>
                  <a:lnTo>
                    <a:pt x="146"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2594625" y="5192325"/>
              <a:ext cx="143650" cy="71850"/>
            </a:xfrm>
            <a:custGeom>
              <a:avLst/>
              <a:gdLst/>
              <a:ahLst/>
              <a:cxnLst/>
              <a:rect l="l" t="t" r="r" b="b"/>
              <a:pathLst>
                <a:path w="5746" h="2874" extrusionOk="0">
                  <a:moveTo>
                    <a:pt x="0" y="2873"/>
                  </a:moveTo>
                  <a:lnTo>
                    <a:pt x="0" y="2873"/>
                  </a:lnTo>
                  <a:lnTo>
                    <a:pt x="2873" y="1"/>
                  </a:lnTo>
                  <a:lnTo>
                    <a:pt x="5745" y="2873"/>
                  </a:lnTo>
                  <a:lnTo>
                    <a:pt x="5745" y="2873"/>
                  </a:lnTo>
                  <a:lnTo>
                    <a:pt x="28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666425" y="4674200"/>
              <a:ext cx="594525" cy="589975"/>
            </a:xfrm>
            <a:custGeom>
              <a:avLst/>
              <a:gdLst/>
              <a:ahLst/>
              <a:cxnLst/>
              <a:rect l="l" t="t" r="r" b="b"/>
              <a:pathLst>
                <a:path w="23781" h="23599" extrusionOk="0">
                  <a:moveTo>
                    <a:pt x="20726" y="0"/>
                  </a:moveTo>
                  <a:lnTo>
                    <a:pt x="364" y="20362"/>
                  </a:lnTo>
                  <a:lnTo>
                    <a:pt x="364" y="20362"/>
                  </a:lnTo>
                  <a:lnTo>
                    <a:pt x="20726" y="36"/>
                  </a:lnTo>
                  <a:lnTo>
                    <a:pt x="20726" y="0"/>
                  </a:lnTo>
                  <a:close/>
                  <a:moveTo>
                    <a:pt x="364" y="20362"/>
                  </a:moveTo>
                  <a:lnTo>
                    <a:pt x="364" y="20362"/>
                  </a:lnTo>
                  <a:lnTo>
                    <a:pt x="364" y="20362"/>
                  </a:lnTo>
                  <a:lnTo>
                    <a:pt x="364" y="20362"/>
                  </a:lnTo>
                  <a:lnTo>
                    <a:pt x="364" y="20362"/>
                  </a:lnTo>
                  <a:close/>
                  <a:moveTo>
                    <a:pt x="23781" y="3054"/>
                  </a:moveTo>
                  <a:lnTo>
                    <a:pt x="3419" y="23417"/>
                  </a:lnTo>
                  <a:lnTo>
                    <a:pt x="364" y="20362"/>
                  </a:lnTo>
                  <a:lnTo>
                    <a:pt x="364" y="20362"/>
                  </a:lnTo>
                  <a:lnTo>
                    <a:pt x="1" y="20726"/>
                  </a:lnTo>
                  <a:lnTo>
                    <a:pt x="2873" y="23598"/>
                  </a:lnTo>
                  <a:lnTo>
                    <a:pt x="3237" y="23598"/>
                  </a:lnTo>
                  <a:lnTo>
                    <a:pt x="23781" y="305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3008225" y="4843275"/>
              <a:ext cx="344550" cy="344550"/>
            </a:xfrm>
            <a:custGeom>
              <a:avLst/>
              <a:gdLst/>
              <a:ahLst/>
              <a:cxnLst/>
              <a:rect l="l" t="t" r="r" b="b"/>
              <a:pathLst>
                <a:path w="13782" h="13782" extrusionOk="0">
                  <a:moveTo>
                    <a:pt x="13781" y="0"/>
                  </a:moveTo>
                  <a:lnTo>
                    <a:pt x="0" y="13781"/>
                  </a:lnTo>
                  <a:lnTo>
                    <a:pt x="0" y="13781"/>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747325" y="4750550"/>
              <a:ext cx="521825" cy="513625"/>
            </a:xfrm>
            <a:custGeom>
              <a:avLst/>
              <a:gdLst/>
              <a:ahLst/>
              <a:cxnLst/>
              <a:rect l="l" t="t" r="r" b="b"/>
              <a:pathLst>
                <a:path w="20873" h="20545" extrusionOk="0">
                  <a:moveTo>
                    <a:pt x="20545" y="0"/>
                  </a:moveTo>
                  <a:lnTo>
                    <a:pt x="1" y="20544"/>
                  </a:lnTo>
                  <a:lnTo>
                    <a:pt x="692" y="20544"/>
                  </a:lnTo>
                  <a:lnTo>
                    <a:pt x="20872" y="364"/>
                  </a:lnTo>
                  <a:lnTo>
                    <a:pt x="20727" y="182"/>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931875" y="5187800"/>
              <a:ext cx="80925" cy="76375"/>
            </a:xfrm>
            <a:custGeom>
              <a:avLst/>
              <a:gdLst/>
              <a:ahLst/>
              <a:cxnLst/>
              <a:rect l="l" t="t" r="r" b="b"/>
              <a:pathLst>
                <a:path w="3237" h="3055" extrusionOk="0">
                  <a:moveTo>
                    <a:pt x="3054" y="0"/>
                  </a:moveTo>
                  <a:lnTo>
                    <a:pt x="0" y="3054"/>
                  </a:lnTo>
                  <a:lnTo>
                    <a:pt x="691" y="3054"/>
                  </a:lnTo>
                  <a:lnTo>
                    <a:pt x="3236" y="509"/>
                  </a:lnTo>
                  <a:lnTo>
                    <a:pt x="3054" y="327"/>
                  </a:lnTo>
                  <a:lnTo>
                    <a:pt x="3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3008225" y="4843275"/>
              <a:ext cx="420900" cy="420900"/>
            </a:xfrm>
            <a:custGeom>
              <a:avLst/>
              <a:gdLst/>
              <a:ahLst/>
              <a:cxnLst/>
              <a:rect l="l" t="t" r="r" b="b"/>
              <a:pathLst>
                <a:path w="16836" h="16836" extrusionOk="0">
                  <a:moveTo>
                    <a:pt x="16836" y="3055"/>
                  </a:moveTo>
                  <a:lnTo>
                    <a:pt x="5927" y="13963"/>
                  </a:lnTo>
                  <a:lnTo>
                    <a:pt x="16836" y="3055"/>
                  </a:lnTo>
                  <a:close/>
                  <a:moveTo>
                    <a:pt x="5927" y="13963"/>
                  </a:moveTo>
                  <a:lnTo>
                    <a:pt x="5782" y="14108"/>
                  </a:lnTo>
                  <a:lnTo>
                    <a:pt x="5927" y="13963"/>
                  </a:lnTo>
                  <a:close/>
                  <a:moveTo>
                    <a:pt x="13781" y="0"/>
                  </a:moveTo>
                  <a:lnTo>
                    <a:pt x="0" y="13781"/>
                  </a:lnTo>
                  <a:lnTo>
                    <a:pt x="0" y="14108"/>
                  </a:lnTo>
                  <a:lnTo>
                    <a:pt x="2727" y="16835"/>
                  </a:lnTo>
                  <a:lnTo>
                    <a:pt x="3055" y="16835"/>
                  </a:lnTo>
                  <a:lnTo>
                    <a:pt x="5782" y="14108"/>
                  </a:lnTo>
                  <a:lnTo>
                    <a:pt x="3237" y="16654"/>
                  </a:lnTo>
                  <a:lnTo>
                    <a:pt x="546" y="13963"/>
                  </a:lnTo>
                  <a:lnTo>
                    <a:pt x="14145" y="364"/>
                  </a:lnTo>
                  <a:lnTo>
                    <a:pt x="13963" y="182"/>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3337300" y="5097800"/>
              <a:ext cx="90000" cy="90025"/>
            </a:xfrm>
            <a:custGeom>
              <a:avLst/>
              <a:gdLst/>
              <a:ahLst/>
              <a:cxnLst/>
              <a:rect l="l" t="t" r="r" b="b"/>
              <a:pathLst>
                <a:path w="3600" h="3601" extrusionOk="0">
                  <a:moveTo>
                    <a:pt x="0" y="3600"/>
                  </a:moveTo>
                  <a:lnTo>
                    <a:pt x="0" y="3600"/>
                  </a:lnTo>
                  <a:lnTo>
                    <a:pt x="36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3084575" y="4919625"/>
              <a:ext cx="353650" cy="344550"/>
            </a:xfrm>
            <a:custGeom>
              <a:avLst/>
              <a:gdLst/>
              <a:ahLst/>
              <a:cxnLst/>
              <a:rect l="l" t="t" r="r" b="b"/>
              <a:pathLst>
                <a:path w="14146" h="13782" extrusionOk="0">
                  <a:moveTo>
                    <a:pt x="13782" y="1"/>
                  </a:moveTo>
                  <a:lnTo>
                    <a:pt x="1" y="13781"/>
                  </a:lnTo>
                  <a:lnTo>
                    <a:pt x="728" y="13781"/>
                  </a:lnTo>
                  <a:lnTo>
                    <a:pt x="14145" y="364"/>
                  </a:lnTo>
                  <a:lnTo>
                    <a:pt x="13963" y="182"/>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3243650" y="5184150"/>
              <a:ext cx="80950" cy="80025"/>
            </a:xfrm>
            <a:custGeom>
              <a:avLst/>
              <a:gdLst/>
              <a:ahLst/>
              <a:cxnLst/>
              <a:rect l="l" t="t" r="r" b="b"/>
              <a:pathLst>
                <a:path w="3238" h="3201" extrusionOk="0">
                  <a:moveTo>
                    <a:pt x="1" y="3200"/>
                  </a:moveTo>
                  <a:lnTo>
                    <a:pt x="1" y="3200"/>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3243650" y="5184150"/>
              <a:ext cx="85475" cy="80025"/>
            </a:xfrm>
            <a:custGeom>
              <a:avLst/>
              <a:gdLst/>
              <a:ahLst/>
              <a:cxnLst/>
              <a:rect l="l" t="t" r="r" b="b"/>
              <a:pathLst>
                <a:path w="3419" h="3201" extrusionOk="0">
                  <a:moveTo>
                    <a:pt x="3201" y="1"/>
                  </a:moveTo>
                  <a:lnTo>
                    <a:pt x="3201" y="37"/>
                  </a:lnTo>
                  <a:lnTo>
                    <a:pt x="3201" y="37"/>
                  </a:lnTo>
                  <a:lnTo>
                    <a:pt x="3237" y="1"/>
                  </a:lnTo>
                  <a:close/>
                  <a:moveTo>
                    <a:pt x="3201" y="37"/>
                  </a:moveTo>
                  <a:lnTo>
                    <a:pt x="1" y="3200"/>
                  </a:lnTo>
                  <a:lnTo>
                    <a:pt x="728" y="3200"/>
                  </a:lnTo>
                  <a:lnTo>
                    <a:pt x="3419" y="510"/>
                  </a:lnTo>
                  <a:lnTo>
                    <a:pt x="3237" y="328"/>
                  </a:lnTo>
                  <a:lnTo>
                    <a:pt x="3237" y="182"/>
                  </a:lnTo>
                  <a:lnTo>
                    <a:pt x="3164" y="146"/>
                  </a:lnTo>
                  <a:lnTo>
                    <a:pt x="3201" y="110"/>
                  </a:lnTo>
                  <a:lnTo>
                    <a:pt x="3201" y="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3336375" y="5204150"/>
              <a:ext cx="60025" cy="60025"/>
            </a:xfrm>
            <a:custGeom>
              <a:avLst/>
              <a:gdLst/>
              <a:ahLst/>
              <a:cxnLst/>
              <a:rect l="l" t="t" r="r" b="b"/>
              <a:pathLst>
                <a:path w="2401" h="2401" extrusionOk="0">
                  <a:moveTo>
                    <a:pt x="2401" y="2400"/>
                  </a:moveTo>
                  <a:lnTo>
                    <a:pt x="2401" y="2400"/>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3323650" y="4998700"/>
              <a:ext cx="265475" cy="265475"/>
            </a:xfrm>
            <a:custGeom>
              <a:avLst/>
              <a:gdLst/>
              <a:ahLst/>
              <a:cxnLst/>
              <a:rect l="l" t="t" r="r" b="b"/>
              <a:pathLst>
                <a:path w="10619" h="10619" extrusionOk="0">
                  <a:moveTo>
                    <a:pt x="10618" y="3237"/>
                  </a:moveTo>
                  <a:lnTo>
                    <a:pt x="9891" y="3964"/>
                  </a:lnTo>
                  <a:lnTo>
                    <a:pt x="10618" y="3237"/>
                  </a:lnTo>
                  <a:close/>
                  <a:moveTo>
                    <a:pt x="9891" y="3964"/>
                  </a:moveTo>
                  <a:lnTo>
                    <a:pt x="6437" y="7419"/>
                  </a:lnTo>
                  <a:lnTo>
                    <a:pt x="9891" y="3964"/>
                  </a:lnTo>
                  <a:close/>
                  <a:moveTo>
                    <a:pt x="6437" y="7419"/>
                  </a:moveTo>
                  <a:lnTo>
                    <a:pt x="6400" y="7455"/>
                  </a:lnTo>
                  <a:lnTo>
                    <a:pt x="6437" y="7419"/>
                  </a:lnTo>
                  <a:close/>
                  <a:moveTo>
                    <a:pt x="6400" y="7455"/>
                  </a:moveTo>
                  <a:lnTo>
                    <a:pt x="6182" y="7673"/>
                  </a:lnTo>
                  <a:lnTo>
                    <a:pt x="6400" y="7455"/>
                  </a:lnTo>
                  <a:close/>
                  <a:moveTo>
                    <a:pt x="6182" y="7673"/>
                  </a:moveTo>
                  <a:lnTo>
                    <a:pt x="6146" y="7710"/>
                  </a:lnTo>
                  <a:lnTo>
                    <a:pt x="6182" y="7673"/>
                  </a:lnTo>
                  <a:close/>
                  <a:moveTo>
                    <a:pt x="6146" y="7710"/>
                  </a:moveTo>
                  <a:lnTo>
                    <a:pt x="6146" y="7710"/>
                  </a:lnTo>
                  <a:lnTo>
                    <a:pt x="6146" y="7710"/>
                  </a:lnTo>
                  <a:close/>
                  <a:moveTo>
                    <a:pt x="6146" y="7710"/>
                  </a:moveTo>
                  <a:lnTo>
                    <a:pt x="6109" y="7746"/>
                  </a:lnTo>
                  <a:lnTo>
                    <a:pt x="6146" y="7710"/>
                  </a:lnTo>
                  <a:close/>
                  <a:moveTo>
                    <a:pt x="6109" y="7746"/>
                  </a:moveTo>
                  <a:lnTo>
                    <a:pt x="5928" y="7928"/>
                  </a:lnTo>
                  <a:lnTo>
                    <a:pt x="6109" y="7746"/>
                  </a:lnTo>
                  <a:close/>
                  <a:moveTo>
                    <a:pt x="5928" y="7928"/>
                  </a:moveTo>
                  <a:lnTo>
                    <a:pt x="5637" y="8219"/>
                  </a:lnTo>
                  <a:lnTo>
                    <a:pt x="5928" y="7928"/>
                  </a:lnTo>
                  <a:close/>
                  <a:moveTo>
                    <a:pt x="5637" y="8219"/>
                  </a:moveTo>
                  <a:lnTo>
                    <a:pt x="3419" y="10437"/>
                  </a:lnTo>
                  <a:lnTo>
                    <a:pt x="3419" y="10437"/>
                  </a:lnTo>
                  <a:lnTo>
                    <a:pt x="5637" y="8219"/>
                  </a:lnTo>
                  <a:close/>
                  <a:moveTo>
                    <a:pt x="7418" y="1"/>
                  </a:moveTo>
                  <a:lnTo>
                    <a:pt x="37" y="7419"/>
                  </a:lnTo>
                  <a:lnTo>
                    <a:pt x="1" y="7419"/>
                  </a:lnTo>
                  <a:lnTo>
                    <a:pt x="73" y="7455"/>
                  </a:lnTo>
                  <a:lnTo>
                    <a:pt x="219" y="7310"/>
                  </a:lnTo>
                  <a:lnTo>
                    <a:pt x="328" y="7564"/>
                  </a:lnTo>
                  <a:lnTo>
                    <a:pt x="401" y="7710"/>
                  </a:lnTo>
                  <a:lnTo>
                    <a:pt x="401" y="7710"/>
                  </a:lnTo>
                  <a:lnTo>
                    <a:pt x="219" y="7673"/>
                  </a:lnTo>
                  <a:lnTo>
                    <a:pt x="37" y="7600"/>
                  </a:lnTo>
                  <a:lnTo>
                    <a:pt x="37" y="7746"/>
                  </a:lnTo>
                  <a:lnTo>
                    <a:pt x="219" y="7928"/>
                  </a:lnTo>
                  <a:lnTo>
                    <a:pt x="510" y="8219"/>
                  </a:lnTo>
                  <a:lnTo>
                    <a:pt x="2910" y="10618"/>
                  </a:lnTo>
                  <a:lnTo>
                    <a:pt x="3237" y="10618"/>
                  </a:lnTo>
                  <a:lnTo>
                    <a:pt x="3419" y="10437"/>
                  </a:lnTo>
                  <a:lnTo>
                    <a:pt x="3419" y="10437"/>
                  </a:lnTo>
                  <a:lnTo>
                    <a:pt x="546" y="7564"/>
                  </a:lnTo>
                  <a:lnTo>
                    <a:pt x="4146" y="3964"/>
                  </a:lnTo>
                  <a:lnTo>
                    <a:pt x="7782" y="365"/>
                  </a:lnTo>
                  <a:lnTo>
                    <a:pt x="7600" y="183"/>
                  </a:lnTo>
                  <a:lnTo>
                    <a:pt x="7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3323650" y="5184150"/>
              <a:ext cx="1850" cy="2750"/>
            </a:xfrm>
            <a:custGeom>
              <a:avLst/>
              <a:gdLst/>
              <a:ahLst/>
              <a:cxnLst/>
              <a:rect l="l" t="t" r="r" b="b"/>
              <a:pathLst>
                <a:path w="74" h="110" extrusionOk="0">
                  <a:moveTo>
                    <a:pt x="1" y="1"/>
                  </a:moveTo>
                  <a:lnTo>
                    <a:pt x="1" y="110"/>
                  </a:lnTo>
                  <a:lnTo>
                    <a:pt x="73" y="37"/>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3322750" y="5181425"/>
              <a:ext cx="10925" cy="10025"/>
            </a:xfrm>
            <a:custGeom>
              <a:avLst/>
              <a:gdLst/>
              <a:ahLst/>
              <a:cxnLst/>
              <a:rect l="l" t="t" r="r" b="b"/>
              <a:pathLst>
                <a:path w="437" h="401" extrusionOk="0">
                  <a:moveTo>
                    <a:pt x="255" y="1"/>
                  </a:moveTo>
                  <a:lnTo>
                    <a:pt x="109" y="146"/>
                  </a:lnTo>
                  <a:lnTo>
                    <a:pt x="37" y="219"/>
                  </a:lnTo>
                  <a:lnTo>
                    <a:pt x="0" y="255"/>
                  </a:lnTo>
                  <a:lnTo>
                    <a:pt x="73" y="291"/>
                  </a:lnTo>
                  <a:lnTo>
                    <a:pt x="255" y="364"/>
                  </a:lnTo>
                  <a:lnTo>
                    <a:pt x="437" y="401"/>
                  </a:lnTo>
                  <a:lnTo>
                    <a:pt x="437" y="401"/>
                  </a:lnTo>
                  <a:lnTo>
                    <a:pt x="364" y="255"/>
                  </a:lnTo>
                  <a:lnTo>
                    <a:pt x="2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3598175" y="5174150"/>
              <a:ext cx="175475" cy="90025"/>
            </a:xfrm>
            <a:custGeom>
              <a:avLst/>
              <a:gdLst/>
              <a:ahLst/>
              <a:cxnLst/>
              <a:rect l="l" t="t" r="r" b="b"/>
              <a:pathLst>
                <a:path w="7019" h="3601" extrusionOk="0">
                  <a:moveTo>
                    <a:pt x="3419" y="1"/>
                  </a:moveTo>
                  <a:lnTo>
                    <a:pt x="1" y="3419"/>
                  </a:lnTo>
                  <a:lnTo>
                    <a:pt x="183" y="3600"/>
                  </a:lnTo>
                  <a:lnTo>
                    <a:pt x="7019" y="3600"/>
                  </a:lnTo>
                  <a:lnTo>
                    <a:pt x="4801" y="1382"/>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3800000" y="5174150"/>
              <a:ext cx="176375" cy="90025"/>
            </a:xfrm>
            <a:custGeom>
              <a:avLst/>
              <a:gdLst/>
              <a:ahLst/>
              <a:cxnLst/>
              <a:rect l="l" t="t" r="r" b="b"/>
              <a:pathLst>
                <a:path w="7055" h="3601" extrusionOk="0">
                  <a:moveTo>
                    <a:pt x="3600" y="1"/>
                  </a:moveTo>
                  <a:lnTo>
                    <a:pt x="0" y="3600"/>
                  </a:lnTo>
                  <a:lnTo>
                    <a:pt x="6872" y="3600"/>
                  </a:lnTo>
                  <a:lnTo>
                    <a:pt x="7054" y="3419"/>
                  </a:lnTo>
                  <a:lnTo>
                    <a:pt x="36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3692725" y="5070525"/>
              <a:ext cx="189100" cy="189100"/>
            </a:xfrm>
            <a:custGeom>
              <a:avLst/>
              <a:gdLst/>
              <a:ahLst/>
              <a:cxnLst/>
              <a:rect l="l" t="t" r="r" b="b"/>
              <a:pathLst>
                <a:path w="7564" h="7564" extrusionOk="0">
                  <a:moveTo>
                    <a:pt x="3782" y="1"/>
                  </a:moveTo>
                  <a:lnTo>
                    <a:pt x="0" y="3782"/>
                  </a:lnTo>
                  <a:lnTo>
                    <a:pt x="1418" y="5200"/>
                  </a:lnTo>
                  <a:lnTo>
                    <a:pt x="3782" y="7564"/>
                  </a:lnTo>
                  <a:lnTo>
                    <a:pt x="6182" y="5164"/>
                  </a:lnTo>
                  <a:lnTo>
                    <a:pt x="7564" y="3782"/>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3404550" y="5079625"/>
              <a:ext cx="313650" cy="184550"/>
            </a:xfrm>
            <a:custGeom>
              <a:avLst/>
              <a:gdLst/>
              <a:ahLst/>
              <a:cxnLst/>
              <a:rect l="l" t="t" r="r" b="b"/>
              <a:pathLst>
                <a:path w="12546" h="7382" extrusionOk="0">
                  <a:moveTo>
                    <a:pt x="7746" y="364"/>
                  </a:moveTo>
                  <a:lnTo>
                    <a:pt x="7746" y="364"/>
                  </a:lnTo>
                  <a:lnTo>
                    <a:pt x="7746" y="364"/>
                  </a:lnTo>
                  <a:lnTo>
                    <a:pt x="8669" y="1287"/>
                  </a:lnTo>
                  <a:lnTo>
                    <a:pt x="7746" y="364"/>
                  </a:lnTo>
                  <a:close/>
                  <a:moveTo>
                    <a:pt x="8669" y="1287"/>
                  </a:moveTo>
                  <a:lnTo>
                    <a:pt x="11164" y="3782"/>
                  </a:lnTo>
                  <a:lnTo>
                    <a:pt x="12546" y="5163"/>
                  </a:lnTo>
                  <a:lnTo>
                    <a:pt x="8669" y="1287"/>
                  </a:lnTo>
                  <a:close/>
                  <a:moveTo>
                    <a:pt x="7382" y="0"/>
                  </a:moveTo>
                  <a:lnTo>
                    <a:pt x="1" y="7381"/>
                  </a:lnTo>
                  <a:lnTo>
                    <a:pt x="728" y="7381"/>
                  </a:lnTo>
                  <a:lnTo>
                    <a:pt x="7746" y="364"/>
                  </a:lnTo>
                  <a:lnTo>
                    <a:pt x="7746"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3728175" y="5200525"/>
              <a:ext cx="59100" cy="59100"/>
            </a:xfrm>
            <a:custGeom>
              <a:avLst/>
              <a:gdLst/>
              <a:ahLst/>
              <a:cxnLst/>
              <a:rect l="l" t="t" r="r" b="b"/>
              <a:pathLst>
                <a:path w="2364" h="2364" extrusionOk="0">
                  <a:moveTo>
                    <a:pt x="0" y="0"/>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3976350" y="5079625"/>
              <a:ext cx="192725" cy="184550"/>
            </a:xfrm>
            <a:custGeom>
              <a:avLst/>
              <a:gdLst/>
              <a:ahLst/>
              <a:cxnLst/>
              <a:rect l="l" t="t" r="r" b="b"/>
              <a:pathLst>
                <a:path w="7709" h="7382" extrusionOk="0">
                  <a:moveTo>
                    <a:pt x="327" y="0"/>
                  </a:moveTo>
                  <a:lnTo>
                    <a:pt x="0" y="364"/>
                  </a:lnTo>
                  <a:lnTo>
                    <a:pt x="7018" y="7381"/>
                  </a:lnTo>
                  <a:lnTo>
                    <a:pt x="7709" y="7381"/>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3787250" y="5199600"/>
              <a:ext cx="60025" cy="60025"/>
            </a:xfrm>
            <a:custGeom>
              <a:avLst/>
              <a:gdLst/>
              <a:ahLst/>
              <a:cxnLst/>
              <a:rect l="l" t="t" r="r" b="b"/>
              <a:pathLst>
                <a:path w="2401" h="2401" extrusionOk="0">
                  <a:moveTo>
                    <a:pt x="2401" y="1"/>
                  </a:moveTo>
                  <a:lnTo>
                    <a:pt x="1" y="2401"/>
                  </a:lnTo>
                  <a:lnTo>
                    <a:pt x="1" y="2401"/>
                  </a:lnTo>
                  <a:lnTo>
                    <a:pt x="1" y="24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3184575" y="4071500"/>
              <a:ext cx="679075" cy="683625"/>
            </a:xfrm>
            <a:custGeom>
              <a:avLst/>
              <a:gdLst/>
              <a:ahLst/>
              <a:cxnLst/>
              <a:rect l="l" t="t" r="r" b="b"/>
              <a:pathLst>
                <a:path w="27163" h="27345" extrusionOk="0">
                  <a:moveTo>
                    <a:pt x="24108" y="0"/>
                  </a:moveTo>
                  <a:lnTo>
                    <a:pt x="21054" y="3055"/>
                  </a:lnTo>
                  <a:lnTo>
                    <a:pt x="328" y="23781"/>
                  </a:lnTo>
                  <a:lnTo>
                    <a:pt x="0" y="24108"/>
                  </a:lnTo>
                  <a:lnTo>
                    <a:pt x="3055" y="27162"/>
                  </a:lnTo>
                  <a:lnTo>
                    <a:pt x="3200" y="27344"/>
                  </a:lnTo>
                  <a:lnTo>
                    <a:pt x="3237" y="27017"/>
                  </a:lnTo>
                  <a:lnTo>
                    <a:pt x="20254" y="10000"/>
                  </a:lnTo>
                  <a:lnTo>
                    <a:pt x="23926" y="6291"/>
                  </a:lnTo>
                  <a:lnTo>
                    <a:pt x="3382" y="26835"/>
                  </a:lnTo>
                  <a:lnTo>
                    <a:pt x="364" y="23781"/>
                  </a:lnTo>
                  <a:lnTo>
                    <a:pt x="24108" y="37"/>
                  </a:lnTo>
                  <a:lnTo>
                    <a:pt x="27162" y="3055"/>
                  </a:lnTo>
                  <a:lnTo>
                    <a:pt x="241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3782725" y="4147850"/>
              <a:ext cx="611800" cy="607275"/>
            </a:xfrm>
            <a:custGeom>
              <a:avLst/>
              <a:gdLst/>
              <a:ahLst/>
              <a:cxnLst/>
              <a:rect l="l" t="t" r="r" b="b"/>
              <a:pathLst>
                <a:path w="24472" h="24291" extrusionOk="0">
                  <a:moveTo>
                    <a:pt x="10709" y="13600"/>
                  </a:moveTo>
                  <a:lnTo>
                    <a:pt x="20872" y="23781"/>
                  </a:lnTo>
                  <a:lnTo>
                    <a:pt x="20872" y="23781"/>
                  </a:lnTo>
                  <a:lnTo>
                    <a:pt x="20872" y="23781"/>
                  </a:lnTo>
                  <a:lnTo>
                    <a:pt x="10709" y="13600"/>
                  </a:lnTo>
                  <a:close/>
                  <a:moveTo>
                    <a:pt x="3236" y="1"/>
                  </a:moveTo>
                  <a:lnTo>
                    <a:pt x="0" y="3237"/>
                  </a:lnTo>
                  <a:lnTo>
                    <a:pt x="364" y="3237"/>
                  </a:lnTo>
                  <a:lnTo>
                    <a:pt x="10709" y="13600"/>
                  </a:lnTo>
                  <a:lnTo>
                    <a:pt x="10709" y="13600"/>
                  </a:lnTo>
                  <a:lnTo>
                    <a:pt x="546" y="3419"/>
                  </a:lnTo>
                  <a:lnTo>
                    <a:pt x="3564" y="364"/>
                  </a:lnTo>
                  <a:lnTo>
                    <a:pt x="23926" y="20727"/>
                  </a:lnTo>
                  <a:lnTo>
                    <a:pt x="20872" y="23781"/>
                  </a:lnTo>
                  <a:lnTo>
                    <a:pt x="20872" y="23781"/>
                  </a:lnTo>
                  <a:lnTo>
                    <a:pt x="21053" y="23963"/>
                  </a:lnTo>
                  <a:lnTo>
                    <a:pt x="21053" y="24290"/>
                  </a:lnTo>
                  <a:lnTo>
                    <a:pt x="21235" y="24108"/>
                  </a:lnTo>
                  <a:lnTo>
                    <a:pt x="24289" y="21054"/>
                  </a:lnTo>
                  <a:lnTo>
                    <a:pt x="24435" y="20909"/>
                  </a:lnTo>
                  <a:lnTo>
                    <a:pt x="24471" y="20545"/>
                  </a:lnTo>
                  <a:lnTo>
                    <a:pt x="24471" y="20545"/>
                  </a:lnTo>
                  <a:lnTo>
                    <a:pt x="24289" y="20727"/>
                  </a:lnTo>
                  <a:lnTo>
                    <a:pt x="23962" y="20727"/>
                  </a:lnTo>
                  <a:lnTo>
                    <a:pt x="32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3690000" y="4228750"/>
              <a:ext cx="619075" cy="619075"/>
            </a:xfrm>
            <a:custGeom>
              <a:avLst/>
              <a:gdLst/>
              <a:ahLst/>
              <a:cxnLst/>
              <a:rect l="l" t="t" r="r" b="b"/>
              <a:pathLst>
                <a:path w="24763" h="24763" extrusionOk="0">
                  <a:moveTo>
                    <a:pt x="5944" y="9254"/>
                  </a:moveTo>
                  <a:lnTo>
                    <a:pt x="17417" y="20727"/>
                  </a:lnTo>
                  <a:lnTo>
                    <a:pt x="7127" y="10437"/>
                  </a:lnTo>
                  <a:lnTo>
                    <a:pt x="5944" y="9254"/>
                  </a:lnTo>
                  <a:close/>
                  <a:moveTo>
                    <a:pt x="17417" y="20727"/>
                  </a:moveTo>
                  <a:lnTo>
                    <a:pt x="17563" y="20872"/>
                  </a:lnTo>
                  <a:lnTo>
                    <a:pt x="17417" y="20727"/>
                  </a:lnTo>
                  <a:close/>
                  <a:moveTo>
                    <a:pt x="17563" y="20872"/>
                  </a:moveTo>
                  <a:lnTo>
                    <a:pt x="17745" y="21054"/>
                  </a:lnTo>
                  <a:lnTo>
                    <a:pt x="17563" y="20872"/>
                  </a:lnTo>
                  <a:close/>
                  <a:moveTo>
                    <a:pt x="17745" y="21054"/>
                  </a:moveTo>
                  <a:lnTo>
                    <a:pt x="17926" y="21236"/>
                  </a:lnTo>
                  <a:lnTo>
                    <a:pt x="17745" y="21054"/>
                  </a:lnTo>
                  <a:close/>
                  <a:moveTo>
                    <a:pt x="17926" y="21236"/>
                  </a:moveTo>
                  <a:lnTo>
                    <a:pt x="20908" y="24218"/>
                  </a:lnTo>
                  <a:lnTo>
                    <a:pt x="17926" y="21236"/>
                  </a:lnTo>
                  <a:close/>
                  <a:moveTo>
                    <a:pt x="3709" y="1"/>
                  </a:moveTo>
                  <a:lnTo>
                    <a:pt x="0" y="3710"/>
                  </a:lnTo>
                  <a:lnTo>
                    <a:pt x="364" y="3710"/>
                  </a:lnTo>
                  <a:lnTo>
                    <a:pt x="4073" y="7382"/>
                  </a:lnTo>
                  <a:lnTo>
                    <a:pt x="4073" y="7382"/>
                  </a:lnTo>
                  <a:lnTo>
                    <a:pt x="546" y="3855"/>
                  </a:lnTo>
                  <a:lnTo>
                    <a:pt x="3891" y="546"/>
                  </a:lnTo>
                  <a:lnTo>
                    <a:pt x="24253" y="20872"/>
                  </a:lnTo>
                  <a:lnTo>
                    <a:pt x="20908" y="24218"/>
                  </a:lnTo>
                  <a:lnTo>
                    <a:pt x="21090" y="24399"/>
                  </a:lnTo>
                  <a:lnTo>
                    <a:pt x="21090" y="24763"/>
                  </a:lnTo>
                  <a:lnTo>
                    <a:pt x="21235" y="24581"/>
                  </a:lnTo>
                  <a:lnTo>
                    <a:pt x="24581" y="21236"/>
                  </a:lnTo>
                  <a:lnTo>
                    <a:pt x="24762" y="21054"/>
                  </a:lnTo>
                  <a:lnTo>
                    <a:pt x="24762" y="20727"/>
                  </a:lnTo>
                  <a:lnTo>
                    <a:pt x="40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3265475" y="4321475"/>
              <a:ext cx="526350" cy="526350"/>
            </a:xfrm>
            <a:custGeom>
              <a:avLst/>
              <a:gdLst/>
              <a:ahLst/>
              <a:cxnLst/>
              <a:rect l="l" t="t" r="r" b="b"/>
              <a:pathLst>
                <a:path w="21054" h="21054" extrusionOk="0">
                  <a:moveTo>
                    <a:pt x="20527" y="3837"/>
                  </a:moveTo>
                  <a:lnTo>
                    <a:pt x="3855" y="20509"/>
                  </a:lnTo>
                  <a:lnTo>
                    <a:pt x="3855" y="20509"/>
                  </a:lnTo>
                  <a:lnTo>
                    <a:pt x="20545" y="3855"/>
                  </a:lnTo>
                  <a:lnTo>
                    <a:pt x="20527" y="3837"/>
                  </a:lnTo>
                  <a:close/>
                  <a:moveTo>
                    <a:pt x="17018" y="1"/>
                  </a:moveTo>
                  <a:lnTo>
                    <a:pt x="1" y="17018"/>
                  </a:lnTo>
                  <a:lnTo>
                    <a:pt x="1" y="17345"/>
                  </a:lnTo>
                  <a:lnTo>
                    <a:pt x="146" y="17527"/>
                  </a:lnTo>
                  <a:lnTo>
                    <a:pt x="3491" y="20872"/>
                  </a:lnTo>
                  <a:lnTo>
                    <a:pt x="3673" y="21054"/>
                  </a:lnTo>
                  <a:lnTo>
                    <a:pt x="3673" y="20690"/>
                  </a:lnTo>
                  <a:lnTo>
                    <a:pt x="3855" y="20509"/>
                  </a:lnTo>
                  <a:lnTo>
                    <a:pt x="510" y="17163"/>
                  </a:lnTo>
                  <a:lnTo>
                    <a:pt x="17199" y="510"/>
                  </a:lnTo>
                  <a:lnTo>
                    <a:pt x="20527" y="3837"/>
                  </a:lnTo>
                  <a:lnTo>
                    <a:pt x="20527" y="3837"/>
                  </a:lnTo>
                  <a:lnTo>
                    <a:pt x="20690" y="3673"/>
                  </a:lnTo>
                  <a:lnTo>
                    <a:pt x="21054" y="3673"/>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3357300" y="4413300"/>
              <a:ext cx="510900" cy="510900"/>
            </a:xfrm>
            <a:custGeom>
              <a:avLst/>
              <a:gdLst/>
              <a:ahLst/>
              <a:cxnLst/>
              <a:rect l="l" t="t" r="r" b="b"/>
              <a:pathLst>
                <a:path w="20436" h="20436" extrusionOk="0">
                  <a:moveTo>
                    <a:pt x="19925" y="3235"/>
                  </a:moveTo>
                  <a:lnTo>
                    <a:pt x="17017" y="6109"/>
                  </a:lnTo>
                  <a:lnTo>
                    <a:pt x="14821" y="8330"/>
                  </a:lnTo>
                  <a:lnTo>
                    <a:pt x="19926" y="3236"/>
                  </a:lnTo>
                  <a:lnTo>
                    <a:pt x="19925" y="3235"/>
                  </a:lnTo>
                  <a:close/>
                  <a:moveTo>
                    <a:pt x="17017" y="0"/>
                  </a:moveTo>
                  <a:lnTo>
                    <a:pt x="0" y="17017"/>
                  </a:lnTo>
                  <a:lnTo>
                    <a:pt x="0" y="17381"/>
                  </a:lnTo>
                  <a:lnTo>
                    <a:pt x="182" y="17563"/>
                  </a:lnTo>
                  <a:lnTo>
                    <a:pt x="2909" y="20290"/>
                  </a:lnTo>
                  <a:lnTo>
                    <a:pt x="3091" y="20435"/>
                  </a:lnTo>
                  <a:lnTo>
                    <a:pt x="3091" y="20072"/>
                  </a:lnTo>
                  <a:lnTo>
                    <a:pt x="13854" y="9309"/>
                  </a:lnTo>
                  <a:lnTo>
                    <a:pt x="14821" y="8330"/>
                  </a:lnTo>
                  <a:lnTo>
                    <a:pt x="3236" y="19890"/>
                  </a:lnTo>
                  <a:lnTo>
                    <a:pt x="509" y="17163"/>
                  </a:lnTo>
                  <a:lnTo>
                    <a:pt x="17199" y="509"/>
                  </a:lnTo>
                  <a:lnTo>
                    <a:pt x="19925" y="3235"/>
                  </a:lnTo>
                  <a:lnTo>
                    <a:pt x="20108" y="3055"/>
                  </a:lnTo>
                  <a:lnTo>
                    <a:pt x="20435" y="3055"/>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3782725" y="4489650"/>
              <a:ext cx="434525" cy="434550"/>
            </a:xfrm>
            <a:custGeom>
              <a:avLst/>
              <a:gdLst/>
              <a:ahLst/>
              <a:cxnLst/>
              <a:rect l="l" t="t" r="r" b="b"/>
              <a:pathLst>
                <a:path w="17381" h="17382" extrusionOk="0">
                  <a:moveTo>
                    <a:pt x="527" y="3219"/>
                  </a:moveTo>
                  <a:lnTo>
                    <a:pt x="509" y="3237"/>
                  </a:lnTo>
                  <a:lnTo>
                    <a:pt x="7327" y="10036"/>
                  </a:lnTo>
                  <a:lnTo>
                    <a:pt x="527" y="3219"/>
                  </a:lnTo>
                  <a:close/>
                  <a:moveTo>
                    <a:pt x="3055" y="1"/>
                  </a:moveTo>
                  <a:lnTo>
                    <a:pt x="0" y="3055"/>
                  </a:lnTo>
                  <a:lnTo>
                    <a:pt x="364" y="3055"/>
                  </a:lnTo>
                  <a:lnTo>
                    <a:pt x="527" y="3219"/>
                  </a:lnTo>
                  <a:lnTo>
                    <a:pt x="527" y="3219"/>
                  </a:lnTo>
                  <a:lnTo>
                    <a:pt x="3236" y="510"/>
                  </a:lnTo>
                  <a:lnTo>
                    <a:pt x="16872" y="14109"/>
                  </a:lnTo>
                  <a:lnTo>
                    <a:pt x="14145" y="16836"/>
                  </a:lnTo>
                  <a:lnTo>
                    <a:pt x="7327" y="10036"/>
                  </a:lnTo>
                  <a:lnTo>
                    <a:pt x="14290" y="17018"/>
                  </a:lnTo>
                  <a:lnTo>
                    <a:pt x="14290" y="17381"/>
                  </a:lnTo>
                  <a:lnTo>
                    <a:pt x="14472" y="17200"/>
                  </a:lnTo>
                  <a:lnTo>
                    <a:pt x="17199" y="14472"/>
                  </a:lnTo>
                  <a:lnTo>
                    <a:pt x="17381" y="14291"/>
                  </a:lnTo>
                  <a:lnTo>
                    <a:pt x="17381" y="13963"/>
                  </a:lnTo>
                  <a:lnTo>
                    <a:pt x="3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3822725" y="4774175"/>
              <a:ext cx="36375" cy="36400"/>
            </a:xfrm>
            <a:custGeom>
              <a:avLst/>
              <a:gdLst/>
              <a:ahLst/>
              <a:cxnLst/>
              <a:rect l="l" t="t" r="r" b="b"/>
              <a:pathLst>
                <a:path w="1455" h="1456" extrusionOk="0">
                  <a:moveTo>
                    <a:pt x="1455" y="1455"/>
                  </a:moveTo>
                  <a:lnTo>
                    <a:pt x="1455" y="1455"/>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3703625" y="4566025"/>
              <a:ext cx="437275" cy="437250"/>
            </a:xfrm>
            <a:custGeom>
              <a:avLst/>
              <a:gdLst/>
              <a:ahLst/>
              <a:cxnLst/>
              <a:rect l="l" t="t" r="r" b="b"/>
              <a:pathLst>
                <a:path w="17491" h="17490" extrusionOk="0">
                  <a:moveTo>
                    <a:pt x="511" y="3381"/>
                  </a:moveTo>
                  <a:lnTo>
                    <a:pt x="510" y="3382"/>
                  </a:lnTo>
                  <a:lnTo>
                    <a:pt x="6728" y="9599"/>
                  </a:lnTo>
                  <a:lnTo>
                    <a:pt x="3528" y="6363"/>
                  </a:lnTo>
                  <a:lnTo>
                    <a:pt x="511" y="3381"/>
                  </a:lnTo>
                  <a:close/>
                  <a:moveTo>
                    <a:pt x="6728" y="9599"/>
                  </a:moveTo>
                  <a:lnTo>
                    <a:pt x="11091" y="13963"/>
                  </a:lnTo>
                  <a:lnTo>
                    <a:pt x="6728" y="9599"/>
                  </a:lnTo>
                  <a:close/>
                  <a:moveTo>
                    <a:pt x="3164" y="0"/>
                  </a:moveTo>
                  <a:lnTo>
                    <a:pt x="1" y="3200"/>
                  </a:lnTo>
                  <a:lnTo>
                    <a:pt x="328" y="3200"/>
                  </a:lnTo>
                  <a:lnTo>
                    <a:pt x="511" y="3381"/>
                  </a:lnTo>
                  <a:lnTo>
                    <a:pt x="511" y="3381"/>
                  </a:lnTo>
                  <a:lnTo>
                    <a:pt x="3346" y="545"/>
                  </a:lnTo>
                  <a:lnTo>
                    <a:pt x="16945" y="14145"/>
                  </a:lnTo>
                  <a:lnTo>
                    <a:pt x="14109" y="16981"/>
                  </a:lnTo>
                  <a:lnTo>
                    <a:pt x="11091" y="13963"/>
                  </a:lnTo>
                  <a:lnTo>
                    <a:pt x="14291" y="17163"/>
                  </a:lnTo>
                  <a:lnTo>
                    <a:pt x="14291" y="17490"/>
                  </a:lnTo>
                  <a:lnTo>
                    <a:pt x="14473" y="17308"/>
                  </a:lnTo>
                  <a:lnTo>
                    <a:pt x="17309" y="14508"/>
                  </a:lnTo>
                  <a:lnTo>
                    <a:pt x="17490" y="14326"/>
                  </a:lnTo>
                  <a:lnTo>
                    <a:pt x="17490" y="13963"/>
                  </a:lnTo>
                  <a:lnTo>
                    <a:pt x="35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3434550" y="4646000"/>
              <a:ext cx="357275" cy="357275"/>
            </a:xfrm>
            <a:custGeom>
              <a:avLst/>
              <a:gdLst/>
              <a:ahLst/>
              <a:cxnLst/>
              <a:rect l="l" t="t" r="r" b="b"/>
              <a:pathLst>
                <a:path w="14291" h="14291" extrusionOk="0">
                  <a:moveTo>
                    <a:pt x="8546" y="8564"/>
                  </a:moveTo>
                  <a:lnTo>
                    <a:pt x="3346" y="13781"/>
                  </a:lnTo>
                  <a:lnTo>
                    <a:pt x="3346" y="13781"/>
                  </a:lnTo>
                  <a:lnTo>
                    <a:pt x="3346" y="13782"/>
                  </a:lnTo>
                  <a:lnTo>
                    <a:pt x="8546" y="8564"/>
                  </a:lnTo>
                  <a:close/>
                  <a:moveTo>
                    <a:pt x="10764" y="1"/>
                  </a:moveTo>
                  <a:lnTo>
                    <a:pt x="1" y="10764"/>
                  </a:lnTo>
                  <a:lnTo>
                    <a:pt x="1" y="11127"/>
                  </a:lnTo>
                  <a:lnTo>
                    <a:pt x="146" y="11309"/>
                  </a:lnTo>
                  <a:lnTo>
                    <a:pt x="2982" y="14109"/>
                  </a:lnTo>
                  <a:lnTo>
                    <a:pt x="3164" y="14291"/>
                  </a:lnTo>
                  <a:lnTo>
                    <a:pt x="3164" y="13964"/>
                  </a:lnTo>
                  <a:lnTo>
                    <a:pt x="3346" y="13781"/>
                  </a:lnTo>
                  <a:lnTo>
                    <a:pt x="3346" y="13781"/>
                  </a:lnTo>
                  <a:lnTo>
                    <a:pt x="510" y="10946"/>
                  </a:lnTo>
                  <a:lnTo>
                    <a:pt x="10909" y="510"/>
                  </a:lnTo>
                  <a:lnTo>
                    <a:pt x="13745" y="3346"/>
                  </a:lnTo>
                  <a:lnTo>
                    <a:pt x="8546" y="8564"/>
                  </a:lnTo>
                  <a:lnTo>
                    <a:pt x="13927" y="3164"/>
                  </a:lnTo>
                  <a:lnTo>
                    <a:pt x="14291" y="3164"/>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3513650" y="4725100"/>
              <a:ext cx="359075" cy="359075"/>
            </a:xfrm>
            <a:custGeom>
              <a:avLst/>
              <a:gdLst/>
              <a:ahLst/>
              <a:cxnLst/>
              <a:rect l="l" t="t" r="r" b="b"/>
              <a:pathLst>
                <a:path w="14363" h="14363" extrusionOk="0">
                  <a:moveTo>
                    <a:pt x="10763" y="0"/>
                  </a:moveTo>
                  <a:lnTo>
                    <a:pt x="0" y="10800"/>
                  </a:lnTo>
                  <a:lnTo>
                    <a:pt x="0" y="11127"/>
                  </a:lnTo>
                  <a:lnTo>
                    <a:pt x="182" y="11309"/>
                  </a:lnTo>
                  <a:lnTo>
                    <a:pt x="3055" y="14181"/>
                  </a:lnTo>
                  <a:lnTo>
                    <a:pt x="3236" y="14363"/>
                  </a:lnTo>
                  <a:lnTo>
                    <a:pt x="3236" y="13999"/>
                  </a:lnTo>
                  <a:lnTo>
                    <a:pt x="10763" y="6436"/>
                  </a:lnTo>
                  <a:lnTo>
                    <a:pt x="3382" y="13818"/>
                  </a:lnTo>
                  <a:lnTo>
                    <a:pt x="509" y="10981"/>
                  </a:lnTo>
                  <a:lnTo>
                    <a:pt x="10945" y="546"/>
                  </a:lnTo>
                  <a:lnTo>
                    <a:pt x="12363" y="1964"/>
                  </a:lnTo>
                  <a:lnTo>
                    <a:pt x="13799" y="3400"/>
                  </a:lnTo>
                  <a:lnTo>
                    <a:pt x="13799" y="3400"/>
                  </a:lnTo>
                  <a:lnTo>
                    <a:pt x="10763" y="6436"/>
                  </a:lnTo>
                  <a:lnTo>
                    <a:pt x="13816" y="3417"/>
                  </a:lnTo>
                  <a:lnTo>
                    <a:pt x="13816" y="3417"/>
                  </a:lnTo>
                  <a:lnTo>
                    <a:pt x="13818" y="3418"/>
                  </a:lnTo>
                  <a:lnTo>
                    <a:pt x="13818" y="3416"/>
                  </a:lnTo>
                  <a:lnTo>
                    <a:pt x="13999" y="3236"/>
                  </a:lnTo>
                  <a:lnTo>
                    <a:pt x="14363" y="3236"/>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3782725" y="4806000"/>
              <a:ext cx="278175" cy="458175"/>
            </a:xfrm>
            <a:custGeom>
              <a:avLst/>
              <a:gdLst/>
              <a:ahLst/>
              <a:cxnLst/>
              <a:rect l="l" t="t" r="r" b="b"/>
              <a:pathLst>
                <a:path w="11127" h="18327" extrusionOk="0">
                  <a:moveTo>
                    <a:pt x="3236" y="0"/>
                  </a:moveTo>
                  <a:lnTo>
                    <a:pt x="0" y="3200"/>
                  </a:lnTo>
                  <a:lnTo>
                    <a:pt x="364" y="3200"/>
                  </a:lnTo>
                  <a:lnTo>
                    <a:pt x="546" y="3382"/>
                  </a:lnTo>
                  <a:lnTo>
                    <a:pt x="3382" y="509"/>
                  </a:lnTo>
                  <a:lnTo>
                    <a:pt x="10618" y="7709"/>
                  </a:lnTo>
                  <a:lnTo>
                    <a:pt x="7745" y="10582"/>
                  </a:lnTo>
                  <a:lnTo>
                    <a:pt x="7927" y="10763"/>
                  </a:lnTo>
                  <a:lnTo>
                    <a:pt x="7927" y="11107"/>
                  </a:lnTo>
                  <a:lnTo>
                    <a:pt x="8072" y="10945"/>
                  </a:lnTo>
                  <a:lnTo>
                    <a:pt x="10945" y="8073"/>
                  </a:lnTo>
                  <a:lnTo>
                    <a:pt x="11127" y="7891"/>
                  </a:lnTo>
                  <a:lnTo>
                    <a:pt x="11127" y="7564"/>
                  </a:lnTo>
                  <a:lnTo>
                    <a:pt x="3564" y="0"/>
                  </a:lnTo>
                  <a:close/>
                  <a:moveTo>
                    <a:pt x="7927" y="11107"/>
                  </a:moveTo>
                  <a:lnTo>
                    <a:pt x="7753" y="11300"/>
                  </a:lnTo>
                  <a:lnTo>
                    <a:pt x="7753" y="11300"/>
                  </a:lnTo>
                  <a:lnTo>
                    <a:pt x="7927" y="11127"/>
                  </a:lnTo>
                  <a:lnTo>
                    <a:pt x="7927" y="11107"/>
                  </a:lnTo>
                  <a:close/>
                  <a:moveTo>
                    <a:pt x="7753" y="11300"/>
                  </a:moveTo>
                  <a:lnTo>
                    <a:pt x="7579" y="11473"/>
                  </a:lnTo>
                  <a:lnTo>
                    <a:pt x="7745" y="11309"/>
                  </a:lnTo>
                  <a:lnTo>
                    <a:pt x="7753" y="11300"/>
                  </a:lnTo>
                  <a:close/>
                  <a:moveTo>
                    <a:pt x="7579" y="11473"/>
                  </a:moveTo>
                  <a:lnTo>
                    <a:pt x="4291" y="14727"/>
                  </a:lnTo>
                  <a:lnTo>
                    <a:pt x="691" y="18326"/>
                  </a:lnTo>
                  <a:lnTo>
                    <a:pt x="691" y="18326"/>
                  </a:lnTo>
                  <a:lnTo>
                    <a:pt x="7579" y="11473"/>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3593650" y="4886000"/>
              <a:ext cx="387250" cy="378175"/>
            </a:xfrm>
            <a:custGeom>
              <a:avLst/>
              <a:gdLst/>
              <a:ahLst/>
              <a:cxnLst/>
              <a:rect l="l" t="t" r="r" b="b"/>
              <a:pathLst>
                <a:path w="15490" h="15127" extrusionOk="0">
                  <a:moveTo>
                    <a:pt x="7745" y="546"/>
                  </a:moveTo>
                  <a:lnTo>
                    <a:pt x="14944" y="7745"/>
                  </a:lnTo>
                  <a:lnTo>
                    <a:pt x="11527" y="11163"/>
                  </a:lnTo>
                  <a:lnTo>
                    <a:pt x="10145" y="12545"/>
                  </a:lnTo>
                  <a:lnTo>
                    <a:pt x="7745" y="14945"/>
                  </a:lnTo>
                  <a:lnTo>
                    <a:pt x="5381" y="12581"/>
                  </a:lnTo>
                  <a:lnTo>
                    <a:pt x="3963" y="11163"/>
                  </a:lnTo>
                  <a:lnTo>
                    <a:pt x="545" y="7745"/>
                  </a:lnTo>
                  <a:lnTo>
                    <a:pt x="7745" y="546"/>
                  </a:lnTo>
                  <a:close/>
                  <a:moveTo>
                    <a:pt x="7563" y="0"/>
                  </a:moveTo>
                  <a:lnTo>
                    <a:pt x="0" y="7563"/>
                  </a:lnTo>
                  <a:lnTo>
                    <a:pt x="0" y="7927"/>
                  </a:lnTo>
                  <a:lnTo>
                    <a:pt x="5018" y="12908"/>
                  </a:lnTo>
                  <a:lnTo>
                    <a:pt x="7236" y="15126"/>
                  </a:lnTo>
                  <a:lnTo>
                    <a:pt x="8290" y="15126"/>
                  </a:lnTo>
                  <a:lnTo>
                    <a:pt x="15490" y="7927"/>
                  </a:lnTo>
                  <a:lnTo>
                    <a:pt x="15490" y="7563"/>
                  </a:lnTo>
                  <a:lnTo>
                    <a:pt x="11708" y="3782"/>
                  </a:lnTo>
                  <a:lnTo>
                    <a:pt x="8109" y="182"/>
                  </a:lnTo>
                  <a:lnTo>
                    <a:pt x="79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1397425" y="5174150"/>
              <a:ext cx="176375" cy="90025"/>
            </a:xfrm>
            <a:custGeom>
              <a:avLst/>
              <a:gdLst/>
              <a:ahLst/>
              <a:cxnLst/>
              <a:rect l="l" t="t" r="r" b="b"/>
              <a:pathLst>
                <a:path w="7055" h="3601" extrusionOk="0">
                  <a:moveTo>
                    <a:pt x="3636" y="1"/>
                  </a:moveTo>
                  <a:lnTo>
                    <a:pt x="0" y="3600"/>
                  </a:lnTo>
                  <a:lnTo>
                    <a:pt x="6873" y="3600"/>
                  </a:lnTo>
                  <a:lnTo>
                    <a:pt x="7054" y="3419"/>
                  </a:lnTo>
                  <a:lnTo>
                    <a:pt x="36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1389250" y="5075075"/>
              <a:ext cx="90000" cy="180000"/>
            </a:xfrm>
            <a:custGeom>
              <a:avLst/>
              <a:gdLst/>
              <a:ahLst/>
              <a:cxnLst/>
              <a:rect l="l" t="t" r="r" b="b"/>
              <a:pathLst>
                <a:path w="3600" h="7200" extrusionOk="0">
                  <a:moveTo>
                    <a:pt x="0" y="0"/>
                  </a:moveTo>
                  <a:lnTo>
                    <a:pt x="0" y="7200"/>
                  </a:lnTo>
                  <a:lnTo>
                    <a:pt x="2218" y="4982"/>
                  </a:lnTo>
                  <a:lnTo>
                    <a:pt x="3600" y="360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1987375" y="4674200"/>
              <a:ext cx="590000" cy="589975"/>
            </a:xfrm>
            <a:custGeom>
              <a:avLst/>
              <a:gdLst/>
              <a:ahLst/>
              <a:cxnLst/>
              <a:rect l="l" t="t" r="r" b="b"/>
              <a:pathLst>
                <a:path w="23600" h="23599" extrusionOk="0">
                  <a:moveTo>
                    <a:pt x="1" y="0"/>
                  </a:moveTo>
                  <a:lnTo>
                    <a:pt x="1" y="36"/>
                  </a:lnTo>
                  <a:lnTo>
                    <a:pt x="23563" y="23598"/>
                  </a:lnTo>
                  <a:lnTo>
                    <a:pt x="23599" y="23598"/>
                  </a:lnTo>
                  <a:lnTo>
                    <a:pt x="20363" y="20362"/>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1911025" y="4750550"/>
              <a:ext cx="513625" cy="513625"/>
            </a:xfrm>
            <a:custGeom>
              <a:avLst/>
              <a:gdLst/>
              <a:ahLst/>
              <a:cxnLst/>
              <a:rect l="l" t="t" r="r" b="b"/>
              <a:pathLst>
                <a:path w="20545" h="20545" extrusionOk="0">
                  <a:moveTo>
                    <a:pt x="0" y="0"/>
                  </a:moveTo>
                  <a:lnTo>
                    <a:pt x="16836" y="16872"/>
                  </a:lnTo>
                  <a:lnTo>
                    <a:pt x="20544" y="20544"/>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327350" y="5172325"/>
              <a:ext cx="97300" cy="91850"/>
            </a:xfrm>
            <a:custGeom>
              <a:avLst/>
              <a:gdLst/>
              <a:ahLst/>
              <a:cxnLst/>
              <a:rect l="l" t="t" r="r" b="b"/>
              <a:pathLst>
                <a:path w="3892" h="3674" extrusionOk="0">
                  <a:moveTo>
                    <a:pt x="183" y="1"/>
                  </a:moveTo>
                  <a:lnTo>
                    <a:pt x="183" y="328"/>
                  </a:lnTo>
                  <a:lnTo>
                    <a:pt x="1" y="510"/>
                  </a:lnTo>
                  <a:lnTo>
                    <a:pt x="3164" y="3673"/>
                  </a:lnTo>
                  <a:lnTo>
                    <a:pt x="3891" y="3673"/>
                  </a:lnTo>
                  <a:lnTo>
                    <a:pt x="1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1891125" y="4750550"/>
              <a:ext cx="440800" cy="513625"/>
            </a:xfrm>
            <a:custGeom>
              <a:avLst/>
              <a:gdLst/>
              <a:ahLst/>
              <a:cxnLst/>
              <a:rect l="l" t="t" r="r" b="b"/>
              <a:pathLst>
                <a:path w="17632" h="20545" extrusionOk="0">
                  <a:moveTo>
                    <a:pt x="796" y="0"/>
                  </a:moveTo>
                  <a:lnTo>
                    <a:pt x="615" y="182"/>
                  </a:lnTo>
                  <a:lnTo>
                    <a:pt x="433" y="364"/>
                  </a:lnTo>
                  <a:lnTo>
                    <a:pt x="17123" y="17017"/>
                  </a:lnTo>
                  <a:lnTo>
                    <a:pt x="13777" y="20363"/>
                  </a:lnTo>
                  <a:lnTo>
                    <a:pt x="1" y="6586"/>
                  </a:lnTo>
                  <a:lnTo>
                    <a:pt x="13959" y="20544"/>
                  </a:lnTo>
                  <a:lnTo>
                    <a:pt x="14286" y="20544"/>
                  </a:lnTo>
                  <a:lnTo>
                    <a:pt x="17632" y="17199"/>
                  </a:lnTo>
                  <a:lnTo>
                    <a:pt x="17632" y="16872"/>
                  </a:lnTo>
                  <a:lnTo>
                    <a:pt x="79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007375" y="5185075"/>
              <a:ext cx="79125" cy="79100"/>
            </a:xfrm>
            <a:custGeom>
              <a:avLst/>
              <a:gdLst/>
              <a:ahLst/>
              <a:cxnLst/>
              <a:rect l="l" t="t" r="r" b="b"/>
              <a:pathLst>
                <a:path w="3165" h="3164" extrusionOk="0">
                  <a:moveTo>
                    <a:pt x="1" y="0"/>
                  </a:moveTo>
                  <a:lnTo>
                    <a:pt x="3164" y="3163"/>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1810125" y="4843275"/>
              <a:ext cx="430000" cy="420900"/>
            </a:xfrm>
            <a:custGeom>
              <a:avLst/>
              <a:gdLst/>
              <a:ahLst/>
              <a:cxnLst/>
              <a:rect l="l" t="t" r="r" b="b"/>
              <a:pathLst>
                <a:path w="17200" h="16836" extrusionOk="0">
                  <a:moveTo>
                    <a:pt x="364" y="0"/>
                  </a:moveTo>
                  <a:lnTo>
                    <a:pt x="182" y="182"/>
                  </a:lnTo>
                  <a:lnTo>
                    <a:pt x="0" y="364"/>
                  </a:lnTo>
                  <a:lnTo>
                    <a:pt x="16508" y="16835"/>
                  </a:lnTo>
                  <a:lnTo>
                    <a:pt x="17199" y="16835"/>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2002825" y="5185075"/>
              <a:ext cx="83675" cy="79100"/>
            </a:xfrm>
            <a:custGeom>
              <a:avLst/>
              <a:gdLst/>
              <a:ahLst/>
              <a:cxnLst/>
              <a:rect l="l" t="t" r="r" b="b"/>
              <a:pathLst>
                <a:path w="3347" h="3164" extrusionOk="0">
                  <a:moveTo>
                    <a:pt x="183" y="0"/>
                  </a:moveTo>
                  <a:lnTo>
                    <a:pt x="183" y="327"/>
                  </a:lnTo>
                  <a:lnTo>
                    <a:pt x="1" y="509"/>
                  </a:lnTo>
                  <a:lnTo>
                    <a:pt x="2655" y="3163"/>
                  </a:lnTo>
                  <a:lnTo>
                    <a:pt x="3346" y="3163"/>
                  </a:lnTo>
                  <a:lnTo>
                    <a:pt x="18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1733750" y="4919625"/>
              <a:ext cx="273650" cy="344550"/>
            </a:xfrm>
            <a:custGeom>
              <a:avLst/>
              <a:gdLst/>
              <a:ahLst/>
              <a:cxnLst/>
              <a:rect l="l" t="t" r="r" b="b"/>
              <a:pathLst>
                <a:path w="10946" h="13782" extrusionOk="0">
                  <a:moveTo>
                    <a:pt x="328" y="1"/>
                  </a:moveTo>
                  <a:lnTo>
                    <a:pt x="183" y="182"/>
                  </a:lnTo>
                  <a:lnTo>
                    <a:pt x="1" y="364"/>
                  </a:lnTo>
                  <a:lnTo>
                    <a:pt x="10437" y="10763"/>
                  </a:lnTo>
                  <a:lnTo>
                    <a:pt x="7600" y="13600"/>
                  </a:lnTo>
                  <a:lnTo>
                    <a:pt x="6931" y="12930"/>
                  </a:lnTo>
                  <a:lnTo>
                    <a:pt x="6931" y="12930"/>
                  </a:lnTo>
                  <a:lnTo>
                    <a:pt x="7782" y="13781"/>
                  </a:lnTo>
                  <a:lnTo>
                    <a:pt x="8110" y="13781"/>
                  </a:lnTo>
                  <a:lnTo>
                    <a:pt x="10946" y="10945"/>
                  </a:lnTo>
                  <a:lnTo>
                    <a:pt x="10946"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1581950" y="5079625"/>
              <a:ext cx="185475" cy="184550"/>
            </a:xfrm>
            <a:custGeom>
              <a:avLst/>
              <a:gdLst/>
              <a:ahLst/>
              <a:cxnLst/>
              <a:rect l="l" t="t" r="r" b="b"/>
              <a:pathLst>
                <a:path w="7419" h="7382" extrusionOk="0">
                  <a:moveTo>
                    <a:pt x="1" y="0"/>
                  </a:moveTo>
                  <a:lnTo>
                    <a:pt x="7382" y="7381"/>
                  </a:lnTo>
                  <a:lnTo>
                    <a:pt x="7418" y="7381"/>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1653775" y="4998700"/>
              <a:ext cx="274550" cy="265475"/>
            </a:xfrm>
            <a:custGeom>
              <a:avLst/>
              <a:gdLst/>
              <a:ahLst/>
              <a:cxnLst/>
              <a:rect l="l" t="t" r="r" b="b"/>
              <a:pathLst>
                <a:path w="10982" h="10619" extrusionOk="0">
                  <a:moveTo>
                    <a:pt x="364" y="1"/>
                  </a:moveTo>
                  <a:lnTo>
                    <a:pt x="182" y="183"/>
                  </a:lnTo>
                  <a:lnTo>
                    <a:pt x="0" y="365"/>
                  </a:lnTo>
                  <a:lnTo>
                    <a:pt x="10254" y="10618"/>
                  </a:lnTo>
                  <a:lnTo>
                    <a:pt x="10981" y="10618"/>
                  </a:lnTo>
                  <a:lnTo>
                    <a:pt x="3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1389250" y="5199600"/>
              <a:ext cx="55475" cy="55475"/>
            </a:xfrm>
            <a:custGeom>
              <a:avLst/>
              <a:gdLst/>
              <a:ahLst/>
              <a:cxnLst/>
              <a:rect l="l" t="t" r="r" b="b"/>
              <a:pathLst>
                <a:path w="2219" h="2219" extrusionOk="0">
                  <a:moveTo>
                    <a:pt x="0" y="2219"/>
                  </a:moveTo>
                  <a:lnTo>
                    <a:pt x="0" y="2219"/>
                  </a:lnTo>
                  <a:lnTo>
                    <a:pt x="22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1573775" y="5079625"/>
              <a:ext cx="192725" cy="184550"/>
            </a:xfrm>
            <a:custGeom>
              <a:avLst/>
              <a:gdLst/>
              <a:ahLst/>
              <a:cxnLst/>
              <a:rect l="l" t="t" r="r" b="b"/>
              <a:pathLst>
                <a:path w="7709" h="7382" extrusionOk="0">
                  <a:moveTo>
                    <a:pt x="328" y="0"/>
                  </a:moveTo>
                  <a:lnTo>
                    <a:pt x="0" y="364"/>
                  </a:lnTo>
                  <a:lnTo>
                    <a:pt x="7018" y="7381"/>
                  </a:lnTo>
                  <a:lnTo>
                    <a:pt x="7709" y="7381"/>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1389250" y="4076050"/>
              <a:ext cx="71825" cy="143650"/>
            </a:xfrm>
            <a:custGeom>
              <a:avLst/>
              <a:gdLst/>
              <a:ahLst/>
              <a:cxnLst/>
              <a:rect l="l" t="t" r="r" b="b"/>
              <a:pathLst>
                <a:path w="2873" h="5746" extrusionOk="0">
                  <a:moveTo>
                    <a:pt x="0" y="0"/>
                  </a:moveTo>
                  <a:lnTo>
                    <a:pt x="0" y="0"/>
                  </a:lnTo>
                  <a:lnTo>
                    <a:pt x="2873" y="2873"/>
                  </a:lnTo>
                  <a:lnTo>
                    <a:pt x="0" y="5745"/>
                  </a:lnTo>
                  <a:lnTo>
                    <a:pt x="0" y="5745"/>
                  </a:lnTo>
                  <a:lnTo>
                    <a:pt x="2873" y="2873"/>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1389250" y="4147850"/>
              <a:ext cx="598150" cy="607275"/>
            </a:xfrm>
            <a:custGeom>
              <a:avLst/>
              <a:gdLst/>
              <a:ahLst/>
              <a:cxnLst/>
              <a:rect l="l" t="t" r="r" b="b"/>
              <a:pathLst>
                <a:path w="23926" h="24291" extrusionOk="0">
                  <a:moveTo>
                    <a:pt x="2873" y="1"/>
                  </a:moveTo>
                  <a:lnTo>
                    <a:pt x="0" y="2873"/>
                  </a:lnTo>
                  <a:lnTo>
                    <a:pt x="0" y="3237"/>
                  </a:lnTo>
                  <a:lnTo>
                    <a:pt x="10345" y="13600"/>
                  </a:lnTo>
                  <a:lnTo>
                    <a:pt x="10345" y="13600"/>
                  </a:lnTo>
                  <a:lnTo>
                    <a:pt x="182" y="3419"/>
                  </a:lnTo>
                  <a:lnTo>
                    <a:pt x="3200" y="364"/>
                  </a:lnTo>
                  <a:lnTo>
                    <a:pt x="23562" y="20727"/>
                  </a:lnTo>
                  <a:lnTo>
                    <a:pt x="2873" y="1"/>
                  </a:lnTo>
                  <a:close/>
                  <a:moveTo>
                    <a:pt x="10345" y="13600"/>
                  </a:moveTo>
                  <a:lnTo>
                    <a:pt x="20508" y="23781"/>
                  </a:lnTo>
                  <a:lnTo>
                    <a:pt x="20508" y="23781"/>
                  </a:lnTo>
                  <a:lnTo>
                    <a:pt x="20508" y="23781"/>
                  </a:lnTo>
                  <a:lnTo>
                    <a:pt x="10345" y="13600"/>
                  </a:lnTo>
                  <a:close/>
                  <a:moveTo>
                    <a:pt x="23562" y="20727"/>
                  </a:moveTo>
                  <a:lnTo>
                    <a:pt x="20508" y="23781"/>
                  </a:lnTo>
                  <a:lnTo>
                    <a:pt x="20508" y="23781"/>
                  </a:lnTo>
                  <a:lnTo>
                    <a:pt x="20690" y="23963"/>
                  </a:lnTo>
                  <a:lnTo>
                    <a:pt x="20690" y="24290"/>
                  </a:lnTo>
                  <a:lnTo>
                    <a:pt x="20871" y="24108"/>
                  </a:lnTo>
                  <a:lnTo>
                    <a:pt x="23926" y="21054"/>
                  </a:lnTo>
                  <a:lnTo>
                    <a:pt x="23562" y="207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1389250" y="4228750"/>
              <a:ext cx="517250" cy="619075"/>
            </a:xfrm>
            <a:custGeom>
              <a:avLst/>
              <a:gdLst/>
              <a:ahLst/>
              <a:cxnLst/>
              <a:rect l="l" t="t" r="r" b="b"/>
              <a:pathLst>
                <a:path w="20690" h="24763" extrusionOk="0">
                  <a:moveTo>
                    <a:pt x="0" y="1"/>
                  </a:moveTo>
                  <a:lnTo>
                    <a:pt x="0" y="692"/>
                  </a:lnTo>
                  <a:lnTo>
                    <a:pt x="20181" y="20872"/>
                  </a:lnTo>
                  <a:lnTo>
                    <a:pt x="16835" y="24218"/>
                  </a:lnTo>
                  <a:lnTo>
                    <a:pt x="17017" y="24399"/>
                  </a:lnTo>
                  <a:lnTo>
                    <a:pt x="17017" y="24763"/>
                  </a:lnTo>
                  <a:lnTo>
                    <a:pt x="17199" y="24581"/>
                  </a:lnTo>
                  <a:lnTo>
                    <a:pt x="20508" y="21236"/>
                  </a:lnTo>
                  <a:lnTo>
                    <a:pt x="20690" y="21054"/>
                  </a:lnTo>
                  <a:lnTo>
                    <a:pt x="20690" y="20727"/>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1389250" y="4413300"/>
              <a:ext cx="76375" cy="144550"/>
            </a:xfrm>
            <a:custGeom>
              <a:avLst/>
              <a:gdLst/>
              <a:ahLst/>
              <a:cxnLst/>
              <a:rect l="l" t="t" r="r" b="b"/>
              <a:pathLst>
                <a:path w="3055" h="5782" extrusionOk="0">
                  <a:moveTo>
                    <a:pt x="0" y="0"/>
                  </a:moveTo>
                  <a:lnTo>
                    <a:pt x="0" y="691"/>
                  </a:lnTo>
                  <a:lnTo>
                    <a:pt x="2528" y="3219"/>
                  </a:lnTo>
                  <a:lnTo>
                    <a:pt x="2528" y="3219"/>
                  </a:lnTo>
                  <a:lnTo>
                    <a:pt x="2691" y="3055"/>
                  </a:lnTo>
                  <a:lnTo>
                    <a:pt x="3054" y="3055"/>
                  </a:lnTo>
                  <a:lnTo>
                    <a:pt x="0" y="0"/>
                  </a:lnTo>
                  <a:close/>
                  <a:moveTo>
                    <a:pt x="2528" y="3219"/>
                  </a:moveTo>
                  <a:lnTo>
                    <a:pt x="0" y="5782"/>
                  </a:lnTo>
                  <a:lnTo>
                    <a:pt x="0" y="5782"/>
                  </a:lnTo>
                  <a:lnTo>
                    <a:pt x="2545" y="3236"/>
                  </a:lnTo>
                  <a:lnTo>
                    <a:pt x="2528" y="321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1389250" y="4489650"/>
              <a:ext cx="425450" cy="434550"/>
            </a:xfrm>
            <a:custGeom>
              <a:avLst/>
              <a:gdLst/>
              <a:ahLst/>
              <a:cxnLst/>
              <a:rect l="l" t="t" r="r" b="b"/>
              <a:pathLst>
                <a:path w="17018" h="17382" extrusionOk="0">
                  <a:moveTo>
                    <a:pt x="182" y="3237"/>
                  </a:moveTo>
                  <a:lnTo>
                    <a:pt x="182" y="3237"/>
                  </a:lnTo>
                  <a:lnTo>
                    <a:pt x="11236" y="14291"/>
                  </a:lnTo>
                  <a:lnTo>
                    <a:pt x="182" y="3237"/>
                  </a:lnTo>
                  <a:close/>
                  <a:moveTo>
                    <a:pt x="11236" y="14291"/>
                  </a:moveTo>
                  <a:lnTo>
                    <a:pt x="13781" y="16836"/>
                  </a:lnTo>
                  <a:lnTo>
                    <a:pt x="11236" y="14291"/>
                  </a:lnTo>
                  <a:close/>
                  <a:moveTo>
                    <a:pt x="2727" y="1"/>
                  </a:moveTo>
                  <a:lnTo>
                    <a:pt x="0" y="2728"/>
                  </a:lnTo>
                  <a:lnTo>
                    <a:pt x="0" y="3055"/>
                  </a:lnTo>
                  <a:lnTo>
                    <a:pt x="182" y="3237"/>
                  </a:lnTo>
                  <a:lnTo>
                    <a:pt x="182" y="3237"/>
                  </a:lnTo>
                  <a:lnTo>
                    <a:pt x="2909" y="510"/>
                  </a:lnTo>
                  <a:lnTo>
                    <a:pt x="16472" y="14145"/>
                  </a:lnTo>
                  <a:lnTo>
                    <a:pt x="13781" y="16836"/>
                  </a:lnTo>
                  <a:lnTo>
                    <a:pt x="13781" y="16836"/>
                  </a:lnTo>
                  <a:lnTo>
                    <a:pt x="13781" y="16836"/>
                  </a:lnTo>
                  <a:lnTo>
                    <a:pt x="13963" y="17018"/>
                  </a:lnTo>
                  <a:lnTo>
                    <a:pt x="13963" y="17381"/>
                  </a:lnTo>
                  <a:lnTo>
                    <a:pt x="14108" y="17200"/>
                  </a:lnTo>
                  <a:lnTo>
                    <a:pt x="16835" y="14472"/>
                  </a:lnTo>
                  <a:lnTo>
                    <a:pt x="17017" y="14291"/>
                  </a:lnTo>
                  <a:lnTo>
                    <a:pt x="17017" y="13963"/>
                  </a:lnTo>
                  <a:lnTo>
                    <a:pt x="30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1389250" y="4725100"/>
              <a:ext cx="80000" cy="80925"/>
            </a:xfrm>
            <a:custGeom>
              <a:avLst/>
              <a:gdLst/>
              <a:ahLst/>
              <a:cxnLst/>
              <a:rect l="l" t="t" r="r" b="b"/>
              <a:pathLst>
                <a:path w="3200" h="3237" extrusionOk="0">
                  <a:moveTo>
                    <a:pt x="0" y="0"/>
                  </a:moveTo>
                  <a:lnTo>
                    <a:pt x="0" y="0"/>
                  </a:lnTo>
                  <a:lnTo>
                    <a:pt x="3200" y="323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1420150" y="4774175"/>
              <a:ext cx="36375" cy="36400"/>
            </a:xfrm>
            <a:custGeom>
              <a:avLst/>
              <a:gdLst/>
              <a:ahLst/>
              <a:cxnLst/>
              <a:rect l="l" t="t" r="r" b="b"/>
              <a:pathLst>
                <a:path w="1455" h="1456" extrusionOk="0">
                  <a:moveTo>
                    <a:pt x="1455" y="1455"/>
                  </a:move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1389250" y="4566025"/>
              <a:ext cx="349075" cy="437250"/>
            </a:xfrm>
            <a:custGeom>
              <a:avLst/>
              <a:gdLst/>
              <a:ahLst/>
              <a:cxnLst/>
              <a:rect l="l" t="t" r="r" b="b"/>
              <a:pathLst>
                <a:path w="13963" h="17490" extrusionOk="0">
                  <a:moveTo>
                    <a:pt x="0" y="0"/>
                  </a:moveTo>
                  <a:lnTo>
                    <a:pt x="0" y="727"/>
                  </a:lnTo>
                  <a:lnTo>
                    <a:pt x="13417" y="14145"/>
                  </a:lnTo>
                  <a:lnTo>
                    <a:pt x="10581" y="16981"/>
                  </a:lnTo>
                  <a:lnTo>
                    <a:pt x="10581" y="16981"/>
                  </a:lnTo>
                  <a:lnTo>
                    <a:pt x="10763" y="17163"/>
                  </a:lnTo>
                  <a:lnTo>
                    <a:pt x="10763" y="17490"/>
                  </a:lnTo>
                  <a:lnTo>
                    <a:pt x="10945" y="17308"/>
                  </a:lnTo>
                  <a:lnTo>
                    <a:pt x="13781" y="14508"/>
                  </a:lnTo>
                  <a:lnTo>
                    <a:pt x="13963" y="14326"/>
                  </a:lnTo>
                  <a:lnTo>
                    <a:pt x="13963" y="13963"/>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1389250" y="4725100"/>
              <a:ext cx="80000" cy="152725"/>
            </a:xfrm>
            <a:custGeom>
              <a:avLst/>
              <a:gdLst/>
              <a:ahLst/>
              <a:cxnLst/>
              <a:rect l="l" t="t" r="r" b="b"/>
              <a:pathLst>
                <a:path w="3200" h="6109" extrusionOk="0">
                  <a:moveTo>
                    <a:pt x="0" y="0"/>
                  </a:moveTo>
                  <a:lnTo>
                    <a:pt x="0" y="727"/>
                  </a:lnTo>
                  <a:lnTo>
                    <a:pt x="1236" y="1964"/>
                  </a:lnTo>
                  <a:lnTo>
                    <a:pt x="2691" y="3418"/>
                  </a:lnTo>
                  <a:lnTo>
                    <a:pt x="0" y="6109"/>
                  </a:lnTo>
                  <a:lnTo>
                    <a:pt x="2873" y="3236"/>
                  </a:lnTo>
                  <a:lnTo>
                    <a:pt x="3018" y="3236"/>
                  </a:lnTo>
                  <a:lnTo>
                    <a:pt x="3054" y="3164"/>
                  </a:lnTo>
                  <a:lnTo>
                    <a:pt x="3127" y="3236"/>
                  </a:lnTo>
                  <a:lnTo>
                    <a:pt x="3200" y="323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1389250" y="4806000"/>
              <a:ext cx="269075" cy="458175"/>
            </a:xfrm>
            <a:custGeom>
              <a:avLst/>
              <a:gdLst/>
              <a:ahLst/>
              <a:cxnLst/>
              <a:rect l="l" t="t" r="r" b="b"/>
              <a:pathLst>
                <a:path w="10763" h="18327" extrusionOk="0">
                  <a:moveTo>
                    <a:pt x="2873" y="0"/>
                  </a:moveTo>
                  <a:lnTo>
                    <a:pt x="0" y="2873"/>
                  </a:lnTo>
                  <a:lnTo>
                    <a:pt x="0" y="3200"/>
                  </a:lnTo>
                  <a:lnTo>
                    <a:pt x="182" y="3382"/>
                  </a:lnTo>
                  <a:lnTo>
                    <a:pt x="3054" y="509"/>
                  </a:lnTo>
                  <a:lnTo>
                    <a:pt x="10254" y="7709"/>
                  </a:lnTo>
                  <a:lnTo>
                    <a:pt x="7381" y="10582"/>
                  </a:lnTo>
                  <a:lnTo>
                    <a:pt x="6209" y="9409"/>
                  </a:lnTo>
                  <a:lnTo>
                    <a:pt x="6209" y="9409"/>
                  </a:lnTo>
                  <a:lnTo>
                    <a:pt x="7563" y="10763"/>
                  </a:lnTo>
                  <a:lnTo>
                    <a:pt x="7563" y="11107"/>
                  </a:lnTo>
                  <a:lnTo>
                    <a:pt x="7563" y="11107"/>
                  </a:lnTo>
                  <a:lnTo>
                    <a:pt x="7709" y="10945"/>
                  </a:lnTo>
                  <a:lnTo>
                    <a:pt x="10581" y="8073"/>
                  </a:lnTo>
                  <a:lnTo>
                    <a:pt x="10763" y="7891"/>
                  </a:lnTo>
                  <a:lnTo>
                    <a:pt x="10763" y="7564"/>
                  </a:lnTo>
                  <a:lnTo>
                    <a:pt x="3200" y="0"/>
                  </a:lnTo>
                  <a:lnTo>
                    <a:pt x="3163" y="37"/>
                  </a:lnTo>
                  <a:lnTo>
                    <a:pt x="3273" y="182"/>
                  </a:lnTo>
                  <a:lnTo>
                    <a:pt x="3054" y="255"/>
                  </a:lnTo>
                  <a:lnTo>
                    <a:pt x="2873" y="328"/>
                  </a:lnTo>
                  <a:lnTo>
                    <a:pt x="2945" y="182"/>
                  </a:lnTo>
                  <a:lnTo>
                    <a:pt x="3018" y="0"/>
                  </a:lnTo>
                  <a:close/>
                  <a:moveTo>
                    <a:pt x="7563" y="11107"/>
                  </a:moveTo>
                  <a:lnTo>
                    <a:pt x="7389" y="11300"/>
                  </a:lnTo>
                  <a:lnTo>
                    <a:pt x="7389" y="11300"/>
                  </a:lnTo>
                  <a:lnTo>
                    <a:pt x="7563" y="11127"/>
                  </a:lnTo>
                  <a:lnTo>
                    <a:pt x="7563" y="11107"/>
                  </a:lnTo>
                  <a:close/>
                  <a:moveTo>
                    <a:pt x="7389" y="11300"/>
                  </a:moveTo>
                  <a:lnTo>
                    <a:pt x="327" y="18326"/>
                  </a:lnTo>
                  <a:lnTo>
                    <a:pt x="3963" y="14727"/>
                  </a:lnTo>
                  <a:lnTo>
                    <a:pt x="7381" y="11309"/>
                  </a:lnTo>
                  <a:lnTo>
                    <a:pt x="7389" y="113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1467425" y="4806000"/>
              <a:ext cx="1825" cy="925"/>
            </a:xfrm>
            <a:custGeom>
              <a:avLst/>
              <a:gdLst/>
              <a:ahLst/>
              <a:cxnLst/>
              <a:rect l="l" t="t" r="r" b="b"/>
              <a:pathLst>
                <a:path w="73" h="37" extrusionOk="0">
                  <a:moveTo>
                    <a:pt x="0" y="0"/>
                  </a:moveTo>
                  <a:lnTo>
                    <a:pt x="36" y="37"/>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1461050" y="4804175"/>
              <a:ext cx="10025" cy="10025"/>
            </a:xfrm>
            <a:custGeom>
              <a:avLst/>
              <a:gdLst/>
              <a:ahLst/>
              <a:cxnLst/>
              <a:rect l="l" t="t" r="r" b="b"/>
              <a:pathLst>
                <a:path w="401" h="401" extrusionOk="0">
                  <a:moveTo>
                    <a:pt x="182" y="1"/>
                  </a:moveTo>
                  <a:lnTo>
                    <a:pt x="146" y="73"/>
                  </a:lnTo>
                  <a:lnTo>
                    <a:pt x="73" y="255"/>
                  </a:lnTo>
                  <a:lnTo>
                    <a:pt x="1" y="401"/>
                  </a:lnTo>
                  <a:lnTo>
                    <a:pt x="182" y="328"/>
                  </a:lnTo>
                  <a:lnTo>
                    <a:pt x="401" y="255"/>
                  </a:lnTo>
                  <a:lnTo>
                    <a:pt x="291" y="110"/>
                  </a:lnTo>
                  <a:lnTo>
                    <a:pt x="255" y="73"/>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1389250" y="4886000"/>
              <a:ext cx="189100" cy="378175"/>
            </a:xfrm>
            <a:custGeom>
              <a:avLst/>
              <a:gdLst/>
              <a:ahLst/>
              <a:cxnLst/>
              <a:rect l="l" t="t" r="r" b="b"/>
              <a:pathLst>
                <a:path w="7564" h="15127" extrusionOk="0">
                  <a:moveTo>
                    <a:pt x="0" y="0"/>
                  </a:moveTo>
                  <a:lnTo>
                    <a:pt x="0" y="727"/>
                  </a:lnTo>
                  <a:lnTo>
                    <a:pt x="7018" y="7745"/>
                  </a:lnTo>
                  <a:lnTo>
                    <a:pt x="3600" y="11163"/>
                  </a:lnTo>
                  <a:lnTo>
                    <a:pt x="2218" y="12545"/>
                  </a:lnTo>
                  <a:lnTo>
                    <a:pt x="0" y="14763"/>
                  </a:lnTo>
                  <a:lnTo>
                    <a:pt x="0" y="15126"/>
                  </a:lnTo>
                  <a:lnTo>
                    <a:pt x="327" y="15126"/>
                  </a:lnTo>
                  <a:lnTo>
                    <a:pt x="7563" y="7927"/>
                  </a:lnTo>
                  <a:lnTo>
                    <a:pt x="7563" y="7563"/>
                  </a:lnTo>
                  <a:lnTo>
                    <a:pt x="3782" y="3782"/>
                  </a:lnTo>
                  <a:lnTo>
                    <a:pt x="182"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3779075" y="4055125"/>
              <a:ext cx="3675" cy="7300"/>
            </a:xfrm>
            <a:custGeom>
              <a:avLst/>
              <a:gdLst/>
              <a:ahLst/>
              <a:cxnLst/>
              <a:rect l="l" t="t" r="r" b="b"/>
              <a:pathLst>
                <a:path w="147" h="292" extrusionOk="0">
                  <a:moveTo>
                    <a:pt x="1" y="1"/>
                  </a:moveTo>
                  <a:lnTo>
                    <a:pt x="1" y="292"/>
                  </a:lnTo>
                  <a:lnTo>
                    <a:pt x="146" y="146"/>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3787250" y="3973325"/>
              <a:ext cx="688175" cy="692700"/>
            </a:xfrm>
            <a:custGeom>
              <a:avLst/>
              <a:gdLst/>
              <a:ahLst/>
              <a:cxnLst/>
              <a:rect l="l" t="t" r="r" b="b"/>
              <a:pathLst>
                <a:path w="27527" h="27708" extrusionOk="0">
                  <a:moveTo>
                    <a:pt x="3564" y="0"/>
                  </a:moveTo>
                  <a:lnTo>
                    <a:pt x="328" y="3273"/>
                  </a:lnTo>
                  <a:lnTo>
                    <a:pt x="328" y="3273"/>
                  </a:lnTo>
                  <a:lnTo>
                    <a:pt x="3237" y="364"/>
                  </a:lnTo>
                  <a:lnTo>
                    <a:pt x="26981" y="24144"/>
                  </a:lnTo>
                  <a:lnTo>
                    <a:pt x="23927" y="27162"/>
                  </a:lnTo>
                  <a:lnTo>
                    <a:pt x="328" y="3564"/>
                  </a:lnTo>
                  <a:lnTo>
                    <a:pt x="328" y="3600"/>
                  </a:lnTo>
                  <a:lnTo>
                    <a:pt x="1" y="3927"/>
                  </a:lnTo>
                  <a:lnTo>
                    <a:pt x="3055" y="6982"/>
                  </a:lnTo>
                  <a:lnTo>
                    <a:pt x="23781" y="27708"/>
                  </a:lnTo>
                  <a:lnTo>
                    <a:pt x="24108" y="27708"/>
                  </a:lnTo>
                  <a:lnTo>
                    <a:pt x="24290" y="27526"/>
                  </a:lnTo>
                  <a:lnTo>
                    <a:pt x="27345" y="24472"/>
                  </a:lnTo>
                  <a:lnTo>
                    <a:pt x="27526" y="24290"/>
                  </a:lnTo>
                  <a:lnTo>
                    <a:pt x="27526" y="23963"/>
                  </a:lnTo>
                  <a:lnTo>
                    <a:pt x="27345" y="23781"/>
                  </a:lnTo>
                  <a:lnTo>
                    <a:pt x="10328" y="6764"/>
                  </a:lnTo>
                  <a:lnTo>
                    <a:pt x="6619" y="3055"/>
                  </a:lnTo>
                  <a:lnTo>
                    <a:pt x="35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585525" y="2759775"/>
              <a:ext cx="142400" cy="85475"/>
            </a:xfrm>
            <a:custGeom>
              <a:avLst/>
              <a:gdLst/>
              <a:ahLst/>
              <a:cxnLst/>
              <a:rect l="l" t="t" r="r" b="b"/>
              <a:pathLst>
                <a:path w="5696" h="3419" extrusionOk="0">
                  <a:moveTo>
                    <a:pt x="3237" y="509"/>
                  </a:moveTo>
                  <a:lnTo>
                    <a:pt x="5696" y="2969"/>
                  </a:lnTo>
                  <a:lnTo>
                    <a:pt x="3237" y="509"/>
                  </a:lnTo>
                  <a:close/>
                  <a:moveTo>
                    <a:pt x="3091" y="0"/>
                  </a:moveTo>
                  <a:lnTo>
                    <a:pt x="0" y="3055"/>
                  </a:lnTo>
                  <a:lnTo>
                    <a:pt x="364" y="3382"/>
                  </a:lnTo>
                  <a:lnTo>
                    <a:pt x="364" y="3418"/>
                  </a:lnTo>
                  <a:lnTo>
                    <a:pt x="3237" y="509"/>
                  </a:lnTo>
                  <a:lnTo>
                    <a:pt x="3237" y="509"/>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2577350" y="2845225"/>
              <a:ext cx="3650" cy="7300"/>
            </a:xfrm>
            <a:custGeom>
              <a:avLst/>
              <a:gdLst/>
              <a:ahLst/>
              <a:cxnLst/>
              <a:rect l="l" t="t" r="r" b="b"/>
              <a:pathLst>
                <a:path w="146" h="292" extrusionOk="0">
                  <a:moveTo>
                    <a:pt x="0" y="0"/>
                  </a:moveTo>
                  <a:lnTo>
                    <a:pt x="0" y="291"/>
                  </a:lnTo>
                  <a:lnTo>
                    <a:pt x="146" y="1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2594625" y="2852500"/>
              <a:ext cx="589975" cy="590875"/>
            </a:xfrm>
            <a:custGeom>
              <a:avLst/>
              <a:gdLst/>
              <a:ahLst/>
              <a:cxnLst/>
              <a:rect l="l" t="t" r="r" b="b"/>
              <a:pathLst>
                <a:path w="23599" h="23635" extrusionOk="0">
                  <a:moveTo>
                    <a:pt x="0" y="0"/>
                  </a:moveTo>
                  <a:lnTo>
                    <a:pt x="0" y="36"/>
                  </a:lnTo>
                  <a:lnTo>
                    <a:pt x="3236" y="3273"/>
                  </a:lnTo>
                  <a:lnTo>
                    <a:pt x="23598" y="23635"/>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2662800" y="2242525"/>
              <a:ext cx="610875" cy="610900"/>
            </a:xfrm>
            <a:custGeom>
              <a:avLst/>
              <a:gdLst/>
              <a:ahLst/>
              <a:cxnLst/>
              <a:rect l="l" t="t" r="r" b="b"/>
              <a:pathLst>
                <a:path w="24435" h="24436" extrusionOk="0">
                  <a:moveTo>
                    <a:pt x="23926" y="3564"/>
                  </a:moveTo>
                  <a:lnTo>
                    <a:pt x="3582" y="23908"/>
                  </a:lnTo>
                  <a:lnTo>
                    <a:pt x="3582" y="23908"/>
                  </a:lnTo>
                  <a:lnTo>
                    <a:pt x="3600" y="23926"/>
                  </a:lnTo>
                  <a:lnTo>
                    <a:pt x="23926" y="3564"/>
                  </a:lnTo>
                  <a:close/>
                  <a:moveTo>
                    <a:pt x="20690" y="1"/>
                  </a:moveTo>
                  <a:lnTo>
                    <a:pt x="0" y="20690"/>
                  </a:lnTo>
                  <a:lnTo>
                    <a:pt x="0" y="21054"/>
                  </a:lnTo>
                  <a:lnTo>
                    <a:pt x="3382" y="24435"/>
                  </a:lnTo>
                  <a:lnTo>
                    <a:pt x="3382" y="24108"/>
                  </a:lnTo>
                  <a:lnTo>
                    <a:pt x="3582" y="23908"/>
                  </a:lnTo>
                  <a:lnTo>
                    <a:pt x="3582" y="23908"/>
                  </a:lnTo>
                  <a:lnTo>
                    <a:pt x="546" y="20872"/>
                  </a:lnTo>
                  <a:lnTo>
                    <a:pt x="20871" y="510"/>
                  </a:lnTo>
                  <a:lnTo>
                    <a:pt x="23889" y="3564"/>
                  </a:lnTo>
                  <a:lnTo>
                    <a:pt x="23926" y="3564"/>
                  </a:lnTo>
                  <a:lnTo>
                    <a:pt x="23926" y="3564"/>
                  </a:lnTo>
                  <a:lnTo>
                    <a:pt x="23926" y="3564"/>
                  </a:lnTo>
                  <a:lnTo>
                    <a:pt x="24108" y="3382"/>
                  </a:lnTo>
                  <a:lnTo>
                    <a:pt x="24435" y="3382"/>
                  </a:lnTo>
                  <a:lnTo>
                    <a:pt x="24253" y="3200"/>
                  </a:lnTo>
                  <a:lnTo>
                    <a:pt x="21235" y="146"/>
                  </a:lnTo>
                  <a:lnTo>
                    <a:pt x="2105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2747325" y="2327075"/>
              <a:ext cx="619075" cy="619075"/>
            </a:xfrm>
            <a:custGeom>
              <a:avLst/>
              <a:gdLst/>
              <a:ahLst/>
              <a:cxnLst/>
              <a:rect l="l" t="t" r="r" b="b"/>
              <a:pathLst>
                <a:path w="24763" h="24763" extrusionOk="0">
                  <a:moveTo>
                    <a:pt x="9264" y="18808"/>
                  </a:moveTo>
                  <a:lnTo>
                    <a:pt x="3855" y="24217"/>
                  </a:lnTo>
                  <a:lnTo>
                    <a:pt x="7382" y="20690"/>
                  </a:lnTo>
                  <a:lnTo>
                    <a:pt x="9264" y="18808"/>
                  </a:lnTo>
                  <a:close/>
                  <a:moveTo>
                    <a:pt x="20690" y="0"/>
                  </a:moveTo>
                  <a:lnTo>
                    <a:pt x="1" y="20690"/>
                  </a:lnTo>
                  <a:lnTo>
                    <a:pt x="1" y="21053"/>
                  </a:lnTo>
                  <a:lnTo>
                    <a:pt x="3673" y="24762"/>
                  </a:lnTo>
                  <a:lnTo>
                    <a:pt x="3673" y="24399"/>
                  </a:lnTo>
                  <a:lnTo>
                    <a:pt x="3855" y="24217"/>
                  </a:lnTo>
                  <a:lnTo>
                    <a:pt x="546" y="20872"/>
                  </a:lnTo>
                  <a:lnTo>
                    <a:pt x="20872" y="546"/>
                  </a:lnTo>
                  <a:lnTo>
                    <a:pt x="24217" y="3854"/>
                  </a:lnTo>
                  <a:lnTo>
                    <a:pt x="10436" y="17635"/>
                  </a:lnTo>
                  <a:lnTo>
                    <a:pt x="24399" y="3673"/>
                  </a:lnTo>
                  <a:lnTo>
                    <a:pt x="24763" y="3673"/>
                  </a:lnTo>
                  <a:lnTo>
                    <a:pt x="24581" y="3527"/>
                  </a:lnTo>
                  <a:lnTo>
                    <a:pt x="21236" y="182"/>
                  </a:lnTo>
                  <a:lnTo>
                    <a:pt x="21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2840050" y="2844300"/>
              <a:ext cx="512725" cy="522725"/>
            </a:xfrm>
            <a:custGeom>
              <a:avLst/>
              <a:gdLst/>
              <a:ahLst/>
              <a:cxnLst/>
              <a:rect l="l" t="t" r="r" b="b"/>
              <a:pathLst>
                <a:path w="20509" h="20909" extrusionOk="0">
                  <a:moveTo>
                    <a:pt x="3673" y="1"/>
                  </a:moveTo>
                  <a:lnTo>
                    <a:pt x="1" y="3710"/>
                  </a:lnTo>
                  <a:lnTo>
                    <a:pt x="1" y="4073"/>
                  </a:lnTo>
                  <a:lnTo>
                    <a:pt x="16836" y="20908"/>
                  </a:lnTo>
                  <a:lnTo>
                    <a:pt x="17018" y="20727"/>
                  </a:lnTo>
                  <a:lnTo>
                    <a:pt x="17163" y="20545"/>
                  </a:lnTo>
                  <a:lnTo>
                    <a:pt x="510" y="3891"/>
                  </a:lnTo>
                  <a:lnTo>
                    <a:pt x="3855" y="546"/>
                  </a:lnTo>
                  <a:lnTo>
                    <a:pt x="20508" y="17200"/>
                  </a:lnTo>
                  <a:lnTo>
                    <a:pt x="3673" y="364"/>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2931875" y="2767950"/>
              <a:ext cx="429975" cy="506350"/>
            </a:xfrm>
            <a:custGeom>
              <a:avLst/>
              <a:gdLst/>
              <a:ahLst/>
              <a:cxnLst/>
              <a:rect l="l" t="t" r="r" b="b"/>
              <a:pathLst>
                <a:path w="17199" h="20254" extrusionOk="0">
                  <a:moveTo>
                    <a:pt x="3054" y="0"/>
                  </a:moveTo>
                  <a:lnTo>
                    <a:pt x="0" y="3055"/>
                  </a:lnTo>
                  <a:lnTo>
                    <a:pt x="0" y="3418"/>
                  </a:lnTo>
                  <a:lnTo>
                    <a:pt x="16835" y="20254"/>
                  </a:lnTo>
                  <a:lnTo>
                    <a:pt x="17017" y="20072"/>
                  </a:lnTo>
                  <a:lnTo>
                    <a:pt x="17199" y="19926"/>
                  </a:lnTo>
                  <a:lnTo>
                    <a:pt x="545" y="3237"/>
                  </a:lnTo>
                  <a:lnTo>
                    <a:pt x="3236" y="546"/>
                  </a:lnTo>
                  <a:lnTo>
                    <a:pt x="3236" y="546"/>
                  </a:lnTo>
                  <a:lnTo>
                    <a:pt x="3236" y="546"/>
                  </a:lnTo>
                  <a:lnTo>
                    <a:pt x="3054" y="364"/>
                  </a:lnTo>
                  <a:lnTo>
                    <a:pt x="3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08225" y="2419800"/>
              <a:ext cx="434550" cy="433625"/>
            </a:xfrm>
            <a:custGeom>
              <a:avLst/>
              <a:gdLst/>
              <a:ahLst/>
              <a:cxnLst/>
              <a:rect l="l" t="t" r="r" b="b"/>
              <a:pathLst>
                <a:path w="17382" h="17345" extrusionOk="0">
                  <a:moveTo>
                    <a:pt x="7738" y="12322"/>
                  </a:moveTo>
                  <a:lnTo>
                    <a:pt x="3219" y="16818"/>
                  </a:lnTo>
                  <a:lnTo>
                    <a:pt x="3237" y="16835"/>
                  </a:lnTo>
                  <a:lnTo>
                    <a:pt x="7738" y="12322"/>
                  </a:lnTo>
                  <a:close/>
                  <a:moveTo>
                    <a:pt x="13963" y="0"/>
                  </a:moveTo>
                  <a:lnTo>
                    <a:pt x="0" y="13963"/>
                  </a:lnTo>
                  <a:lnTo>
                    <a:pt x="0" y="14326"/>
                  </a:lnTo>
                  <a:lnTo>
                    <a:pt x="3055" y="17344"/>
                  </a:lnTo>
                  <a:lnTo>
                    <a:pt x="3055" y="16981"/>
                  </a:lnTo>
                  <a:lnTo>
                    <a:pt x="3219" y="16818"/>
                  </a:lnTo>
                  <a:lnTo>
                    <a:pt x="509" y="14108"/>
                  </a:lnTo>
                  <a:lnTo>
                    <a:pt x="14109" y="473"/>
                  </a:lnTo>
                  <a:lnTo>
                    <a:pt x="16836" y="3200"/>
                  </a:lnTo>
                  <a:lnTo>
                    <a:pt x="7738" y="12322"/>
                  </a:lnTo>
                  <a:lnTo>
                    <a:pt x="17054" y="3054"/>
                  </a:lnTo>
                  <a:lnTo>
                    <a:pt x="17381" y="3054"/>
                  </a:lnTo>
                  <a:lnTo>
                    <a:pt x="17199" y="2873"/>
                  </a:lnTo>
                  <a:lnTo>
                    <a:pt x="14472" y="145"/>
                  </a:lnTo>
                  <a:lnTo>
                    <a:pt x="14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3337300" y="2678875"/>
              <a:ext cx="90000" cy="90000"/>
            </a:xfrm>
            <a:custGeom>
              <a:avLst/>
              <a:gdLst/>
              <a:ahLst/>
              <a:cxnLst/>
              <a:rect l="l" t="t" r="r" b="b"/>
              <a:pathLst>
                <a:path w="3600" h="3600" extrusionOk="0">
                  <a:moveTo>
                    <a:pt x="3600" y="0"/>
                  </a:moveTo>
                  <a:lnTo>
                    <a:pt x="0" y="3600"/>
                  </a:lnTo>
                  <a:lnTo>
                    <a:pt x="0"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84575" y="2496150"/>
              <a:ext cx="437275" cy="437275"/>
            </a:xfrm>
            <a:custGeom>
              <a:avLst/>
              <a:gdLst/>
              <a:ahLst/>
              <a:cxnLst/>
              <a:rect l="l" t="t" r="r" b="b"/>
              <a:pathLst>
                <a:path w="17491" h="17491" extrusionOk="0">
                  <a:moveTo>
                    <a:pt x="9600" y="10727"/>
                  </a:moveTo>
                  <a:lnTo>
                    <a:pt x="6364" y="13927"/>
                  </a:lnTo>
                  <a:lnTo>
                    <a:pt x="3381" y="16944"/>
                  </a:lnTo>
                  <a:lnTo>
                    <a:pt x="3382" y="16945"/>
                  </a:lnTo>
                  <a:lnTo>
                    <a:pt x="9600" y="10727"/>
                  </a:lnTo>
                  <a:close/>
                  <a:moveTo>
                    <a:pt x="13963" y="0"/>
                  </a:moveTo>
                  <a:lnTo>
                    <a:pt x="1" y="13927"/>
                  </a:lnTo>
                  <a:lnTo>
                    <a:pt x="1" y="14290"/>
                  </a:lnTo>
                  <a:lnTo>
                    <a:pt x="3201" y="17490"/>
                  </a:lnTo>
                  <a:lnTo>
                    <a:pt x="3201" y="17127"/>
                  </a:lnTo>
                  <a:lnTo>
                    <a:pt x="3381" y="16944"/>
                  </a:lnTo>
                  <a:lnTo>
                    <a:pt x="546" y="14109"/>
                  </a:lnTo>
                  <a:lnTo>
                    <a:pt x="14145" y="509"/>
                  </a:lnTo>
                  <a:lnTo>
                    <a:pt x="16981" y="3346"/>
                  </a:lnTo>
                  <a:lnTo>
                    <a:pt x="17163" y="3164"/>
                  </a:lnTo>
                  <a:lnTo>
                    <a:pt x="17491" y="3164"/>
                  </a:lnTo>
                  <a:lnTo>
                    <a:pt x="17345" y="2982"/>
                  </a:lnTo>
                  <a:lnTo>
                    <a:pt x="14509" y="146"/>
                  </a:lnTo>
                  <a:lnTo>
                    <a:pt x="14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164575" y="2844300"/>
              <a:ext cx="273650" cy="353650"/>
            </a:xfrm>
            <a:custGeom>
              <a:avLst/>
              <a:gdLst/>
              <a:ahLst/>
              <a:cxnLst/>
              <a:rect l="l" t="t" r="r" b="b"/>
              <a:pathLst>
                <a:path w="10946" h="14146" extrusionOk="0">
                  <a:moveTo>
                    <a:pt x="3164" y="1"/>
                  </a:moveTo>
                  <a:lnTo>
                    <a:pt x="1" y="3201"/>
                  </a:lnTo>
                  <a:lnTo>
                    <a:pt x="1" y="3564"/>
                  </a:lnTo>
                  <a:lnTo>
                    <a:pt x="10582" y="14145"/>
                  </a:lnTo>
                  <a:lnTo>
                    <a:pt x="10763" y="13963"/>
                  </a:lnTo>
                  <a:lnTo>
                    <a:pt x="10945" y="13782"/>
                  </a:lnTo>
                  <a:lnTo>
                    <a:pt x="510" y="3382"/>
                  </a:lnTo>
                  <a:lnTo>
                    <a:pt x="3346" y="546"/>
                  </a:lnTo>
                  <a:lnTo>
                    <a:pt x="3346" y="546"/>
                  </a:lnTo>
                  <a:lnTo>
                    <a:pt x="3346" y="546"/>
                  </a:lnTo>
                  <a:lnTo>
                    <a:pt x="3164" y="364"/>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336375" y="2784300"/>
              <a:ext cx="252750" cy="253650"/>
            </a:xfrm>
            <a:custGeom>
              <a:avLst/>
              <a:gdLst/>
              <a:ahLst/>
              <a:cxnLst/>
              <a:rect l="l" t="t" r="r" b="b"/>
              <a:pathLst>
                <a:path w="10110" h="10146" extrusionOk="0">
                  <a:moveTo>
                    <a:pt x="1" y="1"/>
                  </a:moveTo>
                  <a:lnTo>
                    <a:pt x="2728" y="2764"/>
                  </a:lnTo>
                  <a:lnTo>
                    <a:pt x="10109" y="10146"/>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243650" y="2764300"/>
              <a:ext cx="274575" cy="354550"/>
            </a:xfrm>
            <a:custGeom>
              <a:avLst/>
              <a:gdLst/>
              <a:ahLst/>
              <a:cxnLst/>
              <a:rect l="l" t="t" r="r" b="b"/>
              <a:pathLst>
                <a:path w="10983" h="14182" extrusionOk="0">
                  <a:moveTo>
                    <a:pt x="3237" y="1"/>
                  </a:moveTo>
                  <a:lnTo>
                    <a:pt x="1" y="3201"/>
                  </a:lnTo>
                  <a:lnTo>
                    <a:pt x="1" y="3564"/>
                  </a:lnTo>
                  <a:lnTo>
                    <a:pt x="10618" y="14182"/>
                  </a:lnTo>
                  <a:lnTo>
                    <a:pt x="10800" y="14000"/>
                  </a:lnTo>
                  <a:lnTo>
                    <a:pt x="10982" y="13818"/>
                  </a:lnTo>
                  <a:lnTo>
                    <a:pt x="546" y="3383"/>
                  </a:lnTo>
                  <a:lnTo>
                    <a:pt x="3419" y="510"/>
                  </a:lnTo>
                  <a:lnTo>
                    <a:pt x="3237" y="365"/>
                  </a:lnTo>
                  <a:lnTo>
                    <a:pt x="3201" y="37"/>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323650" y="2575225"/>
              <a:ext cx="274550" cy="278200"/>
            </a:xfrm>
            <a:custGeom>
              <a:avLst/>
              <a:gdLst/>
              <a:ahLst/>
              <a:cxnLst/>
              <a:rect l="l" t="t" r="r" b="b"/>
              <a:pathLst>
                <a:path w="10982" h="11128" extrusionOk="0">
                  <a:moveTo>
                    <a:pt x="7018" y="7000"/>
                  </a:moveTo>
                  <a:lnTo>
                    <a:pt x="3401" y="10601"/>
                  </a:lnTo>
                  <a:lnTo>
                    <a:pt x="3401" y="10601"/>
                  </a:lnTo>
                  <a:lnTo>
                    <a:pt x="3419" y="10618"/>
                  </a:lnTo>
                  <a:lnTo>
                    <a:pt x="7018" y="7000"/>
                  </a:lnTo>
                  <a:close/>
                  <a:moveTo>
                    <a:pt x="7600" y="1"/>
                  </a:moveTo>
                  <a:lnTo>
                    <a:pt x="37" y="7564"/>
                  </a:lnTo>
                  <a:lnTo>
                    <a:pt x="1" y="7600"/>
                  </a:lnTo>
                  <a:lnTo>
                    <a:pt x="37" y="7928"/>
                  </a:lnTo>
                  <a:lnTo>
                    <a:pt x="219" y="8073"/>
                  </a:lnTo>
                  <a:lnTo>
                    <a:pt x="510" y="8364"/>
                  </a:lnTo>
                  <a:lnTo>
                    <a:pt x="3237" y="11127"/>
                  </a:lnTo>
                  <a:lnTo>
                    <a:pt x="3237" y="10764"/>
                  </a:lnTo>
                  <a:lnTo>
                    <a:pt x="3401" y="10601"/>
                  </a:lnTo>
                  <a:lnTo>
                    <a:pt x="3401" y="10601"/>
                  </a:lnTo>
                  <a:lnTo>
                    <a:pt x="546" y="7746"/>
                  </a:lnTo>
                  <a:lnTo>
                    <a:pt x="4146" y="4146"/>
                  </a:lnTo>
                  <a:lnTo>
                    <a:pt x="7782" y="546"/>
                  </a:lnTo>
                  <a:lnTo>
                    <a:pt x="10618" y="3382"/>
                  </a:lnTo>
                  <a:lnTo>
                    <a:pt x="7018" y="7000"/>
                  </a:lnTo>
                  <a:lnTo>
                    <a:pt x="7018" y="7000"/>
                  </a:lnTo>
                  <a:lnTo>
                    <a:pt x="10800" y="3237"/>
                  </a:lnTo>
                  <a:lnTo>
                    <a:pt x="10982" y="3055"/>
                  </a:lnTo>
                  <a:lnTo>
                    <a:pt x="8109" y="183"/>
                  </a:lnTo>
                  <a:lnTo>
                    <a:pt x="79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701825" y="2857950"/>
              <a:ext cx="170900" cy="170925"/>
            </a:xfrm>
            <a:custGeom>
              <a:avLst/>
              <a:gdLst/>
              <a:ahLst/>
              <a:cxnLst/>
              <a:rect l="l" t="t" r="r" b="b"/>
              <a:pathLst>
                <a:path w="6836" h="6837" extrusionOk="0">
                  <a:moveTo>
                    <a:pt x="3418" y="0"/>
                  </a:moveTo>
                  <a:lnTo>
                    <a:pt x="1018" y="2400"/>
                  </a:lnTo>
                  <a:lnTo>
                    <a:pt x="0" y="3418"/>
                  </a:lnTo>
                  <a:lnTo>
                    <a:pt x="3418" y="6836"/>
                  </a:lnTo>
                  <a:lnTo>
                    <a:pt x="6836"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796350" y="2754300"/>
              <a:ext cx="180025" cy="180025"/>
            </a:xfrm>
            <a:custGeom>
              <a:avLst/>
              <a:gdLst/>
              <a:ahLst/>
              <a:cxnLst/>
              <a:rect l="l" t="t" r="r" b="b"/>
              <a:pathLst>
                <a:path w="7201" h="7201" extrusionOk="0">
                  <a:moveTo>
                    <a:pt x="3746" y="1"/>
                  </a:moveTo>
                  <a:lnTo>
                    <a:pt x="1" y="3783"/>
                  </a:lnTo>
                  <a:lnTo>
                    <a:pt x="2364" y="6182"/>
                  </a:lnTo>
                  <a:lnTo>
                    <a:pt x="3419" y="7201"/>
                  </a:lnTo>
                  <a:lnTo>
                    <a:pt x="7200" y="3455"/>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692725" y="2651600"/>
              <a:ext cx="189100" cy="189100"/>
            </a:xfrm>
            <a:custGeom>
              <a:avLst/>
              <a:gdLst/>
              <a:ahLst/>
              <a:cxnLst/>
              <a:rect l="l" t="t" r="r" b="b"/>
              <a:pathLst>
                <a:path w="7564" h="7564" extrusionOk="0">
                  <a:moveTo>
                    <a:pt x="3782" y="0"/>
                  </a:moveTo>
                  <a:lnTo>
                    <a:pt x="0" y="3782"/>
                  </a:lnTo>
                  <a:lnTo>
                    <a:pt x="1418" y="5200"/>
                  </a:lnTo>
                  <a:lnTo>
                    <a:pt x="3782" y="7563"/>
                  </a:lnTo>
                  <a:lnTo>
                    <a:pt x="6182" y="5127"/>
                  </a:lnTo>
                  <a:lnTo>
                    <a:pt x="7564" y="3782"/>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598175" y="2754300"/>
              <a:ext cx="180025" cy="180025"/>
            </a:xfrm>
            <a:custGeom>
              <a:avLst/>
              <a:gdLst/>
              <a:ahLst/>
              <a:cxnLst/>
              <a:rect l="l" t="t" r="r" b="b"/>
              <a:pathLst>
                <a:path w="7201" h="7201" extrusionOk="0">
                  <a:moveTo>
                    <a:pt x="3419" y="1"/>
                  </a:moveTo>
                  <a:lnTo>
                    <a:pt x="1" y="3455"/>
                  </a:lnTo>
                  <a:lnTo>
                    <a:pt x="3782" y="7201"/>
                  </a:lnTo>
                  <a:lnTo>
                    <a:pt x="7200" y="3783"/>
                  </a:lnTo>
                  <a:lnTo>
                    <a:pt x="4801" y="1383"/>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404550" y="2656125"/>
              <a:ext cx="313650" cy="381825"/>
            </a:xfrm>
            <a:custGeom>
              <a:avLst/>
              <a:gdLst/>
              <a:ahLst/>
              <a:cxnLst/>
              <a:rect l="l" t="t" r="r" b="b"/>
              <a:pathLst>
                <a:path w="12546" h="15273" extrusionOk="0">
                  <a:moveTo>
                    <a:pt x="7746" y="510"/>
                  </a:moveTo>
                  <a:lnTo>
                    <a:pt x="11164" y="3928"/>
                  </a:lnTo>
                  <a:lnTo>
                    <a:pt x="12546" y="5310"/>
                  </a:lnTo>
                  <a:lnTo>
                    <a:pt x="7746" y="510"/>
                  </a:lnTo>
                  <a:close/>
                  <a:moveTo>
                    <a:pt x="7564" y="1"/>
                  </a:moveTo>
                  <a:lnTo>
                    <a:pt x="1" y="7528"/>
                  </a:lnTo>
                  <a:lnTo>
                    <a:pt x="1" y="7891"/>
                  </a:lnTo>
                  <a:lnTo>
                    <a:pt x="7382" y="15273"/>
                  </a:lnTo>
                  <a:lnTo>
                    <a:pt x="7746" y="14909"/>
                  </a:lnTo>
                  <a:lnTo>
                    <a:pt x="546" y="7710"/>
                  </a:lnTo>
                  <a:lnTo>
                    <a:pt x="7746" y="510"/>
                  </a:lnTo>
                  <a:lnTo>
                    <a:pt x="7746" y="510"/>
                  </a:lnTo>
                  <a:lnTo>
                    <a:pt x="7564" y="328"/>
                  </a:lnTo>
                  <a:lnTo>
                    <a:pt x="75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727275" y="2857950"/>
              <a:ext cx="60000" cy="60025"/>
            </a:xfrm>
            <a:custGeom>
              <a:avLst/>
              <a:gdLst/>
              <a:ahLst/>
              <a:cxnLst/>
              <a:rect l="l" t="t" r="r" b="b"/>
              <a:pathLst>
                <a:path w="2400" h="2401" extrusionOk="0">
                  <a:moveTo>
                    <a:pt x="2400" y="0"/>
                  </a:moveTo>
                  <a:lnTo>
                    <a:pt x="0"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728175" y="2781575"/>
              <a:ext cx="59100" cy="59125"/>
            </a:xfrm>
            <a:custGeom>
              <a:avLst/>
              <a:gdLst/>
              <a:ahLst/>
              <a:cxnLst/>
              <a:rect l="l" t="t" r="r" b="b"/>
              <a:pathLst>
                <a:path w="2364" h="2365" extrusionOk="0">
                  <a:moveTo>
                    <a:pt x="0" y="1"/>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984525" y="2844300"/>
              <a:ext cx="265450" cy="274550"/>
            </a:xfrm>
            <a:custGeom>
              <a:avLst/>
              <a:gdLst/>
              <a:ahLst/>
              <a:cxnLst/>
              <a:rect l="l" t="t" r="r" b="b"/>
              <a:pathLst>
                <a:path w="10618" h="10982" extrusionOk="0">
                  <a:moveTo>
                    <a:pt x="7382" y="1"/>
                  </a:moveTo>
                  <a:lnTo>
                    <a:pt x="7382" y="364"/>
                  </a:lnTo>
                  <a:lnTo>
                    <a:pt x="0" y="7746"/>
                  </a:lnTo>
                  <a:lnTo>
                    <a:pt x="7236" y="546"/>
                  </a:lnTo>
                  <a:lnTo>
                    <a:pt x="10072" y="3419"/>
                  </a:lnTo>
                  <a:lnTo>
                    <a:pt x="6473" y="7018"/>
                  </a:lnTo>
                  <a:lnTo>
                    <a:pt x="2873" y="10618"/>
                  </a:lnTo>
                  <a:lnTo>
                    <a:pt x="3055" y="10800"/>
                  </a:lnTo>
                  <a:lnTo>
                    <a:pt x="3237" y="10982"/>
                  </a:lnTo>
                  <a:lnTo>
                    <a:pt x="10618" y="3601"/>
                  </a:lnTo>
                  <a:lnTo>
                    <a:pt x="10618" y="3564"/>
                  </a:lnTo>
                  <a:lnTo>
                    <a:pt x="10618" y="3455"/>
                  </a:lnTo>
                  <a:lnTo>
                    <a:pt x="10618" y="3382"/>
                  </a:lnTo>
                  <a:lnTo>
                    <a:pt x="10618" y="3237"/>
                  </a:lnTo>
                  <a:lnTo>
                    <a:pt x="10436" y="3055"/>
                  </a:lnTo>
                  <a:lnTo>
                    <a:pt x="10145" y="2764"/>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787250" y="2857950"/>
              <a:ext cx="180025" cy="180000"/>
            </a:xfrm>
            <a:custGeom>
              <a:avLst/>
              <a:gdLst/>
              <a:ahLst/>
              <a:cxnLst/>
              <a:rect l="l" t="t" r="r" b="b"/>
              <a:pathLst>
                <a:path w="7201" h="7200" extrusionOk="0">
                  <a:moveTo>
                    <a:pt x="3419" y="3418"/>
                  </a:moveTo>
                  <a:lnTo>
                    <a:pt x="7200" y="7200"/>
                  </a:lnTo>
                  <a:lnTo>
                    <a:pt x="7200" y="7200"/>
                  </a:lnTo>
                  <a:lnTo>
                    <a:pt x="2364" y="2364"/>
                  </a:lnTo>
                  <a:lnTo>
                    <a:pt x="1" y="0"/>
                  </a:ln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855450" y="2659775"/>
              <a:ext cx="313625" cy="378175"/>
            </a:xfrm>
            <a:custGeom>
              <a:avLst/>
              <a:gdLst/>
              <a:ahLst/>
              <a:cxnLst/>
              <a:rect l="l" t="t" r="r" b="b"/>
              <a:pathLst>
                <a:path w="12545" h="15127" extrusionOk="0">
                  <a:moveTo>
                    <a:pt x="5163" y="0"/>
                  </a:moveTo>
                  <a:lnTo>
                    <a:pt x="4836" y="364"/>
                  </a:lnTo>
                  <a:lnTo>
                    <a:pt x="12036" y="7564"/>
                  </a:lnTo>
                  <a:lnTo>
                    <a:pt x="4836" y="14763"/>
                  </a:lnTo>
                  <a:lnTo>
                    <a:pt x="1055" y="10982"/>
                  </a:lnTo>
                  <a:lnTo>
                    <a:pt x="0" y="9963"/>
                  </a:lnTo>
                  <a:lnTo>
                    <a:pt x="5018" y="14945"/>
                  </a:lnTo>
                  <a:lnTo>
                    <a:pt x="5163" y="15127"/>
                  </a:lnTo>
                  <a:lnTo>
                    <a:pt x="12545" y="7745"/>
                  </a:lnTo>
                  <a:lnTo>
                    <a:pt x="12545" y="7382"/>
                  </a:lnTo>
                  <a:lnTo>
                    <a:pt x="51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787250" y="2779775"/>
              <a:ext cx="60025" cy="60925"/>
            </a:xfrm>
            <a:custGeom>
              <a:avLst/>
              <a:gdLst/>
              <a:ahLst/>
              <a:cxnLst/>
              <a:rect l="l" t="t" r="r" b="b"/>
              <a:pathLst>
                <a:path w="2401" h="2437" extrusionOk="0">
                  <a:moveTo>
                    <a:pt x="1" y="2436"/>
                  </a:moveTo>
                  <a:lnTo>
                    <a:pt x="1" y="2436"/>
                  </a:lnTo>
                  <a:lnTo>
                    <a:pt x="1" y="2436"/>
                  </a:lnTo>
                  <a:lnTo>
                    <a:pt x="24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787250" y="2857950"/>
              <a:ext cx="59125" cy="59100"/>
            </a:xfrm>
            <a:custGeom>
              <a:avLst/>
              <a:gdLst/>
              <a:ahLst/>
              <a:cxnLst/>
              <a:rect l="l" t="t" r="r" b="b"/>
              <a:pathLst>
                <a:path w="2365" h="2364" extrusionOk="0">
                  <a:moveTo>
                    <a:pt x="2364" y="2364"/>
                  </a:move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782725" y="2386150"/>
              <a:ext cx="278175" cy="462725"/>
            </a:xfrm>
            <a:custGeom>
              <a:avLst/>
              <a:gdLst/>
              <a:ahLst/>
              <a:cxnLst/>
              <a:rect l="l" t="t" r="r" b="b"/>
              <a:pathLst>
                <a:path w="11127" h="18509" extrusionOk="0">
                  <a:moveTo>
                    <a:pt x="3236" y="1"/>
                  </a:moveTo>
                  <a:lnTo>
                    <a:pt x="0" y="3237"/>
                  </a:lnTo>
                  <a:lnTo>
                    <a:pt x="364" y="3237"/>
                  </a:lnTo>
                  <a:lnTo>
                    <a:pt x="546" y="3419"/>
                  </a:lnTo>
                  <a:lnTo>
                    <a:pt x="3382" y="546"/>
                  </a:lnTo>
                  <a:lnTo>
                    <a:pt x="10618" y="7746"/>
                  </a:lnTo>
                  <a:lnTo>
                    <a:pt x="7745" y="10618"/>
                  </a:lnTo>
                  <a:lnTo>
                    <a:pt x="7927" y="10800"/>
                  </a:lnTo>
                  <a:lnTo>
                    <a:pt x="7927" y="11107"/>
                  </a:lnTo>
                  <a:lnTo>
                    <a:pt x="8072" y="10945"/>
                  </a:lnTo>
                  <a:lnTo>
                    <a:pt x="10945" y="8109"/>
                  </a:lnTo>
                  <a:lnTo>
                    <a:pt x="11127" y="7927"/>
                  </a:lnTo>
                  <a:lnTo>
                    <a:pt x="11127" y="7564"/>
                  </a:lnTo>
                  <a:lnTo>
                    <a:pt x="3564" y="1"/>
                  </a:lnTo>
                  <a:close/>
                  <a:moveTo>
                    <a:pt x="7927" y="11107"/>
                  </a:moveTo>
                  <a:lnTo>
                    <a:pt x="7745" y="11309"/>
                  </a:lnTo>
                  <a:lnTo>
                    <a:pt x="7927" y="11127"/>
                  </a:lnTo>
                  <a:lnTo>
                    <a:pt x="7927" y="11107"/>
                  </a:lnTo>
                  <a:close/>
                  <a:moveTo>
                    <a:pt x="7745" y="11309"/>
                  </a:moveTo>
                  <a:lnTo>
                    <a:pt x="4291" y="14727"/>
                  </a:lnTo>
                  <a:lnTo>
                    <a:pt x="546" y="18509"/>
                  </a:lnTo>
                  <a:lnTo>
                    <a:pt x="546" y="18509"/>
                  </a:lnTo>
                  <a:lnTo>
                    <a:pt x="7745" y="113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593650" y="2467050"/>
              <a:ext cx="386350" cy="381825"/>
            </a:xfrm>
            <a:custGeom>
              <a:avLst/>
              <a:gdLst/>
              <a:ahLst/>
              <a:cxnLst/>
              <a:rect l="l" t="t" r="r" b="b"/>
              <a:pathLst>
                <a:path w="15454" h="15273" extrusionOk="0">
                  <a:moveTo>
                    <a:pt x="7745" y="510"/>
                  </a:moveTo>
                  <a:lnTo>
                    <a:pt x="14944" y="7709"/>
                  </a:lnTo>
                  <a:lnTo>
                    <a:pt x="11490" y="11164"/>
                  </a:lnTo>
                  <a:lnTo>
                    <a:pt x="10145" y="12509"/>
                  </a:lnTo>
                  <a:lnTo>
                    <a:pt x="7745" y="14945"/>
                  </a:lnTo>
                  <a:lnTo>
                    <a:pt x="5381" y="12582"/>
                  </a:lnTo>
                  <a:lnTo>
                    <a:pt x="3963" y="11164"/>
                  </a:lnTo>
                  <a:lnTo>
                    <a:pt x="509" y="7709"/>
                  </a:lnTo>
                  <a:lnTo>
                    <a:pt x="7745" y="510"/>
                  </a:lnTo>
                  <a:close/>
                  <a:moveTo>
                    <a:pt x="7563" y="1"/>
                  </a:moveTo>
                  <a:lnTo>
                    <a:pt x="182" y="7382"/>
                  </a:lnTo>
                  <a:lnTo>
                    <a:pt x="0" y="7528"/>
                  </a:lnTo>
                  <a:lnTo>
                    <a:pt x="0" y="7891"/>
                  </a:lnTo>
                  <a:lnTo>
                    <a:pt x="4982" y="12873"/>
                  </a:lnTo>
                  <a:lnTo>
                    <a:pt x="7381" y="15273"/>
                  </a:lnTo>
                  <a:lnTo>
                    <a:pt x="7563" y="15091"/>
                  </a:lnTo>
                  <a:lnTo>
                    <a:pt x="7890" y="15091"/>
                  </a:lnTo>
                  <a:lnTo>
                    <a:pt x="8072" y="15273"/>
                  </a:lnTo>
                  <a:lnTo>
                    <a:pt x="15454" y="7891"/>
                  </a:lnTo>
                  <a:lnTo>
                    <a:pt x="15454" y="7528"/>
                  </a:lnTo>
                  <a:lnTo>
                    <a:pt x="11672" y="3782"/>
                  </a:lnTo>
                  <a:lnTo>
                    <a:pt x="8072" y="146"/>
                  </a:lnTo>
                  <a:lnTo>
                    <a:pt x="78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710900" y="3363375"/>
              <a:ext cx="683625" cy="691775"/>
            </a:xfrm>
            <a:custGeom>
              <a:avLst/>
              <a:gdLst/>
              <a:ahLst/>
              <a:cxnLst/>
              <a:rect l="l" t="t" r="r" b="b"/>
              <a:pathLst>
                <a:path w="27345" h="27671" extrusionOk="0">
                  <a:moveTo>
                    <a:pt x="23745" y="473"/>
                  </a:moveTo>
                  <a:lnTo>
                    <a:pt x="1" y="24253"/>
                  </a:lnTo>
                  <a:lnTo>
                    <a:pt x="3237" y="21053"/>
                  </a:lnTo>
                  <a:lnTo>
                    <a:pt x="6909" y="17344"/>
                  </a:lnTo>
                  <a:lnTo>
                    <a:pt x="23763" y="491"/>
                  </a:lnTo>
                  <a:lnTo>
                    <a:pt x="23763" y="491"/>
                  </a:lnTo>
                  <a:lnTo>
                    <a:pt x="23745" y="473"/>
                  </a:lnTo>
                  <a:close/>
                  <a:moveTo>
                    <a:pt x="23926" y="0"/>
                  </a:moveTo>
                  <a:lnTo>
                    <a:pt x="23926" y="327"/>
                  </a:lnTo>
                  <a:lnTo>
                    <a:pt x="23763" y="491"/>
                  </a:lnTo>
                  <a:lnTo>
                    <a:pt x="23763" y="491"/>
                  </a:lnTo>
                  <a:lnTo>
                    <a:pt x="26799" y="3527"/>
                  </a:lnTo>
                  <a:lnTo>
                    <a:pt x="3055" y="27307"/>
                  </a:lnTo>
                  <a:lnTo>
                    <a:pt x="1" y="24253"/>
                  </a:lnTo>
                  <a:lnTo>
                    <a:pt x="3382" y="27671"/>
                  </a:lnTo>
                  <a:lnTo>
                    <a:pt x="6618" y="24435"/>
                  </a:lnTo>
                  <a:lnTo>
                    <a:pt x="26981" y="4073"/>
                  </a:lnTo>
                  <a:lnTo>
                    <a:pt x="27344" y="3709"/>
                  </a:lnTo>
                  <a:lnTo>
                    <a:pt x="27344" y="3345"/>
                  </a:lnTo>
                  <a:lnTo>
                    <a:pt x="27162" y="3200"/>
                  </a:lnTo>
                  <a:lnTo>
                    <a:pt x="24108" y="145"/>
                  </a:lnTo>
                  <a:lnTo>
                    <a:pt x="2392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184575" y="3363375"/>
              <a:ext cx="606350" cy="605425"/>
            </a:xfrm>
            <a:custGeom>
              <a:avLst/>
              <a:gdLst/>
              <a:ahLst/>
              <a:cxnLst/>
              <a:rect l="l" t="t" r="r" b="b"/>
              <a:pathLst>
                <a:path w="24254" h="24217" extrusionOk="0">
                  <a:moveTo>
                    <a:pt x="10608" y="13789"/>
                  </a:moveTo>
                  <a:lnTo>
                    <a:pt x="20690" y="23889"/>
                  </a:lnTo>
                  <a:lnTo>
                    <a:pt x="20708" y="23872"/>
                  </a:lnTo>
                  <a:lnTo>
                    <a:pt x="20708" y="23872"/>
                  </a:lnTo>
                  <a:lnTo>
                    <a:pt x="10608" y="13789"/>
                  </a:lnTo>
                  <a:close/>
                  <a:moveTo>
                    <a:pt x="3237" y="0"/>
                  </a:moveTo>
                  <a:lnTo>
                    <a:pt x="3055" y="145"/>
                  </a:lnTo>
                  <a:lnTo>
                    <a:pt x="0" y="3163"/>
                  </a:lnTo>
                  <a:lnTo>
                    <a:pt x="328" y="3527"/>
                  </a:lnTo>
                  <a:lnTo>
                    <a:pt x="10608" y="13789"/>
                  </a:lnTo>
                  <a:lnTo>
                    <a:pt x="364" y="3527"/>
                  </a:lnTo>
                  <a:lnTo>
                    <a:pt x="3382" y="473"/>
                  </a:lnTo>
                  <a:lnTo>
                    <a:pt x="23744" y="20835"/>
                  </a:lnTo>
                  <a:lnTo>
                    <a:pt x="20708" y="23872"/>
                  </a:lnTo>
                  <a:lnTo>
                    <a:pt x="20708" y="23872"/>
                  </a:lnTo>
                  <a:lnTo>
                    <a:pt x="21054" y="24217"/>
                  </a:lnTo>
                  <a:lnTo>
                    <a:pt x="24253" y="20981"/>
                  </a:lnTo>
                  <a:lnTo>
                    <a:pt x="23926" y="21017"/>
                  </a:lnTo>
                  <a:lnTo>
                    <a:pt x="3237" y="291"/>
                  </a:lnTo>
                  <a:lnTo>
                    <a:pt x="32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265475" y="3269725"/>
              <a:ext cx="619075" cy="619075"/>
            </a:xfrm>
            <a:custGeom>
              <a:avLst/>
              <a:gdLst/>
              <a:ahLst/>
              <a:cxnLst/>
              <a:rect l="l" t="t" r="r" b="b"/>
              <a:pathLst>
                <a:path w="24763" h="24763" extrusionOk="0">
                  <a:moveTo>
                    <a:pt x="20690" y="17382"/>
                  </a:moveTo>
                  <a:lnTo>
                    <a:pt x="20690" y="17382"/>
                  </a:lnTo>
                  <a:lnTo>
                    <a:pt x="24217" y="20909"/>
                  </a:lnTo>
                  <a:lnTo>
                    <a:pt x="24217" y="20909"/>
                  </a:lnTo>
                  <a:lnTo>
                    <a:pt x="20690" y="17382"/>
                  </a:lnTo>
                  <a:close/>
                  <a:moveTo>
                    <a:pt x="3709" y="1"/>
                  </a:moveTo>
                  <a:lnTo>
                    <a:pt x="3528" y="183"/>
                  </a:lnTo>
                  <a:lnTo>
                    <a:pt x="182" y="3528"/>
                  </a:lnTo>
                  <a:lnTo>
                    <a:pt x="1" y="3710"/>
                  </a:lnTo>
                  <a:lnTo>
                    <a:pt x="1" y="4073"/>
                  </a:lnTo>
                  <a:lnTo>
                    <a:pt x="20727" y="24763"/>
                  </a:lnTo>
                  <a:lnTo>
                    <a:pt x="21054" y="24763"/>
                  </a:lnTo>
                  <a:lnTo>
                    <a:pt x="24763" y="21090"/>
                  </a:lnTo>
                  <a:lnTo>
                    <a:pt x="24399" y="21090"/>
                  </a:lnTo>
                  <a:lnTo>
                    <a:pt x="24217" y="20909"/>
                  </a:lnTo>
                  <a:lnTo>
                    <a:pt x="24217" y="20909"/>
                  </a:lnTo>
                  <a:lnTo>
                    <a:pt x="20872" y="24254"/>
                  </a:lnTo>
                  <a:lnTo>
                    <a:pt x="510" y="3891"/>
                  </a:lnTo>
                  <a:lnTo>
                    <a:pt x="3855" y="546"/>
                  </a:lnTo>
                  <a:lnTo>
                    <a:pt x="20690" y="17382"/>
                  </a:lnTo>
                  <a:lnTo>
                    <a:pt x="17672" y="14327"/>
                  </a:lnTo>
                  <a:lnTo>
                    <a:pt x="3709" y="364"/>
                  </a:lnTo>
                  <a:lnTo>
                    <a:pt x="37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782725" y="3269725"/>
              <a:ext cx="526350" cy="526375"/>
            </a:xfrm>
            <a:custGeom>
              <a:avLst/>
              <a:gdLst/>
              <a:ahLst/>
              <a:cxnLst/>
              <a:rect l="l" t="t" r="r" b="b"/>
              <a:pathLst>
                <a:path w="21054" h="21055" extrusionOk="0">
                  <a:moveTo>
                    <a:pt x="17381" y="1"/>
                  </a:moveTo>
                  <a:lnTo>
                    <a:pt x="17381" y="364"/>
                  </a:lnTo>
                  <a:lnTo>
                    <a:pt x="17199" y="546"/>
                  </a:lnTo>
                  <a:lnTo>
                    <a:pt x="20544" y="3891"/>
                  </a:lnTo>
                  <a:lnTo>
                    <a:pt x="3854" y="20545"/>
                  </a:lnTo>
                  <a:lnTo>
                    <a:pt x="546" y="17200"/>
                  </a:lnTo>
                  <a:lnTo>
                    <a:pt x="6540" y="11206"/>
                  </a:lnTo>
                  <a:lnTo>
                    <a:pt x="6540" y="11206"/>
                  </a:lnTo>
                  <a:lnTo>
                    <a:pt x="364" y="17382"/>
                  </a:lnTo>
                  <a:lnTo>
                    <a:pt x="0" y="17382"/>
                  </a:lnTo>
                  <a:lnTo>
                    <a:pt x="3709" y="21054"/>
                  </a:lnTo>
                  <a:lnTo>
                    <a:pt x="4036" y="21054"/>
                  </a:lnTo>
                  <a:lnTo>
                    <a:pt x="21053" y="4073"/>
                  </a:lnTo>
                  <a:lnTo>
                    <a:pt x="21053" y="3746"/>
                  </a:lnTo>
                  <a:lnTo>
                    <a:pt x="20872" y="3528"/>
                  </a:lnTo>
                  <a:lnTo>
                    <a:pt x="17526" y="183"/>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707275" y="3193375"/>
              <a:ext cx="509975" cy="510900"/>
            </a:xfrm>
            <a:custGeom>
              <a:avLst/>
              <a:gdLst/>
              <a:ahLst/>
              <a:cxnLst/>
              <a:rect l="l" t="t" r="r" b="b"/>
              <a:pathLst>
                <a:path w="20399" h="20436" extrusionOk="0">
                  <a:moveTo>
                    <a:pt x="17163" y="546"/>
                  </a:moveTo>
                  <a:lnTo>
                    <a:pt x="19890" y="3273"/>
                  </a:lnTo>
                  <a:lnTo>
                    <a:pt x="3200" y="19926"/>
                  </a:lnTo>
                  <a:lnTo>
                    <a:pt x="473" y="17199"/>
                  </a:lnTo>
                  <a:lnTo>
                    <a:pt x="17163" y="546"/>
                  </a:lnTo>
                  <a:close/>
                  <a:moveTo>
                    <a:pt x="17308" y="0"/>
                  </a:moveTo>
                  <a:lnTo>
                    <a:pt x="17308" y="328"/>
                  </a:lnTo>
                  <a:lnTo>
                    <a:pt x="6545" y="11127"/>
                  </a:lnTo>
                  <a:lnTo>
                    <a:pt x="3345" y="14290"/>
                  </a:lnTo>
                  <a:lnTo>
                    <a:pt x="291" y="17345"/>
                  </a:lnTo>
                  <a:lnTo>
                    <a:pt x="0" y="17345"/>
                  </a:lnTo>
                  <a:lnTo>
                    <a:pt x="3055" y="20436"/>
                  </a:lnTo>
                  <a:lnTo>
                    <a:pt x="3382" y="20436"/>
                  </a:lnTo>
                  <a:lnTo>
                    <a:pt x="20399" y="3418"/>
                  </a:lnTo>
                  <a:lnTo>
                    <a:pt x="20399" y="3055"/>
                  </a:lnTo>
                  <a:lnTo>
                    <a:pt x="20217" y="2909"/>
                  </a:lnTo>
                  <a:lnTo>
                    <a:pt x="17490" y="182"/>
                  </a:lnTo>
                  <a:lnTo>
                    <a:pt x="173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357300" y="3193375"/>
              <a:ext cx="434525" cy="434550"/>
            </a:xfrm>
            <a:custGeom>
              <a:avLst/>
              <a:gdLst/>
              <a:ahLst/>
              <a:cxnLst/>
              <a:rect l="l" t="t" r="r" b="b"/>
              <a:pathLst>
                <a:path w="17381" h="17382" extrusionOk="0">
                  <a:moveTo>
                    <a:pt x="3236" y="546"/>
                  </a:moveTo>
                  <a:lnTo>
                    <a:pt x="16835" y="14145"/>
                  </a:lnTo>
                  <a:lnTo>
                    <a:pt x="14108" y="16872"/>
                  </a:lnTo>
                  <a:lnTo>
                    <a:pt x="546" y="3237"/>
                  </a:lnTo>
                  <a:lnTo>
                    <a:pt x="3236" y="546"/>
                  </a:lnTo>
                  <a:close/>
                  <a:moveTo>
                    <a:pt x="3091" y="0"/>
                  </a:moveTo>
                  <a:lnTo>
                    <a:pt x="2909" y="182"/>
                  </a:lnTo>
                  <a:lnTo>
                    <a:pt x="182" y="2909"/>
                  </a:lnTo>
                  <a:lnTo>
                    <a:pt x="0" y="3091"/>
                  </a:lnTo>
                  <a:lnTo>
                    <a:pt x="0" y="3455"/>
                  </a:lnTo>
                  <a:lnTo>
                    <a:pt x="13999" y="17381"/>
                  </a:lnTo>
                  <a:lnTo>
                    <a:pt x="14326" y="17381"/>
                  </a:lnTo>
                  <a:lnTo>
                    <a:pt x="17381" y="14327"/>
                  </a:lnTo>
                  <a:lnTo>
                    <a:pt x="17017" y="14327"/>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715450" y="3307000"/>
              <a:ext cx="35475" cy="36400"/>
            </a:xfrm>
            <a:custGeom>
              <a:avLst/>
              <a:gdLst/>
              <a:ahLst/>
              <a:cxnLst/>
              <a:rect l="l" t="t" r="r" b="b"/>
              <a:pathLst>
                <a:path w="1419" h="1456" extrusionOk="0">
                  <a:moveTo>
                    <a:pt x="0" y="1"/>
                  </a:moveTo>
                  <a:lnTo>
                    <a:pt x="0" y="1"/>
                  </a:lnTo>
                  <a:lnTo>
                    <a:pt x="1419"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3433650" y="3114300"/>
              <a:ext cx="437275" cy="437250"/>
            </a:xfrm>
            <a:custGeom>
              <a:avLst/>
              <a:gdLst/>
              <a:ahLst/>
              <a:cxnLst/>
              <a:rect l="l" t="t" r="r" b="b"/>
              <a:pathLst>
                <a:path w="17491" h="17490" extrusionOk="0">
                  <a:moveTo>
                    <a:pt x="6218" y="3345"/>
                  </a:moveTo>
                  <a:lnTo>
                    <a:pt x="6400" y="3527"/>
                  </a:lnTo>
                  <a:lnTo>
                    <a:pt x="6218" y="3345"/>
                  </a:lnTo>
                  <a:close/>
                  <a:moveTo>
                    <a:pt x="6400" y="3527"/>
                  </a:moveTo>
                  <a:lnTo>
                    <a:pt x="9373" y="6500"/>
                  </a:lnTo>
                  <a:lnTo>
                    <a:pt x="6400" y="3527"/>
                  </a:lnTo>
                  <a:close/>
                  <a:moveTo>
                    <a:pt x="10763" y="7890"/>
                  </a:moveTo>
                  <a:lnTo>
                    <a:pt x="13963" y="11127"/>
                  </a:lnTo>
                  <a:lnTo>
                    <a:pt x="16980" y="14109"/>
                  </a:lnTo>
                  <a:lnTo>
                    <a:pt x="16981" y="14108"/>
                  </a:lnTo>
                  <a:lnTo>
                    <a:pt x="10763" y="7890"/>
                  </a:lnTo>
                  <a:close/>
                  <a:moveTo>
                    <a:pt x="3200" y="0"/>
                  </a:moveTo>
                  <a:lnTo>
                    <a:pt x="3018" y="182"/>
                  </a:lnTo>
                  <a:lnTo>
                    <a:pt x="182" y="2982"/>
                  </a:lnTo>
                  <a:lnTo>
                    <a:pt x="0" y="3163"/>
                  </a:lnTo>
                  <a:lnTo>
                    <a:pt x="0" y="3527"/>
                  </a:lnTo>
                  <a:lnTo>
                    <a:pt x="13963" y="17490"/>
                  </a:lnTo>
                  <a:lnTo>
                    <a:pt x="14327" y="17490"/>
                  </a:lnTo>
                  <a:lnTo>
                    <a:pt x="17490" y="14290"/>
                  </a:lnTo>
                  <a:lnTo>
                    <a:pt x="17163" y="14290"/>
                  </a:lnTo>
                  <a:lnTo>
                    <a:pt x="16980" y="14109"/>
                  </a:lnTo>
                  <a:lnTo>
                    <a:pt x="14145" y="16944"/>
                  </a:lnTo>
                  <a:lnTo>
                    <a:pt x="546" y="3345"/>
                  </a:lnTo>
                  <a:lnTo>
                    <a:pt x="3382" y="509"/>
                  </a:lnTo>
                  <a:lnTo>
                    <a:pt x="6218" y="3345"/>
                  </a:lnTo>
                  <a:lnTo>
                    <a:pt x="3200" y="327"/>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3782725" y="3114300"/>
              <a:ext cx="357275" cy="357275"/>
            </a:xfrm>
            <a:custGeom>
              <a:avLst/>
              <a:gdLst/>
              <a:ahLst/>
              <a:cxnLst/>
              <a:rect l="l" t="t" r="r" b="b"/>
              <a:pathLst>
                <a:path w="14291" h="14291" extrusionOk="0">
                  <a:moveTo>
                    <a:pt x="10945" y="509"/>
                  </a:moveTo>
                  <a:lnTo>
                    <a:pt x="509" y="10945"/>
                  </a:lnTo>
                  <a:lnTo>
                    <a:pt x="527" y="10963"/>
                  </a:lnTo>
                  <a:lnTo>
                    <a:pt x="10945" y="509"/>
                  </a:lnTo>
                  <a:lnTo>
                    <a:pt x="10945" y="509"/>
                  </a:lnTo>
                  <a:lnTo>
                    <a:pt x="10945" y="509"/>
                  </a:lnTo>
                  <a:close/>
                  <a:moveTo>
                    <a:pt x="11127" y="0"/>
                  </a:moveTo>
                  <a:lnTo>
                    <a:pt x="11127" y="327"/>
                  </a:lnTo>
                  <a:lnTo>
                    <a:pt x="10945" y="509"/>
                  </a:lnTo>
                  <a:lnTo>
                    <a:pt x="10945" y="509"/>
                  </a:lnTo>
                  <a:lnTo>
                    <a:pt x="13781" y="3345"/>
                  </a:lnTo>
                  <a:lnTo>
                    <a:pt x="3345" y="13781"/>
                  </a:lnTo>
                  <a:lnTo>
                    <a:pt x="527" y="10963"/>
                  </a:lnTo>
                  <a:lnTo>
                    <a:pt x="364" y="11127"/>
                  </a:lnTo>
                  <a:lnTo>
                    <a:pt x="0" y="11127"/>
                  </a:lnTo>
                  <a:lnTo>
                    <a:pt x="3164" y="14290"/>
                  </a:lnTo>
                  <a:lnTo>
                    <a:pt x="3527" y="14290"/>
                  </a:lnTo>
                  <a:lnTo>
                    <a:pt x="14290" y="3527"/>
                  </a:lnTo>
                  <a:lnTo>
                    <a:pt x="14290" y="3163"/>
                  </a:lnTo>
                  <a:lnTo>
                    <a:pt x="14145" y="2982"/>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3702725" y="3033375"/>
              <a:ext cx="358175" cy="359100"/>
            </a:xfrm>
            <a:custGeom>
              <a:avLst/>
              <a:gdLst/>
              <a:ahLst/>
              <a:cxnLst/>
              <a:rect l="l" t="t" r="r" b="b"/>
              <a:pathLst>
                <a:path w="14327" h="14364" extrusionOk="0">
                  <a:moveTo>
                    <a:pt x="10945" y="546"/>
                  </a:moveTo>
                  <a:lnTo>
                    <a:pt x="509" y="10946"/>
                  </a:lnTo>
                  <a:lnTo>
                    <a:pt x="510" y="10947"/>
                  </a:lnTo>
                  <a:lnTo>
                    <a:pt x="510" y="10947"/>
                  </a:lnTo>
                  <a:lnTo>
                    <a:pt x="3564" y="7928"/>
                  </a:lnTo>
                  <a:lnTo>
                    <a:pt x="10945" y="546"/>
                  </a:lnTo>
                  <a:close/>
                  <a:moveTo>
                    <a:pt x="11127" y="1"/>
                  </a:moveTo>
                  <a:lnTo>
                    <a:pt x="11127" y="365"/>
                  </a:lnTo>
                  <a:lnTo>
                    <a:pt x="10945" y="546"/>
                  </a:lnTo>
                  <a:lnTo>
                    <a:pt x="13818" y="3419"/>
                  </a:lnTo>
                  <a:lnTo>
                    <a:pt x="3382" y="13818"/>
                  </a:lnTo>
                  <a:lnTo>
                    <a:pt x="1964" y="12400"/>
                  </a:lnTo>
                  <a:lnTo>
                    <a:pt x="510" y="10947"/>
                  </a:lnTo>
                  <a:lnTo>
                    <a:pt x="510" y="10947"/>
                  </a:lnTo>
                  <a:lnTo>
                    <a:pt x="328" y="11127"/>
                  </a:lnTo>
                  <a:lnTo>
                    <a:pt x="182" y="11127"/>
                  </a:lnTo>
                  <a:lnTo>
                    <a:pt x="146" y="11200"/>
                  </a:lnTo>
                  <a:lnTo>
                    <a:pt x="73" y="11127"/>
                  </a:lnTo>
                  <a:lnTo>
                    <a:pt x="0" y="11127"/>
                  </a:lnTo>
                  <a:lnTo>
                    <a:pt x="3200" y="14364"/>
                  </a:lnTo>
                  <a:lnTo>
                    <a:pt x="3564" y="14364"/>
                  </a:lnTo>
                  <a:lnTo>
                    <a:pt x="14327" y="3564"/>
                  </a:lnTo>
                  <a:lnTo>
                    <a:pt x="14327" y="3237"/>
                  </a:lnTo>
                  <a:lnTo>
                    <a:pt x="14145" y="3055"/>
                  </a:lnTo>
                  <a:lnTo>
                    <a:pt x="11272"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3513650" y="3033375"/>
              <a:ext cx="278175" cy="278200"/>
            </a:xfrm>
            <a:custGeom>
              <a:avLst/>
              <a:gdLst/>
              <a:ahLst/>
              <a:cxnLst/>
              <a:rect l="l" t="t" r="r" b="b"/>
              <a:pathLst>
                <a:path w="11127" h="11128" extrusionOk="0">
                  <a:moveTo>
                    <a:pt x="3200" y="1"/>
                  </a:moveTo>
                  <a:lnTo>
                    <a:pt x="3018" y="183"/>
                  </a:lnTo>
                  <a:lnTo>
                    <a:pt x="182" y="3055"/>
                  </a:lnTo>
                  <a:lnTo>
                    <a:pt x="0" y="3237"/>
                  </a:lnTo>
                  <a:lnTo>
                    <a:pt x="0" y="3564"/>
                  </a:lnTo>
                  <a:lnTo>
                    <a:pt x="7563" y="11127"/>
                  </a:lnTo>
                  <a:lnTo>
                    <a:pt x="7600" y="11091"/>
                  </a:lnTo>
                  <a:lnTo>
                    <a:pt x="7491" y="10946"/>
                  </a:lnTo>
                  <a:lnTo>
                    <a:pt x="7709" y="10873"/>
                  </a:lnTo>
                  <a:lnTo>
                    <a:pt x="7891" y="10800"/>
                  </a:lnTo>
                  <a:lnTo>
                    <a:pt x="7818" y="10946"/>
                  </a:lnTo>
                  <a:lnTo>
                    <a:pt x="7745" y="11127"/>
                  </a:lnTo>
                  <a:lnTo>
                    <a:pt x="7891" y="11127"/>
                  </a:lnTo>
                  <a:lnTo>
                    <a:pt x="11127" y="7928"/>
                  </a:lnTo>
                  <a:lnTo>
                    <a:pt x="10763" y="7928"/>
                  </a:lnTo>
                  <a:lnTo>
                    <a:pt x="10581" y="7746"/>
                  </a:lnTo>
                  <a:lnTo>
                    <a:pt x="7709" y="10618"/>
                  </a:lnTo>
                  <a:lnTo>
                    <a:pt x="509" y="3419"/>
                  </a:lnTo>
                  <a:lnTo>
                    <a:pt x="3382" y="546"/>
                  </a:lnTo>
                  <a:lnTo>
                    <a:pt x="3200" y="365"/>
                  </a:lnTo>
                  <a:lnTo>
                    <a:pt x="3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3702725" y="3310650"/>
              <a:ext cx="1850" cy="925"/>
            </a:xfrm>
            <a:custGeom>
              <a:avLst/>
              <a:gdLst/>
              <a:ahLst/>
              <a:cxnLst/>
              <a:rect l="l" t="t" r="r" b="b"/>
              <a:pathLst>
                <a:path w="74" h="37" extrusionOk="0">
                  <a:moveTo>
                    <a:pt x="37" y="0"/>
                  </a:moveTo>
                  <a:lnTo>
                    <a:pt x="0" y="36"/>
                  </a:lnTo>
                  <a:lnTo>
                    <a:pt x="73" y="36"/>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3700900" y="3303375"/>
              <a:ext cx="10025" cy="10025"/>
            </a:xfrm>
            <a:custGeom>
              <a:avLst/>
              <a:gdLst/>
              <a:ahLst/>
              <a:cxnLst/>
              <a:rect l="l" t="t" r="r" b="b"/>
              <a:pathLst>
                <a:path w="401" h="401" extrusionOk="0">
                  <a:moveTo>
                    <a:pt x="401" y="0"/>
                  </a:moveTo>
                  <a:lnTo>
                    <a:pt x="219" y="73"/>
                  </a:lnTo>
                  <a:lnTo>
                    <a:pt x="1" y="146"/>
                  </a:lnTo>
                  <a:lnTo>
                    <a:pt x="110" y="291"/>
                  </a:lnTo>
                  <a:lnTo>
                    <a:pt x="146" y="327"/>
                  </a:lnTo>
                  <a:lnTo>
                    <a:pt x="219" y="400"/>
                  </a:lnTo>
                  <a:lnTo>
                    <a:pt x="255" y="327"/>
                  </a:lnTo>
                  <a:lnTo>
                    <a:pt x="328" y="146"/>
                  </a:lnTo>
                  <a:lnTo>
                    <a:pt x="4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3593650" y="2844300"/>
              <a:ext cx="387250" cy="386375"/>
            </a:xfrm>
            <a:custGeom>
              <a:avLst/>
              <a:gdLst/>
              <a:ahLst/>
              <a:cxnLst/>
              <a:rect l="l" t="t" r="r" b="b"/>
              <a:pathLst>
                <a:path w="15490" h="15455" extrusionOk="0">
                  <a:moveTo>
                    <a:pt x="7745" y="546"/>
                  </a:moveTo>
                  <a:lnTo>
                    <a:pt x="10108" y="2873"/>
                  </a:lnTo>
                  <a:lnTo>
                    <a:pt x="14944" y="7746"/>
                  </a:lnTo>
                  <a:lnTo>
                    <a:pt x="7745" y="14945"/>
                  </a:lnTo>
                  <a:lnTo>
                    <a:pt x="545" y="7746"/>
                  </a:lnTo>
                  <a:lnTo>
                    <a:pt x="4327" y="3964"/>
                  </a:lnTo>
                  <a:lnTo>
                    <a:pt x="5345" y="2946"/>
                  </a:lnTo>
                  <a:lnTo>
                    <a:pt x="7745" y="546"/>
                  </a:lnTo>
                  <a:close/>
                  <a:moveTo>
                    <a:pt x="7563" y="1"/>
                  </a:moveTo>
                  <a:lnTo>
                    <a:pt x="0" y="7564"/>
                  </a:lnTo>
                  <a:lnTo>
                    <a:pt x="0" y="7928"/>
                  </a:lnTo>
                  <a:lnTo>
                    <a:pt x="3782" y="11673"/>
                  </a:lnTo>
                  <a:lnTo>
                    <a:pt x="7381" y="15309"/>
                  </a:lnTo>
                  <a:lnTo>
                    <a:pt x="7563" y="15454"/>
                  </a:lnTo>
                  <a:lnTo>
                    <a:pt x="7927" y="15454"/>
                  </a:lnTo>
                  <a:lnTo>
                    <a:pt x="15490" y="7928"/>
                  </a:lnTo>
                  <a:lnTo>
                    <a:pt x="15490" y="7564"/>
                  </a:lnTo>
                  <a:lnTo>
                    <a:pt x="10472" y="2582"/>
                  </a:lnTo>
                  <a:lnTo>
                    <a:pt x="8072"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1465600" y="3982425"/>
              <a:ext cx="593625" cy="594525"/>
            </a:xfrm>
            <a:custGeom>
              <a:avLst/>
              <a:gdLst/>
              <a:ahLst/>
              <a:cxnLst/>
              <a:rect l="l" t="t" r="r" b="b"/>
              <a:pathLst>
                <a:path w="23745" h="23781" extrusionOk="0">
                  <a:moveTo>
                    <a:pt x="0" y="0"/>
                  </a:moveTo>
                  <a:lnTo>
                    <a:pt x="23744" y="23780"/>
                  </a:lnTo>
                  <a:lnTo>
                    <a:pt x="6909" y="6909"/>
                  </a:lnTo>
                  <a:lnTo>
                    <a:pt x="3237" y="323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1389250" y="4062400"/>
              <a:ext cx="593600" cy="603625"/>
            </a:xfrm>
            <a:custGeom>
              <a:avLst/>
              <a:gdLst/>
              <a:ahLst/>
              <a:cxnLst/>
              <a:rect l="l" t="t" r="r" b="b"/>
              <a:pathLst>
                <a:path w="23744" h="24145" extrusionOk="0">
                  <a:moveTo>
                    <a:pt x="146" y="1"/>
                  </a:moveTo>
                  <a:lnTo>
                    <a:pt x="146" y="37"/>
                  </a:lnTo>
                  <a:lnTo>
                    <a:pt x="0" y="183"/>
                  </a:lnTo>
                  <a:lnTo>
                    <a:pt x="0" y="546"/>
                  </a:lnTo>
                  <a:lnTo>
                    <a:pt x="2873" y="3419"/>
                  </a:lnTo>
                  <a:lnTo>
                    <a:pt x="23599" y="24145"/>
                  </a:lnTo>
                  <a:lnTo>
                    <a:pt x="23599" y="23781"/>
                  </a:lnTo>
                  <a:lnTo>
                    <a:pt x="23744" y="23599"/>
                  </a:lnTo>
                  <a:lnTo>
                    <a:pt x="1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1465600" y="3464275"/>
              <a:ext cx="517250" cy="599075"/>
            </a:xfrm>
            <a:custGeom>
              <a:avLst/>
              <a:gdLst/>
              <a:ahLst/>
              <a:cxnLst/>
              <a:rect l="l" t="t" r="r" b="b"/>
              <a:pathLst>
                <a:path w="20690" h="23963" extrusionOk="0">
                  <a:moveTo>
                    <a:pt x="20690" y="0"/>
                  </a:moveTo>
                  <a:lnTo>
                    <a:pt x="0" y="20726"/>
                  </a:lnTo>
                  <a:lnTo>
                    <a:pt x="3237" y="23962"/>
                  </a:lnTo>
                  <a:lnTo>
                    <a:pt x="3237" y="23599"/>
                  </a:lnTo>
                  <a:lnTo>
                    <a:pt x="3418" y="23417"/>
                  </a:lnTo>
                  <a:lnTo>
                    <a:pt x="3418" y="23417"/>
                  </a:lnTo>
                  <a:lnTo>
                    <a:pt x="364" y="20399"/>
                  </a:lnTo>
                  <a:lnTo>
                    <a:pt x="20690" y="37"/>
                  </a:lnTo>
                  <a:lnTo>
                    <a:pt x="206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1546500" y="3541525"/>
              <a:ext cx="521800" cy="613625"/>
            </a:xfrm>
            <a:custGeom>
              <a:avLst/>
              <a:gdLst/>
              <a:ahLst/>
              <a:cxnLst/>
              <a:rect l="l" t="t" r="r" b="b"/>
              <a:pathLst>
                <a:path w="20872" h="24545" extrusionOk="0">
                  <a:moveTo>
                    <a:pt x="7382" y="20509"/>
                  </a:moveTo>
                  <a:lnTo>
                    <a:pt x="7018" y="20872"/>
                  </a:lnTo>
                  <a:lnTo>
                    <a:pt x="7382" y="20509"/>
                  </a:lnTo>
                  <a:close/>
                  <a:moveTo>
                    <a:pt x="7018" y="20872"/>
                  </a:moveTo>
                  <a:lnTo>
                    <a:pt x="3855" y="24036"/>
                  </a:lnTo>
                  <a:lnTo>
                    <a:pt x="3855" y="24036"/>
                  </a:lnTo>
                  <a:lnTo>
                    <a:pt x="7018" y="20872"/>
                  </a:lnTo>
                  <a:close/>
                  <a:moveTo>
                    <a:pt x="20508" y="1"/>
                  </a:moveTo>
                  <a:lnTo>
                    <a:pt x="1" y="20509"/>
                  </a:lnTo>
                  <a:lnTo>
                    <a:pt x="1" y="20872"/>
                  </a:lnTo>
                  <a:lnTo>
                    <a:pt x="3673" y="24545"/>
                  </a:lnTo>
                  <a:lnTo>
                    <a:pt x="3673" y="24217"/>
                  </a:lnTo>
                  <a:lnTo>
                    <a:pt x="3855" y="24036"/>
                  </a:lnTo>
                  <a:lnTo>
                    <a:pt x="3855" y="24036"/>
                  </a:lnTo>
                  <a:lnTo>
                    <a:pt x="510" y="20690"/>
                  </a:lnTo>
                  <a:lnTo>
                    <a:pt x="20872" y="328"/>
                  </a:lnTo>
                  <a:lnTo>
                    <a:pt x="20690" y="146"/>
                  </a:lnTo>
                  <a:lnTo>
                    <a:pt x="2050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1638325" y="4054225"/>
              <a:ext cx="513625" cy="522725"/>
            </a:xfrm>
            <a:custGeom>
              <a:avLst/>
              <a:gdLst/>
              <a:ahLst/>
              <a:cxnLst/>
              <a:rect l="l" t="t" r="r" b="b"/>
              <a:pathLst>
                <a:path w="20545" h="20909" extrusionOk="0">
                  <a:moveTo>
                    <a:pt x="3709" y="1"/>
                  </a:moveTo>
                  <a:lnTo>
                    <a:pt x="0" y="3709"/>
                  </a:lnTo>
                  <a:lnTo>
                    <a:pt x="0" y="4037"/>
                  </a:lnTo>
                  <a:lnTo>
                    <a:pt x="16835" y="20908"/>
                  </a:lnTo>
                  <a:lnTo>
                    <a:pt x="17017" y="20727"/>
                  </a:lnTo>
                  <a:lnTo>
                    <a:pt x="17199" y="20545"/>
                  </a:lnTo>
                  <a:lnTo>
                    <a:pt x="545" y="3891"/>
                  </a:lnTo>
                  <a:lnTo>
                    <a:pt x="3854" y="546"/>
                  </a:lnTo>
                  <a:lnTo>
                    <a:pt x="20544" y="17200"/>
                  </a:lnTo>
                  <a:lnTo>
                    <a:pt x="3709" y="364"/>
                  </a:lnTo>
                  <a:lnTo>
                    <a:pt x="37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1731025" y="3977875"/>
              <a:ext cx="458475" cy="506350"/>
            </a:xfrm>
            <a:custGeom>
              <a:avLst/>
              <a:gdLst/>
              <a:ahLst/>
              <a:cxnLst/>
              <a:rect l="l" t="t" r="r" b="b"/>
              <a:pathLst>
                <a:path w="18339" h="20254" extrusionOk="0">
                  <a:moveTo>
                    <a:pt x="9273" y="6582"/>
                  </a:moveTo>
                  <a:lnTo>
                    <a:pt x="18339" y="15648"/>
                  </a:lnTo>
                  <a:lnTo>
                    <a:pt x="9273" y="6582"/>
                  </a:lnTo>
                  <a:close/>
                  <a:moveTo>
                    <a:pt x="3055" y="0"/>
                  </a:moveTo>
                  <a:lnTo>
                    <a:pt x="1" y="3055"/>
                  </a:lnTo>
                  <a:lnTo>
                    <a:pt x="1" y="3418"/>
                  </a:lnTo>
                  <a:lnTo>
                    <a:pt x="16836" y="20254"/>
                  </a:lnTo>
                  <a:lnTo>
                    <a:pt x="17018" y="20072"/>
                  </a:lnTo>
                  <a:lnTo>
                    <a:pt x="17163" y="19890"/>
                  </a:lnTo>
                  <a:lnTo>
                    <a:pt x="510" y="3236"/>
                  </a:lnTo>
                  <a:lnTo>
                    <a:pt x="3237" y="546"/>
                  </a:lnTo>
                  <a:lnTo>
                    <a:pt x="3055" y="364"/>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1807400" y="3633350"/>
              <a:ext cx="352725" cy="430000"/>
            </a:xfrm>
            <a:custGeom>
              <a:avLst/>
              <a:gdLst/>
              <a:ahLst/>
              <a:cxnLst/>
              <a:rect l="l" t="t" r="r" b="b"/>
              <a:pathLst>
                <a:path w="14109" h="17200" extrusionOk="0">
                  <a:moveTo>
                    <a:pt x="13781" y="0"/>
                  </a:moveTo>
                  <a:lnTo>
                    <a:pt x="0" y="13781"/>
                  </a:lnTo>
                  <a:lnTo>
                    <a:pt x="0" y="14145"/>
                  </a:lnTo>
                  <a:lnTo>
                    <a:pt x="3055" y="17199"/>
                  </a:lnTo>
                  <a:lnTo>
                    <a:pt x="3055" y="16836"/>
                  </a:lnTo>
                  <a:lnTo>
                    <a:pt x="3236" y="16654"/>
                  </a:lnTo>
                  <a:lnTo>
                    <a:pt x="509" y="13963"/>
                  </a:lnTo>
                  <a:lnTo>
                    <a:pt x="14108" y="364"/>
                  </a:lnTo>
                  <a:lnTo>
                    <a:pt x="13963" y="182"/>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136450" y="3887875"/>
              <a:ext cx="90025" cy="90025"/>
            </a:xfrm>
            <a:custGeom>
              <a:avLst/>
              <a:gdLst/>
              <a:ahLst/>
              <a:cxnLst/>
              <a:rect l="l" t="t" r="r" b="b"/>
              <a:pathLst>
                <a:path w="3601" h="3601" extrusionOk="0">
                  <a:moveTo>
                    <a:pt x="1" y="3600"/>
                  </a:moveTo>
                  <a:lnTo>
                    <a:pt x="1" y="3600"/>
                  </a:lnTo>
                  <a:lnTo>
                    <a:pt x="36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1883750" y="3709700"/>
              <a:ext cx="353650" cy="432725"/>
            </a:xfrm>
            <a:custGeom>
              <a:avLst/>
              <a:gdLst/>
              <a:ahLst/>
              <a:cxnLst/>
              <a:rect l="l" t="t" r="r" b="b"/>
              <a:pathLst>
                <a:path w="14146" h="17309" extrusionOk="0">
                  <a:moveTo>
                    <a:pt x="9564" y="10582"/>
                  </a:moveTo>
                  <a:lnTo>
                    <a:pt x="6182" y="13963"/>
                  </a:lnTo>
                  <a:lnTo>
                    <a:pt x="6364" y="13782"/>
                  </a:lnTo>
                  <a:lnTo>
                    <a:pt x="9564" y="10582"/>
                  </a:lnTo>
                  <a:close/>
                  <a:moveTo>
                    <a:pt x="6182" y="13963"/>
                  </a:moveTo>
                  <a:lnTo>
                    <a:pt x="3346" y="16800"/>
                  </a:lnTo>
                  <a:lnTo>
                    <a:pt x="6182" y="13963"/>
                  </a:lnTo>
                  <a:close/>
                  <a:moveTo>
                    <a:pt x="13781" y="1"/>
                  </a:moveTo>
                  <a:lnTo>
                    <a:pt x="1" y="13782"/>
                  </a:lnTo>
                  <a:lnTo>
                    <a:pt x="1" y="14145"/>
                  </a:lnTo>
                  <a:lnTo>
                    <a:pt x="3164" y="17309"/>
                  </a:lnTo>
                  <a:lnTo>
                    <a:pt x="3164" y="16981"/>
                  </a:lnTo>
                  <a:lnTo>
                    <a:pt x="3346" y="16800"/>
                  </a:lnTo>
                  <a:lnTo>
                    <a:pt x="510" y="13963"/>
                  </a:lnTo>
                  <a:lnTo>
                    <a:pt x="14145" y="364"/>
                  </a:lnTo>
                  <a:lnTo>
                    <a:pt x="13963" y="183"/>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1962825" y="4054225"/>
              <a:ext cx="274575" cy="353650"/>
            </a:xfrm>
            <a:custGeom>
              <a:avLst/>
              <a:gdLst/>
              <a:ahLst/>
              <a:cxnLst/>
              <a:rect l="l" t="t" r="r" b="b"/>
              <a:pathLst>
                <a:path w="10983" h="14146" extrusionOk="0">
                  <a:moveTo>
                    <a:pt x="3383" y="546"/>
                  </a:moveTo>
                  <a:lnTo>
                    <a:pt x="4508" y="1671"/>
                  </a:lnTo>
                  <a:lnTo>
                    <a:pt x="4508" y="1671"/>
                  </a:lnTo>
                  <a:lnTo>
                    <a:pt x="3383" y="546"/>
                  </a:lnTo>
                  <a:close/>
                  <a:moveTo>
                    <a:pt x="3201" y="1"/>
                  </a:moveTo>
                  <a:lnTo>
                    <a:pt x="1" y="3200"/>
                  </a:lnTo>
                  <a:lnTo>
                    <a:pt x="1" y="3528"/>
                  </a:lnTo>
                  <a:lnTo>
                    <a:pt x="10618" y="14145"/>
                  </a:lnTo>
                  <a:lnTo>
                    <a:pt x="10800" y="13963"/>
                  </a:lnTo>
                  <a:lnTo>
                    <a:pt x="10982" y="13782"/>
                  </a:lnTo>
                  <a:lnTo>
                    <a:pt x="546" y="3346"/>
                  </a:lnTo>
                  <a:lnTo>
                    <a:pt x="3383" y="546"/>
                  </a:lnTo>
                  <a:lnTo>
                    <a:pt x="3383" y="546"/>
                  </a:lnTo>
                  <a:lnTo>
                    <a:pt x="3201" y="364"/>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2042825" y="3974225"/>
              <a:ext cx="273650" cy="353650"/>
            </a:xfrm>
            <a:custGeom>
              <a:avLst/>
              <a:gdLst/>
              <a:ahLst/>
              <a:cxnLst/>
              <a:rect l="l" t="t" r="r" b="b"/>
              <a:pathLst>
                <a:path w="10946" h="14146" extrusionOk="0">
                  <a:moveTo>
                    <a:pt x="3201" y="1"/>
                  </a:moveTo>
                  <a:lnTo>
                    <a:pt x="1" y="3201"/>
                  </a:lnTo>
                  <a:lnTo>
                    <a:pt x="1" y="3564"/>
                  </a:lnTo>
                  <a:lnTo>
                    <a:pt x="10582" y="14145"/>
                  </a:lnTo>
                  <a:lnTo>
                    <a:pt x="10764" y="14000"/>
                  </a:lnTo>
                  <a:lnTo>
                    <a:pt x="10946" y="13818"/>
                  </a:lnTo>
                  <a:lnTo>
                    <a:pt x="510" y="3382"/>
                  </a:lnTo>
                  <a:lnTo>
                    <a:pt x="3382" y="510"/>
                  </a:lnTo>
                  <a:lnTo>
                    <a:pt x="3201" y="328"/>
                  </a:lnTo>
                  <a:lnTo>
                    <a:pt x="3201" y="183"/>
                  </a:lnTo>
                  <a:lnTo>
                    <a:pt x="3128" y="183"/>
                  </a:lnTo>
                  <a:lnTo>
                    <a:pt x="3201" y="110"/>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134650" y="3994225"/>
              <a:ext cx="253650" cy="253650"/>
            </a:xfrm>
            <a:custGeom>
              <a:avLst/>
              <a:gdLst/>
              <a:ahLst/>
              <a:cxnLst/>
              <a:rect l="l" t="t" r="r" b="b"/>
              <a:pathLst>
                <a:path w="10146" h="10146" extrusionOk="0">
                  <a:moveTo>
                    <a:pt x="2764" y="2764"/>
                  </a:moveTo>
                  <a:lnTo>
                    <a:pt x="0" y="1"/>
                  </a:lnTo>
                  <a:lnTo>
                    <a:pt x="10145" y="10146"/>
                  </a:lnTo>
                  <a:lnTo>
                    <a:pt x="10145" y="10146"/>
                  </a:lnTo>
                  <a:lnTo>
                    <a:pt x="2764" y="27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2122825" y="3789700"/>
              <a:ext cx="193650" cy="273650"/>
            </a:xfrm>
            <a:custGeom>
              <a:avLst/>
              <a:gdLst/>
              <a:ahLst/>
              <a:cxnLst/>
              <a:rect l="l" t="t" r="r" b="b"/>
              <a:pathLst>
                <a:path w="7746" h="10946" extrusionOk="0">
                  <a:moveTo>
                    <a:pt x="7382" y="0"/>
                  </a:moveTo>
                  <a:lnTo>
                    <a:pt x="37" y="7382"/>
                  </a:lnTo>
                  <a:lnTo>
                    <a:pt x="1" y="7382"/>
                  </a:lnTo>
                  <a:lnTo>
                    <a:pt x="37" y="7455"/>
                  </a:lnTo>
                  <a:lnTo>
                    <a:pt x="182" y="7309"/>
                  </a:lnTo>
                  <a:lnTo>
                    <a:pt x="328" y="7527"/>
                  </a:lnTo>
                  <a:lnTo>
                    <a:pt x="401" y="7709"/>
                  </a:lnTo>
                  <a:lnTo>
                    <a:pt x="182" y="7636"/>
                  </a:lnTo>
                  <a:lnTo>
                    <a:pt x="1" y="7564"/>
                  </a:lnTo>
                  <a:lnTo>
                    <a:pt x="1" y="7709"/>
                  </a:lnTo>
                  <a:lnTo>
                    <a:pt x="182" y="7891"/>
                  </a:lnTo>
                  <a:lnTo>
                    <a:pt x="473" y="8182"/>
                  </a:lnTo>
                  <a:lnTo>
                    <a:pt x="3237" y="10945"/>
                  </a:lnTo>
                  <a:lnTo>
                    <a:pt x="3237" y="10582"/>
                  </a:lnTo>
                  <a:lnTo>
                    <a:pt x="3419" y="10400"/>
                  </a:lnTo>
                  <a:lnTo>
                    <a:pt x="546" y="7527"/>
                  </a:lnTo>
                  <a:lnTo>
                    <a:pt x="4146" y="3928"/>
                  </a:lnTo>
                  <a:lnTo>
                    <a:pt x="7746" y="328"/>
                  </a:lnTo>
                  <a:lnTo>
                    <a:pt x="7564" y="146"/>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2122825" y="3974225"/>
              <a:ext cx="925" cy="2750"/>
            </a:xfrm>
            <a:custGeom>
              <a:avLst/>
              <a:gdLst/>
              <a:ahLst/>
              <a:cxnLst/>
              <a:rect l="l" t="t" r="r" b="b"/>
              <a:pathLst>
                <a:path w="37" h="110" extrusionOk="0">
                  <a:moveTo>
                    <a:pt x="1" y="1"/>
                  </a:moveTo>
                  <a:lnTo>
                    <a:pt x="1" y="110"/>
                  </a:lnTo>
                  <a:lnTo>
                    <a:pt x="37" y="74"/>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121000" y="3972425"/>
              <a:ext cx="11850" cy="10025"/>
            </a:xfrm>
            <a:custGeom>
              <a:avLst/>
              <a:gdLst/>
              <a:ahLst/>
              <a:cxnLst/>
              <a:rect l="l" t="t" r="r" b="b"/>
              <a:pathLst>
                <a:path w="474" h="401" extrusionOk="0">
                  <a:moveTo>
                    <a:pt x="255" y="0"/>
                  </a:moveTo>
                  <a:lnTo>
                    <a:pt x="110" y="146"/>
                  </a:lnTo>
                  <a:lnTo>
                    <a:pt x="74" y="182"/>
                  </a:lnTo>
                  <a:lnTo>
                    <a:pt x="1" y="255"/>
                  </a:lnTo>
                  <a:lnTo>
                    <a:pt x="74" y="255"/>
                  </a:lnTo>
                  <a:lnTo>
                    <a:pt x="255" y="327"/>
                  </a:lnTo>
                  <a:lnTo>
                    <a:pt x="474" y="400"/>
                  </a:lnTo>
                  <a:lnTo>
                    <a:pt x="401" y="218"/>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2594625" y="3964225"/>
              <a:ext cx="180000" cy="180025"/>
            </a:xfrm>
            <a:custGeom>
              <a:avLst/>
              <a:gdLst/>
              <a:ahLst/>
              <a:cxnLst/>
              <a:rect l="l" t="t" r="r" b="b"/>
              <a:pathLst>
                <a:path w="7200" h="7201" extrusionOk="0">
                  <a:moveTo>
                    <a:pt x="3782" y="1"/>
                  </a:moveTo>
                  <a:lnTo>
                    <a:pt x="0" y="3782"/>
                  </a:lnTo>
                  <a:lnTo>
                    <a:pt x="2400" y="6182"/>
                  </a:lnTo>
                  <a:lnTo>
                    <a:pt x="3418" y="7200"/>
                  </a:lnTo>
                  <a:lnTo>
                    <a:pt x="7200" y="3419"/>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2491900" y="3860600"/>
              <a:ext cx="188175" cy="189100"/>
            </a:xfrm>
            <a:custGeom>
              <a:avLst/>
              <a:gdLst/>
              <a:ahLst/>
              <a:cxnLst/>
              <a:rect l="l" t="t" r="r" b="b"/>
              <a:pathLst>
                <a:path w="7527" h="7564" extrusionOk="0">
                  <a:moveTo>
                    <a:pt x="3745" y="1"/>
                  </a:moveTo>
                  <a:lnTo>
                    <a:pt x="0" y="3782"/>
                  </a:lnTo>
                  <a:lnTo>
                    <a:pt x="1418" y="5237"/>
                  </a:lnTo>
                  <a:lnTo>
                    <a:pt x="3745" y="7564"/>
                  </a:lnTo>
                  <a:lnTo>
                    <a:pt x="6182" y="5164"/>
                  </a:lnTo>
                  <a:lnTo>
                    <a:pt x="7527" y="3782"/>
                  </a:lnTo>
                  <a:lnTo>
                    <a:pt x="37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397350" y="3964225"/>
              <a:ext cx="180025" cy="180025"/>
            </a:xfrm>
            <a:custGeom>
              <a:avLst/>
              <a:gdLst/>
              <a:ahLst/>
              <a:cxnLst/>
              <a:rect l="l" t="t" r="r" b="b"/>
              <a:pathLst>
                <a:path w="7201" h="7201" extrusionOk="0">
                  <a:moveTo>
                    <a:pt x="3419" y="1"/>
                  </a:moveTo>
                  <a:lnTo>
                    <a:pt x="1" y="3419"/>
                  </a:lnTo>
                  <a:lnTo>
                    <a:pt x="3782" y="7200"/>
                  </a:lnTo>
                  <a:lnTo>
                    <a:pt x="7200" y="3782"/>
                  </a:lnTo>
                  <a:lnTo>
                    <a:pt x="4800" y="1383"/>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500075" y="4067875"/>
              <a:ext cx="171825" cy="170900"/>
            </a:xfrm>
            <a:custGeom>
              <a:avLst/>
              <a:gdLst/>
              <a:ahLst/>
              <a:cxnLst/>
              <a:rect l="l" t="t" r="r" b="b"/>
              <a:pathLst>
                <a:path w="6873" h="6836" extrusionOk="0">
                  <a:moveTo>
                    <a:pt x="3418" y="0"/>
                  </a:moveTo>
                  <a:lnTo>
                    <a:pt x="1019" y="2400"/>
                  </a:lnTo>
                  <a:lnTo>
                    <a:pt x="0" y="3418"/>
                  </a:lnTo>
                  <a:lnTo>
                    <a:pt x="3418" y="6836"/>
                  </a:lnTo>
                  <a:lnTo>
                    <a:pt x="6873"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203725" y="3869700"/>
              <a:ext cx="193650" cy="378175"/>
            </a:xfrm>
            <a:custGeom>
              <a:avLst/>
              <a:gdLst/>
              <a:ahLst/>
              <a:cxnLst/>
              <a:rect l="l" t="t" r="r" b="b"/>
              <a:pathLst>
                <a:path w="7746" h="15127" extrusionOk="0">
                  <a:moveTo>
                    <a:pt x="7746" y="364"/>
                  </a:moveTo>
                  <a:lnTo>
                    <a:pt x="7746" y="364"/>
                  </a:lnTo>
                  <a:lnTo>
                    <a:pt x="7746" y="364"/>
                  </a:lnTo>
                  <a:lnTo>
                    <a:pt x="7746" y="364"/>
                  </a:lnTo>
                  <a:close/>
                  <a:moveTo>
                    <a:pt x="7382" y="0"/>
                  </a:moveTo>
                  <a:lnTo>
                    <a:pt x="1" y="7382"/>
                  </a:lnTo>
                  <a:lnTo>
                    <a:pt x="1" y="7745"/>
                  </a:lnTo>
                  <a:lnTo>
                    <a:pt x="7382" y="15127"/>
                  </a:lnTo>
                  <a:lnTo>
                    <a:pt x="7746" y="14763"/>
                  </a:lnTo>
                  <a:lnTo>
                    <a:pt x="510" y="7563"/>
                  </a:lnTo>
                  <a:lnTo>
                    <a:pt x="7746" y="364"/>
                  </a:lnTo>
                  <a:lnTo>
                    <a:pt x="7746"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525525" y="4067875"/>
              <a:ext cx="60025" cy="60000"/>
            </a:xfrm>
            <a:custGeom>
              <a:avLst/>
              <a:gdLst/>
              <a:ahLst/>
              <a:cxnLst/>
              <a:rect l="l" t="t" r="r" b="b"/>
              <a:pathLst>
                <a:path w="2401" h="2400" extrusionOk="0">
                  <a:moveTo>
                    <a:pt x="2400" y="0"/>
                  </a:moveTo>
                  <a:lnTo>
                    <a:pt x="1"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527350" y="3991500"/>
              <a:ext cx="58200" cy="58200"/>
            </a:xfrm>
            <a:custGeom>
              <a:avLst/>
              <a:gdLst/>
              <a:ahLst/>
              <a:cxnLst/>
              <a:rect l="l" t="t" r="r" b="b"/>
              <a:pathLst>
                <a:path w="2328" h="2328" extrusionOk="0">
                  <a:moveTo>
                    <a:pt x="0" y="1"/>
                  </a:moveTo>
                  <a:lnTo>
                    <a:pt x="2327" y="2328"/>
                  </a:lnTo>
                  <a:lnTo>
                    <a:pt x="2327" y="232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188200" y="3451550"/>
              <a:ext cx="607275" cy="696325"/>
            </a:xfrm>
            <a:custGeom>
              <a:avLst/>
              <a:gdLst/>
              <a:ahLst/>
              <a:cxnLst/>
              <a:rect l="l" t="t" r="r" b="b"/>
              <a:pathLst>
                <a:path w="24291" h="27853" extrusionOk="0">
                  <a:moveTo>
                    <a:pt x="13818" y="20435"/>
                  </a:moveTo>
                  <a:lnTo>
                    <a:pt x="14109" y="20726"/>
                  </a:lnTo>
                  <a:lnTo>
                    <a:pt x="13818" y="20435"/>
                  </a:lnTo>
                  <a:close/>
                  <a:moveTo>
                    <a:pt x="14109" y="20726"/>
                  </a:moveTo>
                  <a:lnTo>
                    <a:pt x="17491" y="24108"/>
                  </a:lnTo>
                  <a:lnTo>
                    <a:pt x="17527" y="24144"/>
                  </a:lnTo>
                  <a:lnTo>
                    <a:pt x="14109" y="20726"/>
                  </a:lnTo>
                  <a:close/>
                  <a:moveTo>
                    <a:pt x="17527" y="24144"/>
                  </a:moveTo>
                  <a:lnTo>
                    <a:pt x="17818" y="24435"/>
                  </a:lnTo>
                  <a:lnTo>
                    <a:pt x="17527" y="24144"/>
                  </a:lnTo>
                  <a:close/>
                  <a:moveTo>
                    <a:pt x="17818" y="24435"/>
                  </a:moveTo>
                  <a:lnTo>
                    <a:pt x="17854" y="24471"/>
                  </a:lnTo>
                  <a:lnTo>
                    <a:pt x="17818" y="24435"/>
                  </a:lnTo>
                  <a:close/>
                  <a:moveTo>
                    <a:pt x="17854" y="24471"/>
                  </a:moveTo>
                  <a:lnTo>
                    <a:pt x="20727" y="27344"/>
                  </a:lnTo>
                  <a:lnTo>
                    <a:pt x="17854" y="24471"/>
                  </a:lnTo>
                  <a:close/>
                  <a:moveTo>
                    <a:pt x="183" y="0"/>
                  </a:moveTo>
                  <a:lnTo>
                    <a:pt x="183" y="364"/>
                  </a:lnTo>
                  <a:lnTo>
                    <a:pt x="1" y="546"/>
                  </a:lnTo>
                  <a:lnTo>
                    <a:pt x="23636" y="24144"/>
                  </a:lnTo>
                  <a:lnTo>
                    <a:pt x="23781" y="24289"/>
                  </a:lnTo>
                  <a:lnTo>
                    <a:pt x="23636" y="24435"/>
                  </a:lnTo>
                  <a:lnTo>
                    <a:pt x="20727" y="27344"/>
                  </a:lnTo>
                  <a:lnTo>
                    <a:pt x="20909" y="27526"/>
                  </a:lnTo>
                  <a:lnTo>
                    <a:pt x="20909" y="27853"/>
                  </a:lnTo>
                  <a:lnTo>
                    <a:pt x="23963" y="24798"/>
                  </a:lnTo>
                  <a:lnTo>
                    <a:pt x="24290" y="24471"/>
                  </a:lnTo>
                  <a:lnTo>
                    <a:pt x="24290" y="24435"/>
                  </a:lnTo>
                  <a:lnTo>
                    <a:pt x="24290" y="24144"/>
                  </a:lnTo>
                  <a:lnTo>
                    <a:pt x="24290" y="24108"/>
                  </a:lnTo>
                  <a:lnTo>
                    <a:pt x="20909" y="20726"/>
                  </a:lnTo>
                  <a:lnTo>
                    <a:pt x="18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3112750" y="4054225"/>
              <a:ext cx="598175" cy="611800"/>
            </a:xfrm>
            <a:custGeom>
              <a:avLst/>
              <a:gdLst/>
              <a:ahLst/>
              <a:cxnLst/>
              <a:rect l="l" t="t" r="r" b="b"/>
              <a:pathLst>
                <a:path w="23927" h="24472" extrusionOk="0">
                  <a:moveTo>
                    <a:pt x="20327" y="546"/>
                  </a:moveTo>
                  <a:lnTo>
                    <a:pt x="1" y="20908"/>
                  </a:lnTo>
                  <a:lnTo>
                    <a:pt x="1" y="20908"/>
                  </a:lnTo>
                  <a:lnTo>
                    <a:pt x="20327" y="546"/>
                  </a:lnTo>
                  <a:lnTo>
                    <a:pt x="20327" y="546"/>
                  </a:lnTo>
                  <a:lnTo>
                    <a:pt x="20327" y="546"/>
                  </a:lnTo>
                  <a:close/>
                  <a:moveTo>
                    <a:pt x="20509" y="1"/>
                  </a:moveTo>
                  <a:lnTo>
                    <a:pt x="20509" y="364"/>
                  </a:lnTo>
                  <a:lnTo>
                    <a:pt x="20327" y="546"/>
                  </a:lnTo>
                  <a:lnTo>
                    <a:pt x="20327" y="546"/>
                  </a:lnTo>
                  <a:lnTo>
                    <a:pt x="23381" y="3600"/>
                  </a:lnTo>
                  <a:lnTo>
                    <a:pt x="3019" y="23926"/>
                  </a:lnTo>
                  <a:lnTo>
                    <a:pt x="3201" y="24108"/>
                  </a:lnTo>
                  <a:lnTo>
                    <a:pt x="3201" y="24472"/>
                  </a:lnTo>
                  <a:lnTo>
                    <a:pt x="23927" y="3746"/>
                  </a:lnTo>
                  <a:lnTo>
                    <a:pt x="23927" y="3419"/>
                  </a:lnTo>
                  <a:lnTo>
                    <a:pt x="205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a:off x="3103675" y="3962425"/>
              <a:ext cx="521800" cy="614525"/>
            </a:xfrm>
            <a:custGeom>
              <a:avLst/>
              <a:gdLst/>
              <a:ahLst/>
              <a:cxnLst/>
              <a:rect l="l" t="t" r="r" b="b"/>
              <a:pathLst>
                <a:path w="20872" h="24581" extrusionOk="0">
                  <a:moveTo>
                    <a:pt x="17199" y="0"/>
                  </a:moveTo>
                  <a:lnTo>
                    <a:pt x="17199" y="327"/>
                  </a:lnTo>
                  <a:lnTo>
                    <a:pt x="17017" y="509"/>
                  </a:lnTo>
                  <a:lnTo>
                    <a:pt x="20363" y="3854"/>
                  </a:lnTo>
                  <a:lnTo>
                    <a:pt x="0" y="24217"/>
                  </a:lnTo>
                  <a:lnTo>
                    <a:pt x="182" y="24399"/>
                  </a:lnTo>
                  <a:lnTo>
                    <a:pt x="364" y="24580"/>
                  </a:lnTo>
                  <a:lnTo>
                    <a:pt x="20872" y="4036"/>
                  </a:lnTo>
                  <a:lnTo>
                    <a:pt x="20872" y="3673"/>
                  </a:lnTo>
                  <a:lnTo>
                    <a:pt x="1719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3103675" y="3541525"/>
              <a:ext cx="430000" cy="521825"/>
            </a:xfrm>
            <a:custGeom>
              <a:avLst/>
              <a:gdLst/>
              <a:ahLst/>
              <a:cxnLst/>
              <a:rect l="l" t="t" r="r" b="b"/>
              <a:pathLst>
                <a:path w="17200" h="20873" extrusionOk="0">
                  <a:moveTo>
                    <a:pt x="364" y="1"/>
                  </a:moveTo>
                  <a:lnTo>
                    <a:pt x="182" y="146"/>
                  </a:lnTo>
                  <a:lnTo>
                    <a:pt x="0" y="328"/>
                  </a:lnTo>
                  <a:lnTo>
                    <a:pt x="16654" y="17018"/>
                  </a:lnTo>
                  <a:lnTo>
                    <a:pt x="13309" y="20327"/>
                  </a:lnTo>
                  <a:lnTo>
                    <a:pt x="13490" y="20509"/>
                  </a:lnTo>
                  <a:lnTo>
                    <a:pt x="13490" y="20872"/>
                  </a:lnTo>
                  <a:lnTo>
                    <a:pt x="17199" y="17163"/>
                  </a:lnTo>
                  <a:lnTo>
                    <a:pt x="17199" y="16836"/>
                  </a:lnTo>
                  <a:lnTo>
                    <a:pt x="3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2943675" y="3633350"/>
              <a:ext cx="497275" cy="506350"/>
            </a:xfrm>
            <a:custGeom>
              <a:avLst/>
              <a:gdLst/>
              <a:ahLst/>
              <a:cxnLst/>
              <a:rect l="l" t="t" r="r" b="b"/>
              <a:pathLst>
                <a:path w="19891" h="20254" extrusionOk="0">
                  <a:moveTo>
                    <a:pt x="1" y="3055"/>
                  </a:moveTo>
                  <a:lnTo>
                    <a:pt x="10582" y="13672"/>
                  </a:lnTo>
                  <a:lnTo>
                    <a:pt x="11561" y="14640"/>
                  </a:lnTo>
                  <a:lnTo>
                    <a:pt x="11561" y="14640"/>
                  </a:lnTo>
                  <a:lnTo>
                    <a:pt x="1" y="3055"/>
                  </a:lnTo>
                  <a:close/>
                  <a:moveTo>
                    <a:pt x="11561" y="14640"/>
                  </a:moveTo>
                  <a:lnTo>
                    <a:pt x="16654" y="19745"/>
                  </a:lnTo>
                  <a:lnTo>
                    <a:pt x="16672" y="19726"/>
                  </a:lnTo>
                  <a:lnTo>
                    <a:pt x="16672" y="19726"/>
                  </a:lnTo>
                  <a:lnTo>
                    <a:pt x="13782" y="16836"/>
                  </a:lnTo>
                  <a:lnTo>
                    <a:pt x="11561" y="14640"/>
                  </a:lnTo>
                  <a:close/>
                  <a:moveTo>
                    <a:pt x="3055" y="0"/>
                  </a:moveTo>
                  <a:lnTo>
                    <a:pt x="2873" y="182"/>
                  </a:lnTo>
                  <a:lnTo>
                    <a:pt x="2691" y="364"/>
                  </a:lnTo>
                  <a:lnTo>
                    <a:pt x="19381" y="17017"/>
                  </a:lnTo>
                  <a:lnTo>
                    <a:pt x="16672" y="19726"/>
                  </a:lnTo>
                  <a:lnTo>
                    <a:pt x="16672" y="19726"/>
                  </a:lnTo>
                  <a:lnTo>
                    <a:pt x="16836" y="19890"/>
                  </a:lnTo>
                  <a:lnTo>
                    <a:pt x="16836" y="20254"/>
                  </a:lnTo>
                  <a:lnTo>
                    <a:pt x="19890" y="17199"/>
                  </a:lnTo>
                  <a:lnTo>
                    <a:pt x="19890" y="16836"/>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2943675" y="4054225"/>
              <a:ext cx="420900" cy="430000"/>
            </a:xfrm>
            <a:custGeom>
              <a:avLst/>
              <a:gdLst/>
              <a:ahLst/>
              <a:cxnLst/>
              <a:rect l="l" t="t" r="r" b="b"/>
              <a:pathLst>
                <a:path w="16836" h="17200" extrusionOk="0">
                  <a:moveTo>
                    <a:pt x="13600" y="546"/>
                  </a:moveTo>
                  <a:lnTo>
                    <a:pt x="1" y="14145"/>
                  </a:lnTo>
                  <a:lnTo>
                    <a:pt x="13600" y="546"/>
                  </a:lnTo>
                  <a:close/>
                  <a:moveTo>
                    <a:pt x="13782" y="1"/>
                  </a:moveTo>
                  <a:lnTo>
                    <a:pt x="13782" y="364"/>
                  </a:lnTo>
                  <a:lnTo>
                    <a:pt x="13600" y="546"/>
                  </a:lnTo>
                  <a:lnTo>
                    <a:pt x="13600" y="546"/>
                  </a:lnTo>
                  <a:lnTo>
                    <a:pt x="16327" y="3237"/>
                  </a:lnTo>
                  <a:lnTo>
                    <a:pt x="2691" y="16836"/>
                  </a:lnTo>
                  <a:lnTo>
                    <a:pt x="2873" y="17018"/>
                  </a:lnTo>
                  <a:lnTo>
                    <a:pt x="3055" y="17200"/>
                  </a:lnTo>
                  <a:lnTo>
                    <a:pt x="16836" y="3419"/>
                  </a:lnTo>
                  <a:lnTo>
                    <a:pt x="16836" y="3055"/>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2945500" y="4139675"/>
              <a:ext cx="90025" cy="90025"/>
            </a:xfrm>
            <a:custGeom>
              <a:avLst/>
              <a:gdLst/>
              <a:ahLst/>
              <a:cxnLst/>
              <a:rect l="l" t="t" r="r" b="b"/>
              <a:pathLst>
                <a:path w="3601" h="3601" extrusionOk="0">
                  <a:moveTo>
                    <a:pt x="3600" y="1"/>
                  </a:moveTo>
                  <a:lnTo>
                    <a:pt x="3600" y="1"/>
                  </a:lnTo>
                  <a:lnTo>
                    <a:pt x="0"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2934600" y="3975150"/>
              <a:ext cx="353625" cy="432725"/>
            </a:xfrm>
            <a:custGeom>
              <a:avLst/>
              <a:gdLst/>
              <a:ahLst/>
              <a:cxnLst/>
              <a:rect l="l" t="t" r="r" b="b"/>
              <a:pathLst>
                <a:path w="14145" h="17309" extrusionOk="0">
                  <a:moveTo>
                    <a:pt x="8795" y="2502"/>
                  </a:moveTo>
                  <a:lnTo>
                    <a:pt x="4545" y="6727"/>
                  </a:lnTo>
                  <a:lnTo>
                    <a:pt x="7781" y="3527"/>
                  </a:lnTo>
                  <a:lnTo>
                    <a:pt x="8795" y="2502"/>
                  </a:lnTo>
                  <a:close/>
                  <a:moveTo>
                    <a:pt x="10945" y="0"/>
                  </a:moveTo>
                  <a:lnTo>
                    <a:pt x="10945" y="327"/>
                  </a:lnTo>
                  <a:lnTo>
                    <a:pt x="8795" y="2502"/>
                  </a:lnTo>
                  <a:lnTo>
                    <a:pt x="8795" y="2502"/>
                  </a:lnTo>
                  <a:lnTo>
                    <a:pt x="10799" y="509"/>
                  </a:lnTo>
                  <a:lnTo>
                    <a:pt x="13599" y="3345"/>
                  </a:lnTo>
                  <a:lnTo>
                    <a:pt x="0" y="16945"/>
                  </a:lnTo>
                  <a:lnTo>
                    <a:pt x="182" y="17126"/>
                  </a:lnTo>
                  <a:lnTo>
                    <a:pt x="364" y="17308"/>
                  </a:lnTo>
                  <a:lnTo>
                    <a:pt x="14145" y="3527"/>
                  </a:lnTo>
                  <a:lnTo>
                    <a:pt x="14145" y="3164"/>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2863675" y="3709700"/>
              <a:ext cx="344550" cy="353650"/>
            </a:xfrm>
            <a:custGeom>
              <a:avLst/>
              <a:gdLst/>
              <a:ahLst/>
              <a:cxnLst/>
              <a:rect l="l" t="t" r="r" b="b"/>
              <a:pathLst>
                <a:path w="13782" h="14146" extrusionOk="0">
                  <a:moveTo>
                    <a:pt x="3201" y="1"/>
                  </a:moveTo>
                  <a:lnTo>
                    <a:pt x="3019" y="183"/>
                  </a:lnTo>
                  <a:lnTo>
                    <a:pt x="2837" y="364"/>
                  </a:lnTo>
                  <a:lnTo>
                    <a:pt x="13273" y="10800"/>
                  </a:lnTo>
                  <a:lnTo>
                    <a:pt x="10437" y="13600"/>
                  </a:lnTo>
                  <a:lnTo>
                    <a:pt x="1" y="3200"/>
                  </a:lnTo>
                  <a:lnTo>
                    <a:pt x="10618" y="13782"/>
                  </a:lnTo>
                  <a:lnTo>
                    <a:pt x="10618" y="14145"/>
                  </a:lnTo>
                  <a:lnTo>
                    <a:pt x="13782" y="10945"/>
                  </a:lnTo>
                  <a:lnTo>
                    <a:pt x="13782" y="10618"/>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2783700" y="3869700"/>
              <a:ext cx="253625" cy="253650"/>
            </a:xfrm>
            <a:custGeom>
              <a:avLst/>
              <a:gdLst/>
              <a:ahLst/>
              <a:cxnLst/>
              <a:rect l="l" t="t" r="r" b="b"/>
              <a:pathLst>
                <a:path w="10145" h="10146" extrusionOk="0">
                  <a:moveTo>
                    <a:pt x="0" y="0"/>
                  </a:moveTo>
                  <a:lnTo>
                    <a:pt x="7382" y="7382"/>
                  </a:lnTo>
                  <a:lnTo>
                    <a:pt x="7382" y="7382"/>
                  </a:lnTo>
                  <a:lnTo>
                    <a:pt x="10145" y="101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2855500" y="3789700"/>
              <a:ext cx="273650" cy="353650"/>
            </a:xfrm>
            <a:custGeom>
              <a:avLst/>
              <a:gdLst/>
              <a:ahLst/>
              <a:cxnLst/>
              <a:rect l="l" t="t" r="r" b="b"/>
              <a:pathLst>
                <a:path w="10946" h="14146" extrusionOk="0">
                  <a:moveTo>
                    <a:pt x="328" y="0"/>
                  </a:moveTo>
                  <a:lnTo>
                    <a:pt x="183" y="146"/>
                  </a:lnTo>
                  <a:lnTo>
                    <a:pt x="1" y="328"/>
                  </a:lnTo>
                  <a:lnTo>
                    <a:pt x="10436" y="10763"/>
                  </a:lnTo>
                  <a:lnTo>
                    <a:pt x="7564" y="13636"/>
                  </a:lnTo>
                  <a:lnTo>
                    <a:pt x="7709" y="13818"/>
                  </a:lnTo>
                  <a:lnTo>
                    <a:pt x="7746" y="13963"/>
                  </a:lnTo>
                  <a:lnTo>
                    <a:pt x="7782" y="14000"/>
                  </a:lnTo>
                  <a:lnTo>
                    <a:pt x="7746" y="14036"/>
                  </a:lnTo>
                  <a:lnTo>
                    <a:pt x="7746" y="14109"/>
                  </a:lnTo>
                  <a:lnTo>
                    <a:pt x="7746" y="14109"/>
                  </a:lnTo>
                  <a:lnTo>
                    <a:pt x="10945" y="10945"/>
                  </a:lnTo>
                  <a:lnTo>
                    <a:pt x="10945" y="10582"/>
                  </a:lnTo>
                  <a:lnTo>
                    <a:pt x="328" y="0"/>
                  </a:lnTo>
                  <a:close/>
                  <a:moveTo>
                    <a:pt x="7746" y="14109"/>
                  </a:moveTo>
                  <a:lnTo>
                    <a:pt x="7709" y="14145"/>
                  </a:lnTo>
                  <a:lnTo>
                    <a:pt x="7746" y="14145"/>
                  </a:lnTo>
                  <a:lnTo>
                    <a:pt x="7746" y="141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2855500" y="4054225"/>
              <a:ext cx="193650" cy="273650"/>
            </a:xfrm>
            <a:custGeom>
              <a:avLst/>
              <a:gdLst/>
              <a:ahLst/>
              <a:cxnLst/>
              <a:rect l="l" t="t" r="r" b="b"/>
              <a:pathLst>
                <a:path w="7746" h="10946" extrusionOk="0">
                  <a:moveTo>
                    <a:pt x="4328" y="546"/>
                  </a:moveTo>
                  <a:lnTo>
                    <a:pt x="3203" y="1671"/>
                  </a:lnTo>
                  <a:lnTo>
                    <a:pt x="4328" y="546"/>
                  </a:lnTo>
                  <a:lnTo>
                    <a:pt x="4328" y="546"/>
                  </a:lnTo>
                  <a:lnTo>
                    <a:pt x="4328" y="546"/>
                  </a:lnTo>
                  <a:close/>
                  <a:moveTo>
                    <a:pt x="4510" y="1"/>
                  </a:moveTo>
                  <a:lnTo>
                    <a:pt x="4510" y="364"/>
                  </a:lnTo>
                  <a:lnTo>
                    <a:pt x="4328" y="546"/>
                  </a:lnTo>
                  <a:lnTo>
                    <a:pt x="4328" y="546"/>
                  </a:lnTo>
                  <a:lnTo>
                    <a:pt x="7200" y="3419"/>
                  </a:lnTo>
                  <a:lnTo>
                    <a:pt x="3600" y="7018"/>
                  </a:lnTo>
                  <a:lnTo>
                    <a:pt x="1" y="10618"/>
                  </a:lnTo>
                  <a:lnTo>
                    <a:pt x="183" y="10800"/>
                  </a:lnTo>
                  <a:lnTo>
                    <a:pt x="328" y="10945"/>
                  </a:lnTo>
                  <a:lnTo>
                    <a:pt x="7709" y="3564"/>
                  </a:lnTo>
                  <a:lnTo>
                    <a:pt x="7746" y="3564"/>
                  </a:lnTo>
                  <a:lnTo>
                    <a:pt x="7709" y="3528"/>
                  </a:lnTo>
                  <a:lnTo>
                    <a:pt x="7564" y="3637"/>
                  </a:lnTo>
                  <a:lnTo>
                    <a:pt x="7418" y="3419"/>
                  </a:lnTo>
                  <a:lnTo>
                    <a:pt x="7346" y="3273"/>
                  </a:lnTo>
                  <a:lnTo>
                    <a:pt x="7346" y="3237"/>
                  </a:lnTo>
                  <a:lnTo>
                    <a:pt x="7564" y="3309"/>
                  </a:lnTo>
                  <a:lnTo>
                    <a:pt x="7746" y="3382"/>
                  </a:lnTo>
                  <a:lnTo>
                    <a:pt x="7709" y="3237"/>
                  </a:lnTo>
                  <a:lnTo>
                    <a:pt x="7564" y="3055"/>
                  </a:lnTo>
                  <a:lnTo>
                    <a:pt x="7273" y="2764"/>
                  </a:lnTo>
                  <a:lnTo>
                    <a:pt x="4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2585525" y="4067875"/>
              <a:ext cx="86375" cy="85450"/>
            </a:xfrm>
            <a:custGeom>
              <a:avLst/>
              <a:gdLst/>
              <a:ahLst/>
              <a:cxnLst/>
              <a:rect l="l" t="t" r="r" b="b"/>
              <a:pathLst>
                <a:path w="3455" h="3418" extrusionOk="0">
                  <a:moveTo>
                    <a:pt x="0" y="0"/>
                  </a:moveTo>
                  <a:lnTo>
                    <a:pt x="3455" y="3418"/>
                  </a:lnTo>
                  <a:lnTo>
                    <a:pt x="3455" y="3418"/>
                  </a:lnTo>
                  <a:lnTo>
                    <a:pt x="2364" y="2327"/>
                  </a:lnTo>
                  <a:lnTo>
                    <a:pt x="0" y="0"/>
                  </a:lnTo>
                  <a:close/>
                  <a:moveTo>
                    <a:pt x="3455" y="3418"/>
                  </a:moveTo>
                  <a:lnTo>
                    <a:pt x="3455" y="3418"/>
                  </a:lnTo>
                  <a:lnTo>
                    <a:pt x="3455" y="3418"/>
                  </a:lnTo>
                  <a:lnTo>
                    <a:pt x="3455" y="3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048225" y="4140575"/>
              <a:ext cx="925" cy="2775"/>
            </a:xfrm>
            <a:custGeom>
              <a:avLst/>
              <a:gdLst/>
              <a:ahLst/>
              <a:cxnLst/>
              <a:rect l="l" t="t" r="r" b="b"/>
              <a:pathLst>
                <a:path w="37" h="111" extrusionOk="0">
                  <a:moveTo>
                    <a:pt x="37" y="1"/>
                  </a:moveTo>
                  <a:lnTo>
                    <a:pt x="0" y="37"/>
                  </a:lnTo>
                  <a:lnTo>
                    <a:pt x="37" y="110"/>
                  </a:lnTo>
                  <a:lnTo>
                    <a:pt x="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039125" y="4135125"/>
              <a:ext cx="10950" cy="10025"/>
            </a:xfrm>
            <a:custGeom>
              <a:avLst/>
              <a:gdLst/>
              <a:ahLst/>
              <a:cxnLst/>
              <a:rect l="l" t="t" r="r" b="b"/>
              <a:pathLst>
                <a:path w="438" h="401" extrusionOk="0">
                  <a:moveTo>
                    <a:pt x="1" y="1"/>
                  </a:moveTo>
                  <a:lnTo>
                    <a:pt x="1" y="37"/>
                  </a:lnTo>
                  <a:lnTo>
                    <a:pt x="73" y="183"/>
                  </a:lnTo>
                  <a:lnTo>
                    <a:pt x="219" y="401"/>
                  </a:lnTo>
                  <a:lnTo>
                    <a:pt x="364" y="292"/>
                  </a:lnTo>
                  <a:lnTo>
                    <a:pt x="401" y="328"/>
                  </a:lnTo>
                  <a:lnTo>
                    <a:pt x="364" y="255"/>
                  </a:lnTo>
                  <a:lnTo>
                    <a:pt x="401" y="219"/>
                  </a:lnTo>
                  <a:lnTo>
                    <a:pt x="437" y="183"/>
                  </a:lnTo>
                  <a:lnTo>
                    <a:pt x="401" y="146"/>
                  </a:lnTo>
                  <a:lnTo>
                    <a:pt x="219" y="73"/>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2585525" y="3989675"/>
              <a:ext cx="60925" cy="60025"/>
            </a:xfrm>
            <a:custGeom>
              <a:avLst/>
              <a:gdLst/>
              <a:ahLst/>
              <a:cxnLst/>
              <a:rect l="l" t="t" r="r" b="b"/>
              <a:pathLst>
                <a:path w="2437" h="2401" extrusionOk="0">
                  <a:moveTo>
                    <a:pt x="0" y="2401"/>
                  </a:moveTo>
                  <a:lnTo>
                    <a:pt x="0" y="2401"/>
                  </a:lnTo>
                  <a:lnTo>
                    <a:pt x="0" y="2401"/>
                  </a:lnTo>
                  <a:lnTo>
                    <a:pt x="24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2654600" y="3869700"/>
              <a:ext cx="313650" cy="378175"/>
            </a:xfrm>
            <a:custGeom>
              <a:avLst/>
              <a:gdLst/>
              <a:ahLst/>
              <a:cxnLst/>
              <a:rect l="l" t="t" r="r" b="b"/>
              <a:pathLst>
                <a:path w="12546" h="15127" extrusionOk="0">
                  <a:moveTo>
                    <a:pt x="1" y="9963"/>
                  </a:moveTo>
                  <a:lnTo>
                    <a:pt x="1019" y="10981"/>
                  </a:lnTo>
                  <a:lnTo>
                    <a:pt x="1019" y="10981"/>
                  </a:lnTo>
                  <a:lnTo>
                    <a:pt x="1" y="9963"/>
                  </a:lnTo>
                  <a:close/>
                  <a:moveTo>
                    <a:pt x="1019" y="10981"/>
                  </a:moveTo>
                  <a:lnTo>
                    <a:pt x="4801" y="14763"/>
                  </a:lnTo>
                  <a:lnTo>
                    <a:pt x="4801" y="14763"/>
                  </a:lnTo>
                  <a:lnTo>
                    <a:pt x="1019" y="10981"/>
                  </a:lnTo>
                  <a:close/>
                  <a:moveTo>
                    <a:pt x="5164" y="0"/>
                  </a:moveTo>
                  <a:lnTo>
                    <a:pt x="4801" y="364"/>
                  </a:lnTo>
                  <a:lnTo>
                    <a:pt x="12000" y="7563"/>
                  </a:lnTo>
                  <a:lnTo>
                    <a:pt x="4801" y="14763"/>
                  </a:lnTo>
                  <a:lnTo>
                    <a:pt x="4801" y="14763"/>
                  </a:lnTo>
                  <a:lnTo>
                    <a:pt x="4982" y="14945"/>
                  </a:lnTo>
                  <a:lnTo>
                    <a:pt x="5164" y="15127"/>
                  </a:lnTo>
                  <a:lnTo>
                    <a:pt x="12546" y="7745"/>
                  </a:lnTo>
                  <a:lnTo>
                    <a:pt x="12546" y="7382"/>
                  </a:lnTo>
                  <a:lnTo>
                    <a:pt x="5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2585525" y="4067875"/>
              <a:ext cx="59100" cy="58200"/>
            </a:xfrm>
            <a:custGeom>
              <a:avLst/>
              <a:gdLst/>
              <a:ahLst/>
              <a:cxnLst/>
              <a:rect l="l" t="t" r="r" b="b"/>
              <a:pathLst>
                <a:path w="2364" h="2328" extrusionOk="0">
                  <a:moveTo>
                    <a:pt x="2364" y="2327"/>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1982825" y="2853400"/>
              <a:ext cx="691800" cy="691800"/>
            </a:xfrm>
            <a:custGeom>
              <a:avLst/>
              <a:gdLst/>
              <a:ahLst/>
              <a:cxnLst/>
              <a:rect l="l" t="t" r="r" b="b"/>
              <a:pathLst>
                <a:path w="27672" h="27672" extrusionOk="0">
                  <a:moveTo>
                    <a:pt x="27162" y="3417"/>
                  </a:moveTo>
                  <a:lnTo>
                    <a:pt x="23927" y="6618"/>
                  </a:lnTo>
                  <a:lnTo>
                    <a:pt x="20254" y="10327"/>
                  </a:lnTo>
                  <a:lnTo>
                    <a:pt x="13645" y="16936"/>
                  </a:lnTo>
                  <a:lnTo>
                    <a:pt x="27163" y="3418"/>
                  </a:lnTo>
                  <a:lnTo>
                    <a:pt x="27162" y="3417"/>
                  </a:lnTo>
                  <a:close/>
                  <a:moveTo>
                    <a:pt x="24436" y="0"/>
                  </a:moveTo>
                  <a:lnTo>
                    <a:pt x="21054" y="3382"/>
                  </a:lnTo>
                  <a:lnTo>
                    <a:pt x="365" y="24108"/>
                  </a:lnTo>
                  <a:lnTo>
                    <a:pt x="24108" y="364"/>
                  </a:lnTo>
                  <a:lnTo>
                    <a:pt x="27162" y="3417"/>
                  </a:lnTo>
                  <a:lnTo>
                    <a:pt x="27162" y="3417"/>
                  </a:lnTo>
                  <a:lnTo>
                    <a:pt x="27345" y="3237"/>
                  </a:lnTo>
                  <a:lnTo>
                    <a:pt x="27672" y="3237"/>
                  </a:lnTo>
                  <a:lnTo>
                    <a:pt x="24436" y="0"/>
                  </a:lnTo>
                  <a:close/>
                  <a:moveTo>
                    <a:pt x="365" y="24108"/>
                  </a:moveTo>
                  <a:lnTo>
                    <a:pt x="1" y="24435"/>
                  </a:lnTo>
                  <a:lnTo>
                    <a:pt x="3055" y="27526"/>
                  </a:lnTo>
                  <a:lnTo>
                    <a:pt x="3237" y="27671"/>
                  </a:lnTo>
                  <a:lnTo>
                    <a:pt x="3237" y="27344"/>
                  </a:lnTo>
                  <a:lnTo>
                    <a:pt x="3419" y="27162"/>
                  </a:lnTo>
                  <a:lnTo>
                    <a:pt x="365" y="2410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2581875" y="2934300"/>
              <a:ext cx="610900" cy="610900"/>
            </a:xfrm>
            <a:custGeom>
              <a:avLst/>
              <a:gdLst/>
              <a:ahLst/>
              <a:cxnLst/>
              <a:rect l="l" t="t" r="r" b="b"/>
              <a:pathLst>
                <a:path w="24436" h="24436" extrusionOk="0">
                  <a:moveTo>
                    <a:pt x="528" y="3546"/>
                  </a:moveTo>
                  <a:lnTo>
                    <a:pt x="510" y="3564"/>
                  </a:lnTo>
                  <a:lnTo>
                    <a:pt x="20872" y="23926"/>
                  </a:lnTo>
                  <a:lnTo>
                    <a:pt x="20872" y="23926"/>
                  </a:lnTo>
                  <a:lnTo>
                    <a:pt x="20872" y="23926"/>
                  </a:lnTo>
                  <a:lnTo>
                    <a:pt x="528" y="3546"/>
                  </a:lnTo>
                  <a:close/>
                  <a:moveTo>
                    <a:pt x="3383" y="1"/>
                  </a:moveTo>
                  <a:lnTo>
                    <a:pt x="1" y="3382"/>
                  </a:lnTo>
                  <a:lnTo>
                    <a:pt x="365" y="3382"/>
                  </a:lnTo>
                  <a:lnTo>
                    <a:pt x="528" y="3546"/>
                  </a:lnTo>
                  <a:lnTo>
                    <a:pt x="528" y="3546"/>
                  </a:lnTo>
                  <a:lnTo>
                    <a:pt x="3564" y="510"/>
                  </a:lnTo>
                  <a:lnTo>
                    <a:pt x="23927" y="20872"/>
                  </a:lnTo>
                  <a:lnTo>
                    <a:pt x="20872" y="23926"/>
                  </a:lnTo>
                  <a:lnTo>
                    <a:pt x="20872" y="23926"/>
                  </a:lnTo>
                  <a:lnTo>
                    <a:pt x="21054" y="24108"/>
                  </a:lnTo>
                  <a:lnTo>
                    <a:pt x="21054" y="24435"/>
                  </a:lnTo>
                  <a:lnTo>
                    <a:pt x="21236" y="24290"/>
                  </a:lnTo>
                  <a:lnTo>
                    <a:pt x="24254" y="21236"/>
                  </a:lnTo>
                  <a:lnTo>
                    <a:pt x="24436" y="21054"/>
                  </a:lnTo>
                  <a:lnTo>
                    <a:pt x="24436"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2490075" y="3019750"/>
              <a:ext cx="618175" cy="618175"/>
            </a:xfrm>
            <a:custGeom>
              <a:avLst/>
              <a:gdLst/>
              <a:ahLst/>
              <a:cxnLst/>
              <a:rect l="l" t="t" r="r" b="b"/>
              <a:pathLst>
                <a:path w="24727" h="24727" extrusionOk="0">
                  <a:moveTo>
                    <a:pt x="3818" y="510"/>
                  </a:moveTo>
                  <a:lnTo>
                    <a:pt x="24181" y="20872"/>
                  </a:lnTo>
                  <a:lnTo>
                    <a:pt x="20835" y="24217"/>
                  </a:lnTo>
                  <a:lnTo>
                    <a:pt x="510" y="3855"/>
                  </a:lnTo>
                  <a:lnTo>
                    <a:pt x="3818" y="510"/>
                  </a:lnTo>
                  <a:close/>
                  <a:moveTo>
                    <a:pt x="3673" y="0"/>
                  </a:moveTo>
                  <a:lnTo>
                    <a:pt x="1" y="3673"/>
                  </a:lnTo>
                  <a:lnTo>
                    <a:pt x="328" y="3673"/>
                  </a:lnTo>
                  <a:lnTo>
                    <a:pt x="4000" y="7382"/>
                  </a:lnTo>
                  <a:lnTo>
                    <a:pt x="7055" y="10436"/>
                  </a:lnTo>
                  <a:lnTo>
                    <a:pt x="21017" y="24399"/>
                  </a:lnTo>
                  <a:lnTo>
                    <a:pt x="21017" y="24726"/>
                  </a:lnTo>
                  <a:lnTo>
                    <a:pt x="21199" y="24544"/>
                  </a:lnTo>
                  <a:lnTo>
                    <a:pt x="24544" y="21199"/>
                  </a:lnTo>
                  <a:lnTo>
                    <a:pt x="24726" y="21054"/>
                  </a:lnTo>
                  <a:lnTo>
                    <a:pt x="24726" y="20690"/>
                  </a:lnTo>
                  <a:lnTo>
                    <a:pt x="40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2063750" y="3111550"/>
              <a:ext cx="527250" cy="526375"/>
            </a:xfrm>
            <a:custGeom>
              <a:avLst/>
              <a:gdLst/>
              <a:ahLst/>
              <a:cxnLst/>
              <a:rect l="l" t="t" r="r" b="b"/>
              <a:pathLst>
                <a:path w="21090" h="21055" extrusionOk="0">
                  <a:moveTo>
                    <a:pt x="17199" y="510"/>
                  </a:moveTo>
                  <a:lnTo>
                    <a:pt x="20544" y="3855"/>
                  </a:lnTo>
                  <a:lnTo>
                    <a:pt x="3854" y="20509"/>
                  </a:lnTo>
                  <a:lnTo>
                    <a:pt x="546" y="17164"/>
                  </a:lnTo>
                  <a:lnTo>
                    <a:pt x="17199" y="510"/>
                  </a:lnTo>
                  <a:close/>
                  <a:moveTo>
                    <a:pt x="17054" y="1"/>
                  </a:moveTo>
                  <a:lnTo>
                    <a:pt x="0" y="17018"/>
                  </a:lnTo>
                  <a:lnTo>
                    <a:pt x="0" y="17345"/>
                  </a:lnTo>
                  <a:lnTo>
                    <a:pt x="182" y="17527"/>
                  </a:lnTo>
                  <a:lnTo>
                    <a:pt x="3527" y="20872"/>
                  </a:lnTo>
                  <a:lnTo>
                    <a:pt x="3709" y="21054"/>
                  </a:lnTo>
                  <a:lnTo>
                    <a:pt x="3709" y="20691"/>
                  </a:lnTo>
                  <a:lnTo>
                    <a:pt x="20726" y="3710"/>
                  </a:lnTo>
                  <a:lnTo>
                    <a:pt x="21090" y="3710"/>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2156450" y="3204275"/>
              <a:ext cx="510900" cy="510000"/>
            </a:xfrm>
            <a:custGeom>
              <a:avLst/>
              <a:gdLst/>
              <a:ahLst/>
              <a:cxnLst/>
              <a:rect l="l" t="t" r="r" b="b"/>
              <a:pathLst>
                <a:path w="20436" h="20400" extrusionOk="0">
                  <a:moveTo>
                    <a:pt x="17163" y="474"/>
                  </a:moveTo>
                  <a:lnTo>
                    <a:pt x="19891" y="3201"/>
                  </a:lnTo>
                  <a:lnTo>
                    <a:pt x="3237" y="19890"/>
                  </a:lnTo>
                  <a:lnTo>
                    <a:pt x="510" y="17163"/>
                  </a:lnTo>
                  <a:lnTo>
                    <a:pt x="17163" y="474"/>
                  </a:lnTo>
                  <a:close/>
                  <a:moveTo>
                    <a:pt x="17018" y="1"/>
                  </a:moveTo>
                  <a:lnTo>
                    <a:pt x="1" y="16982"/>
                  </a:lnTo>
                  <a:lnTo>
                    <a:pt x="1" y="17345"/>
                  </a:lnTo>
                  <a:lnTo>
                    <a:pt x="146" y="17527"/>
                  </a:lnTo>
                  <a:lnTo>
                    <a:pt x="2873" y="20254"/>
                  </a:lnTo>
                  <a:lnTo>
                    <a:pt x="3055" y="20400"/>
                  </a:lnTo>
                  <a:lnTo>
                    <a:pt x="3055" y="20072"/>
                  </a:lnTo>
                  <a:lnTo>
                    <a:pt x="13855" y="9273"/>
                  </a:lnTo>
                  <a:lnTo>
                    <a:pt x="17018" y="6110"/>
                  </a:lnTo>
                  <a:lnTo>
                    <a:pt x="20072" y="3019"/>
                  </a:lnTo>
                  <a:lnTo>
                    <a:pt x="20436" y="3019"/>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2581875" y="3279725"/>
              <a:ext cx="434550" cy="434550"/>
            </a:xfrm>
            <a:custGeom>
              <a:avLst/>
              <a:gdLst/>
              <a:ahLst/>
              <a:cxnLst/>
              <a:rect l="l" t="t" r="r" b="b"/>
              <a:pathLst>
                <a:path w="17382" h="17382" extrusionOk="0">
                  <a:moveTo>
                    <a:pt x="510" y="3237"/>
                  </a:moveTo>
                  <a:lnTo>
                    <a:pt x="14109" y="16872"/>
                  </a:lnTo>
                  <a:lnTo>
                    <a:pt x="14127" y="16854"/>
                  </a:lnTo>
                  <a:lnTo>
                    <a:pt x="510" y="3237"/>
                  </a:lnTo>
                  <a:close/>
                  <a:moveTo>
                    <a:pt x="3055" y="1"/>
                  </a:moveTo>
                  <a:lnTo>
                    <a:pt x="1" y="3092"/>
                  </a:lnTo>
                  <a:lnTo>
                    <a:pt x="365" y="3092"/>
                  </a:lnTo>
                  <a:lnTo>
                    <a:pt x="510" y="3237"/>
                  </a:lnTo>
                  <a:lnTo>
                    <a:pt x="510" y="3237"/>
                  </a:lnTo>
                  <a:lnTo>
                    <a:pt x="3237" y="510"/>
                  </a:lnTo>
                  <a:lnTo>
                    <a:pt x="16836" y="14145"/>
                  </a:lnTo>
                  <a:lnTo>
                    <a:pt x="14127" y="16854"/>
                  </a:lnTo>
                  <a:lnTo>
                    <a:pt x="14291" y="17018"/>
                  </a:lnTo>
                  <a:lnTo>
                    <a:pt x="14291" y="17382"/>
                  </a:lnTo>
                  <a:lnTo>
                    <a:pt x="14473" y="17200"/>
                  </a:lnTo>
                  <a:lnTo>
                    <a:pt x="17200" y="14473"/>
                  </a:lnTo>
                  <a:lnTo>
                    <a:pt x="17382" y="14291"/>
                  </a:lnTo>
                  <a:lnTo>
                    <a:pt x="17345" y="13964"/>
                  </a:lnTo>
                  <a:lnTo>
                    <a:pt x="33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2621875" y="3564250"/>
              <a:ext cx="35475" cy="36400"/>
            </a:xfrm>
            <a:custGeom>
              <a:avLst/>
              <a:gdLst/>
              <a:ahLst/>
              <a:cxnLst/>
              <a:rect l="l" t="t" r="r" b="b"/>
              <a:pathLst>
                <a:path w="1419" h="1456" extrusionOk="0">
                  <a:moveTo>
                    <a:pt x="1419" y="1455"/>
                  </a:moveTo>
                  <a:lnTo>
                    <a:pt x="1419" y="1455"/>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2501900" y="3357000"/>
              <a:ext cx="437250" cy="436350"/>
            </a:xfrm>
            <a:custGeom>
              <a:avLst/>
              <a:gdLst/>
              <a:ahLst/>
              <a:cxnLst/>
              <a:rect l="l" t="t" r="r" b="b"/>
              <a:pathLst>
                <a:path w="17490" h="17454" extrusionOk="0">
                  <a:moveTo>
                    <a:pt x="3200" y="1"/>
                  </a:moveTo>
                  <a:lnTo>
                    <a:pt x="0" y="3164"/>
                  </a:lnTo>
                  <a:lnTo>
                    <a:pt x="364" y="3164"/>
                  </a:lnTo>
                  <a:lnTo>
                    <a:pt x="3527" y="6327"/>
                  </a:lnTo>
                  <a:lnTo>
                    <a:pt x="6763" y="9564"/>
                  </a:lnTo>
                  <a:lnTo>
                    <a:pt x="546" y="3346"/>
                  </a:lnTo>
                  <a:lnTo>
                    <a:pt x="3345" y="510"/>
                  </a:lnTo>
                  <a:lnTo>
                    <a:pt x="16981" y="14109"/>
                  </a:lnTo>
                  <a:lnTo>
                    <a:pt x="14145" y="16945"/>
                  </a:lnTo>
                  <a:lnTo>
                    <a:pt x="6763" y="9564"/>
                  </a:lnTo>
                  <a:lnTo>
                    <a:pt x="14327" y="17127"/>
                  </a:lnTo>
                  <a:lnTo>
                    <a:pt x="14327" y="17454"/>
                  </a:lnTo>
                  <a:lnTo>
                    <a:pt x="14472" y="17308"/>
                  </a:lnTo>
                  <a:lnTo>
                    <a:pt x="17308" y="14472"/>
                  </a:lnTo>
                  <a:lnTo>
                    <a:pt x="17490" y="14291"/>
                  </a:lnTo>
                  <a:lnTo>
                    <a:pt x="17490" y="13927"/>
                  </a:lnTo>
                  <a:lnTo>
                    <a:pt x="35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2232825" y="3436075"/>
              <a:ext cx="358175" cy="357275"/>
            </a:xfrm>
            <a:custGeom>
              <a:avLst/>
              <a:gdLst/>
              <a:ahLst/>
              <a:cxnLst/>
              <a:rect l="l" t="t" r="r" b="b"/>
              <a:pathLst>
                <a:path w="14327" h="14291" extrusionOk="0">
                  <a:moveTo>
                    <a:pt x="10945" y="510"/>
                  </a:moveTo>
                  <a:lnTo>
                    <a:pt x="13781" y="3346"/>
                  </a:lnTo>
                  <a:lnTo>
                    <a:pt x="3346" y="13782"/>
                  </a:lnTo>
                  <a:lnTo>
                    <a:pt x="509" y="10946"/>
                  </a:lnTo>
                  <a:lnTo>
                    <a:pt x="10945" y="510"/>
                  </a:lnTo>
                  <a:close/>
                  <a:moveTo>
                    <a:pt x="10800" y="1"/>
                  </a:moveTo>
                  <a:lnTo>
                    <a:pt x="0" y="10764"/>
                  </a:lnTo>
                  <a:lnTo>
                    <a:pt x="0" y="11128"/>
                  </a:lnTo>
                  <a:lnTo>
                    <a:pt x="182" y="11309"/>
                  </a:lnTo>
                  <a:lnTo>
                    <a:pt x="2982" y="14145"/>
                  </a:lnTo>
                  <a:lnTo>
                    <a:pt x="3164" y="14291"/>
                  </a:lnTo>
                  <a:lnTo>
                    <a:pt x="3164" y="13964"/>
                  </a:lnTo>
                  <a:lnTo>
                    <a:pt x="13963" y="3164"/>
                  </a:lnTo>
                  <a:lnTo>
                    <a:pt x="14327" y="3164"/>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2311900" y="3515175"/>
              <a:ext cx="359100" cy="359100"/>
            </a:xfrm>
            <a:custGeom>
              <a:avLst/>
              <a:gdLst/>
              <a:ahLst/>
              <a:cxnLst/>
              <a:rect l="l" t="t" r="r" b="b"/>
              <a:pathLst>
                <a:path w="14364" h="14364" extrusionOk="0">
                  <a:moveTo>
                    <a:pt x="10945" y="546"/>
                  </a:moveTo>
                  <a:lnTo>
                    <a:pt x="12400" y="1964"/>
                  </a:lnTo>
                  <a:lnTo>
                    <a:pt x="13818" y="3418"/>
                  </a:lnTo>
                  <a:lnTo>
                    <a:pt x="3419" y="13818"/>
                  </a:lnTo>
                  <a:lnTo>
                    <a:pt x="546" y="10981"/>
                  </a:lnTo>
                  <a:lnTo>
                    <a:pt x="10945" y="546"/>
                  </a:lnTo>
                  <a:close/>
                  <a:moveTo>
                    <a:pt x="10800" y="0"/>
                  </a:moveTo>
                  <a:lnTo>
                    <a:pt x="1" y="10800"/>
                  </a:lnTo>
                  <a:lnTo>
                    <a:pt x="1" y="11127"/>
                  </a:lnTo>
                  <a:lnTo>
                    <a:pt x="183" y="11309"/>
                  </a:lnTo>
                  <a:lnTo>
                    <a:pt x="3055" y="14181"/>
                  </a:lnTo>
                  <a:lnTo>
                    <a:pt x="3237" y="14363"/>
                  </a:lnTo>
                  <a:lnTo>
                    <a:pt x="3237" y="13999"/>
                  </a:lnTo>
                  <a:lnTo>
                    <a:pt x="10800" y="6473"/>
                  </a:lnTo>
                  <a:lnTo>
                    <a:pt x="14036" y="3237"/>
                  </a:lnTo>
                  <a:lnTo>
                    <a:pt x="14182" y="3237"/>
                  </a:lnTo>
                  <a:lnTo>
                    <a:pt x="14182" y="3164"/>
                  </a:lnTo>
                  <a:lnTo>
                    <a:pt x="14254" y="3237"/>
                  </a:lnTo>
                  <a:lnTo>
                    <a:pt x="14363" y="3237"/>
                  </a:lnTo>
                  <a:lnTo>
                    <a:pt x="11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2581875" y="3596075"/>
              <a:ext cx="278200" cy="368175"/>
            </a:xfrm>
            <a:custGeom>
              <a:avLst/>
              <a:gdLst/>
              <a:ahLst/>
              <a:cxnLst/>
              <a:rect l="l" t="t" r="r" b="b"/>
              <a:pathLst>
                <a:path w="11128" h="14727" extrusionOk="0">
                  <a:moveTo>
                    <a:pt x="3201" y="1"/>
                  </a:moveTo>
                  <a:lnTo>
                    <a:pt x="1" y="3237"/>
                  </a:lnTo>
                  <a:lnTo>
                    <a:pt x="328" y="3237"/>
                  </a:lnTo>
                  <a:lnTo>
                    <a:pt x="510" y="3382"/>
                  </a:lnTo>
                  <a:lnTo>
                    <a:pt x="3383" y="510"/>
                  </a:lnTo>
                  <a:lnTo>
                    <a:pt x="10582" y="7745"/>
                  </a:lnTo>
                  <a:lnTo>
                    <a:pt x="7710" y="10582"/>
                  </a:lnTo>
                  <a:lnTo>
                    <a:pt x="4110" y="7018"/>
                  </a:lnTo>
                  <a:lnTo>
                    <a:pt x="4110" y="7018"/>
                  </a:lnTo>
                  <a:lnTo>
                    <a:pt x="7891" y="10763"/>
                  </a:lnTo>
                  <a:lnTo>
                    <a:pt x="7891" y="11127"/>
                  </a:lnTo>
                  <a:lnTo>
                    <a:pt x="8073" y="10945"/>
                  </a:lnTo>
                  <a:lnTo>
                    <a:pt x="10946" y="8073"/>
                  </a:lnTo>
                  <a:lnTo>
                    <a:pt x="11128" y="7891"/>
                  </a:lnTo>
                  <a:lnTo>
                    <a:pt x="11128" y="7564"/>
                  </a:lnTo>
                  <a:lnTo>
                    <a:pt x="3564" y="1"/>
                  </a:lnTo>
                  <a:lnTo>
                    <a:pt x="3492" y="37"/>
                  </a:lnTo>
                  <a:lnTo>
                    <a:pt x="3637" y="182"/>
                  </a:lnTo>
                  <a:lnTo>
                    <a:pt x="3383" y="291"/>
                  </a:lnTo>
                  <a:lnTo>
                    <a:pt x="3201" y="364"/>
                  </a:lnTo>
                  <a:lnTo>
                    <a:pt x="3201" y="328"/>
                  </a:lnTo>
                  <a:lnTo>
                    <a:pt x="3274" y="182"/>
                  </a:lnTo>
                  <a:lnTo>
                    <a:pt x="3346" y="1"/>
                  </a:lnTo>
                  <a:close/>
                  <a:moveTo>
                    <a:pt x="7891" y="11127"/>
                  </a:moveTo>
                  <a:lnTo>
                    <a:pt x="7710" y="11309"/>
                  </a:lnTo>
                  <a:lnTo>
                    <a:pt x="4292" y="14727"/>
                  </a:lnTo>
                  <a:lnTo>
                    <a:pt x="7891" y="11127"/>
                  </a:lnTo>
                  <a:lnTo>
                    <a:pt x="7891" y="111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2668250" y="3596075"/>
              <a:ext cx="2750" cy="925"/>
            </a:xfrm>
            <a:custGeom>
              <a:avLst/>
              <a:gdLst/>
              <a:ahLst/>
              <a:cxnLst/>
              <a:rect l="l" t="t" r="r" b="b"/>
              <a:pathLst>
                <a:path w="110" h="37" extrusionOk="0">
                  <a:moveTo>
                    <a:pt x="0" y="1"/>
                  </a:moveTo>
                  <a:lnTo>
                    <a:pt x="37" y="37"/>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2661875" y="3594250"/>
              <a:ext cx="10950" cy="10950"/>
            </a:xfrm>
            <a:custGeom>
              <a:avLst/>
              <a:gdLst/>
              <a:ahLst/>
              <a:cxnLst/>
              <a:rect l="l" t="t" r="r" b="b"/>
              <a:pathLst>
                <a:path w="438" h="438" extrusionOk="0">
                  <a:moveTo>
                    <a:pt x="183" y="1"/>
                  </a:moveTo>
                  <a:lnTo>
                    <a:pt x="146" y="74"/>
                  </a:lnTo>
                  <a:lnTo>
                    <a:pt x="74" y="255"/>
                  </a:lnTo>
                  <a:lnTo>
                    <a:pt x="1" y="401"/>
                  </a:lnTo>
                  <a:lnTo>
                    <a:pt x="1" y="437"/>
                  </a:lnTo>
                  <a:lnTo>
                    <a:pt x="183" y="364"/>
                  </a:lnTo>
                  <a:lnTo>
                    <a:pt x="437" y="255"/>
                  </a:lnTo>
                  <a:lnTo>
                    <a:pt x="292" y="110"/>
                  </a:lnTo>
                  <a:lnTo>
                    <a:pt x="255" y="74"/>
                  </a:lnTo>
                  <a:lnTo>
                    <a:pt x="1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2392800" y="3676975"/>
              <a:ext cx="386375" cy="381825"/>
            </a:xfrm>
            <a:custGeom>
              <a:avLst/>
              <a:gdLst/>
              <a:ahLst/>
              <a:cxnLst/>
              <a:rect l="l" t="t" r="r" b="b"/>
              <a:pathLst>
                <a:path w="15455" h="15273" extrusionOk="0">
                  <a:moveTo>
                    <a:pt x="7709" y="510"/>
                  </a:moveTo>
                  <a:lnTo>
                    <a:pt x="14909" y="7709"/>
                  </a:lnTo>
                  <a:lnTo>
                    <a:pt x="11491" y="11127"/>
                  </a:lnTo>
                  <a:lnTo>
                    <a:pt x="10146" y="12509"/>
                  </a:lnTo>
                  <a:lnTo>
                    <a:pt x="7709" y="14909"/>
                  </a:lnTo>
                  <a:lnTo>
                    <a:pt x="5382" y="12582"/>
                  </a:lnTo>
                  <a:lnTo>
                    <a:pt x="3928" y="11127"/>
                  </a:lnTo>
                  <a:lnTo>
                    <a:pt x="510" y="7709"/>
                  </a:lnTo>
                  <a:lnTo>
                    <a:pt x="7709" y="510"/>
                  </a:lnTo>
                  <a:close/>
                  <a:moveTo>
                    <a:pt x="7564" y="1"/>
                  </a:moveTo>
                  <a:lnTo>
                    <a:pt x="1" y="7564"/>
                  </a:lnTo>
                  <a:lnTo>
                    <a:pt x="1" y="7891"/>
                  </a:lnTo>
                  <a:lnTo>
                    <a:pt x="5019" y="12909"/>
                  </a:lnTo>
                  <a:lnTo>
                    <a:pt x="7382" y="15272"/>
                  </a:lnTo>
                  <a:lnTo>
                    <a:pt x="7564" y="15127"/>
                  </a:lnTo>
                  <a:lnTo>
                    <a:pt x="7891" y="15091"/>
                  </a:lnTo>
                  <a:lnTo>
                    <a:pt x="8073" y="15272"/>
                  </a:lnTo>
                  <a:lnTo>
                    <a:pt x="15454" y="7891"/>
                  </a:lnTo>
                  <a:lnTo>
                    <a:pt x="15454" y="7527"/>
                  </a:lnTo>
                  <a:lnTo>
                    <a:pt x="11673" y="37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2496450" y="4572375"/>
              <a:ext cx="696325" cy="691800"/>
            </a:xfrm>
            <a:custGeom>
              <a:avLst/>
              <a:gdLst/>
              <a:ahLst/>
              <a:cxnLst/>
              <a:rect l="l" t="t" r="r" b="b"/>
              <a:pathLst>
                <a:path w="27853" h="27672" extrusionOk="0">
                  <a:moveTo>
                    <a:pt x="24289" y="510"/>
                  </a:moveTo>
                  <a:lnTo>
                    <a:pt x="21599" y="3200"/>
                  </a:lnTo>
                  <a:lnTo>
                    <a:pt x="24289" y="510"/>
                  </a:lnTo>
                  <a:lnTo>
                    <a:pt x="24289" y="510"/>
                  </a:lnTo>
                  <a:lnTo>
                    <a:pt x="24289" y="510"/>
                  </a:lnTo>
                  <a:close/>
                  <a:moveTo>
                    <a:pt x="21599" y="3200"/>
                  </a:moveTo>
                  <a:lnTo>
                    <a:pt x="21417" y="3382"/>
                  </a:lnTo>
                  <a:lnTo>
                    <a:pt x="21599" y="3200"/>
                  </a:lnTo>
                  <a:close/>
                  <a:moveTo>
                    <a:pt x="21417" y="3382"/>
                  </a:moveTo>
                  <a:lnTo>
                    <a:pt x="21235" y="3564"/>
                  </a:lnTo>
                  <a:lnTo>
                    <a:pt x="21417" y="3382"/>
                  </a:lnTo>
                  <a:close/>
                  <a:moveTo>
                    <a:pt x="21235" y="3564"/>
                  </a:moveTo>
                  <a:lnTo>
                    <a:pt x="21053" y="3746"/>
                  </a:lnTo>
                  <a:lnTo>
                    <a:pt x="21235" y="3564"/>
                  </a:lnTo>
                  <a:close/>
                  <a:moveTo>
                    <a:pt x="21053" y="3746"/>
                  </a:moveTo>
                  <a:lnTo>
                    <a:pt x="20726" y="4073"/>
                  </a:lnTo>
                  <a:lnTo>
                    <a:pt x="21053" y="3746"/>
                  </a:lnTo>
                  <a:close/>
                  <a:moveTo>
                    <a:pt x="20726" y="4073"/>
                  </a:moveTo>
                  <a:lnTo>
                    <a:pt x="7454" y="17345"/>
                  </a:lnTo>
                  <a:lnTo>
                    <a:pt x="7454" y="17345"/>
                  </a:lnTo>
                  <a:lnTo>
                    <a:pt x="20726" y="4073"/>
                  </a:lnTo>
                  <a:close/>
                  <a:moveTo>
                    <a:pt x="24471" y="1"/>
                  </a:moveTo>
                  <a:lnTo>
                    <a:pt x="24471" y="328"/>
                  </a:lnTo>
                  <a:lnTo>
                    <a:pt x="24289" y="510"/>
                  </a:lnTo>
                  <a:lnTo>
                    <a:pt x="24289" y="510"/>
                  </a:lnTo>
                  <a:lnTo>
                    <a:pt x="27344" y="3564"/>
                  </a:lnTo>
                  <a:lnTo>
                    <a:pt x="3563" y="27308"/>
                  </a:lnTo>
                  <a:lnTo>
                    <a:pt x="509" y="24290"/>
                  </a:lnTo>
                  <a:lnTo>
                    <a:pt x="7454" y="17345"/>
                  </a:lnTo>
                  <a:lnTo>
                    <a:pt x="7454" y="17345"/>
                  </a:lnTo>
                  <a:lnTo>
                    <a:pt x="3745" y="21054"/>
                  </a:lnTo>
                  <a:lnTo>
                    <a:pt x="364" y="24435"/>
                  </a:lnTo>
                  <a:lnTo>
                    <a:pt x="0" y="24435"/>
                  </a:lnTo>
                  <a:lnTo>
                    <a:pt x="3236" y="27671"/>
                  </a:lnTo>
                  <a:lnTo>
                    <a:pt x="3927" y="27671"/>
                  </a:lnTo>
                  <a:lnTo>
                    <a:pt x="6800" y="24799"/>
                  </a:lnTo>
                  <a:lnTo>
                    <a:pt x="27525" y="4073"/>
                  </a:lnTo>
                  <a:lnTo>
                    <a:pt x="27853" y="3746"/>
                  </a:lnTo>
                  <a:lnTo>
                    <a:pt x="27853" y="3382"/>
                  </a:lnTo>
                  <a:lnTo>
                    <a:pt x="27671" y="3200"/>
                  </a:lnTo>
                  <a:lnTo>
                    <a:pt x="24617" y="182"/>
                  </a:lnTo>
                  <a:lnTo>
                    <a:pt x="2447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1979200" y="4572375"/>
              <a:ext cx="610900" cy="610900"/>
            </a:xfrm>
            <a:custGeom>
              <a:avLst/>
              <a:gdLst/>
              <a:ahLst/>
              <a:cxnLst/>
              <a:rect l="l" t="t" r="r" b="b"/>
              <a:pathLst>
                <a:path w="24436" h="24436" extrusionOk="0">
                  <a:moveTo>
                    <a:pt x="3564" y="510"/>
                  </a:moveTo>
                  <a:lnTo>
                    <a:pt x="23926" y="20872"/>
                  </a:lnTo>
                  <a:lnTo>
                    <a:pt x="3564" y="510"/>
                  </a:lnTo>
                  <a:close/>
                  <a:moveTo>
                    <a:pt x="3382" y="1"/>
                  </a:moveTo>
                  <a:lnTo>
                    <a:pt x="3200" y="182"/>
                  </a:lnTo>
                  <a:lnTo>
                    <a:pt x="146" y="3200"/>
                  </a:lnTo>
                  <a:lnTo>
                    <a:pt x="1" y="3382"/>
                  </a:lnTo>
                  <a:lnTo>
                    <a:pt x="1" y="3746"/>
                  </a:lnTo>
                  <a:lnTo>
                    <a:pt x="328" y="4073"/>
                  </a:lnTo>
                  <a:lnTo>
                    <a:pt x="20690" y="24435"/>
                  </a:lnTo>
                  <a:lnTo>
                    <a:pt x="21054" y="24435"/>
                  </a:lnTo>
                  <a:lnTo>
                    <a:pt x="24435" y="21054"/>
                  </a:lnTo>
                  <a:lnTo>
                    <a:pt x="24108" y="21054"/>
                  </a:lnTo>
                  <a:lnTo>
                    <a:pt x="23926" y="20872"/>
                  </a:lnTo>
                  <a:lnTo>
                    <a:pt x="20872" y="23926"/>
                  </a:lnTo>
                  <a:lnTo>
                    <a:pt x="510" y="3564"/>
                  </a:lnTo>
                  <a:lnTo>
                    <a:pt x="3564" y="510"/>
                  </a:lnTo>
                  <a:lnTo>
                    <a:pt x="3564" y="510"/>
                  </a:lnTo>
                  <a:lnTo>
                    <a:pt x="3382" y="328"/>
                  </a:lnTo>
                  <a:lnTo>
                    <a:pt x="3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2063750" y="4479650"/>
              <a:ext cx="619075" cy="619075"/>
            </a:xfrm>
            <a:custGeom>
              <a:avLst/>
              <a:gdLst/>
              <a:ahLst/>
              <a:cxnLst/>
              <a:rect l="l" t="t" r="r" b="b"/>
              <a:pathLst>
                <a:path w="24763" h="24763" extrusionOk="0">
                  <a:moveTo>
                    <a:pt x="3854" y="546"/>
                  </a:moveTo>
                  <a:lnTo>
                    <a:pt x="24217" y="20908"/>
                  </a:lnTo>
                  <a:lnTo>
                    <a:pt x="20871" y="24217"/>
                  </a:lnTo>
                  <a:lnTo>
                    <a:pt x="546" y="3891"/>
                  </a:lnTo>
                  <a:lnTo>
                    <a:pt x="3854" y="546"/>
                  </a:lnTo>
                  <a:close/>
                  <a:moveTo>
                    <a:pt x="3709" y="1"/>
                  </a:moveTo>
                  <a:lnTo>
                    <a:pt x="3527" y="183"/>
                  </a:lnTo>
                  <a:lnTo>
                    <a:pt x="182" y="3528"/>
                  </a:lnTo>
                  <a:lnTo>
                    <a:pt x="0" y="3673"/>
                  </a:lnTo>
                  <a:lnTo>
                    <a:pt x="0" y="4037"/>
                  </a:lnTo>
                  <a:lnTo>
                    <a:pt x="20726" y="24763"/>
                  </a:lnTo>
                  <a:lnTo>
                    <a:pt x="21090" y="24763"/>
                  </a:lnTo>
                  <a:lnTo>
                    <a:pt x="24762" y="21054"/>
                  </a:lnTo>
                  <a:lnTo>
                    <a:pt x="24398" y="21054"/>
                  </a:lnTo>
                  <a:lnTo>
                    <a:pt x="20726" y="17381"/>
                  </a:lnTo>
                  <a:lnTo>
                    <a:pt x="17672" y="14327"/>
                  </a:lnTo>
                  <a:lnTo>
                    <a:pt x="3709" y="364"/>
                  </a:lnTo>
                  <a:lnTo>
                    <a:pt x="37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2581875" y="4479650"/>
              <a:ext cx="526375" cy="526350"/>
            </a:xfrm>
            <a:custGeom>
              <a:avLst/>
              <a:gdLst/>
              <a:ahLst/>
              <a:cxnLst/>
              <a:rect l="l" t="t" r="r" b="b"/>
              <a:pathLst>
                <a:path w="21055" h="21054" extrusionOk="0">
                  <a:moveTo>
                    <a:pt x="17163" y="510"/>
                  </a:moveTo>
                  <a:lnTo>
                    <a:pt x="510" y="17200"/>
                  </a:lnTo>
                  <a:lnTo>
                    <a:pt x="510" y="17200"/>
                  </a:lnTo>
                  <a:lnTo>
                    <a:pt x="17182" y="528"/>
                  </a:lnTo>
                  <a:lnTo>
                    <a:pt x="17182" y="528"/>
                  </a:lnTo>
                  <a:lnTo>
                    <a:pt x="17163" y="510"/>
                  </a:lnTo>
                  <a:close/>
                  <a:moveTo>
                    <a:pt x="17345" y="1"/>
                  </a:moveTo>
                  <a:lnTo>
                    <a:pt x="17345" y="364"/>
                  </a:lnTo>
                  <a:lnTo>
                    <a:pt x="17182" y="528"/>
                  </a:lnTo>
                  <a:lnTo>
                    <a:pt x="17182" y="528"/>
                  </a:lnTo>
                  <a:lnTo>
                    <a:pt x="20509" y="3855"/>
                  </a:lnTo>
                  <a:lnTo>
                    <a:pt x="3855" y="20545"/>
                  </a:lnTo>
                  <a:lnTo>
                    <a:pt x="510" y="17200"/>
                  </a:lnTo>
                  <a:lnTo>
                    <a:pt x="510" y="17200"/>
                  </a:lnTo>
                  <a:lnTo>
                    <a:pt x="328" y="17381"/>
                  </a:lnTo>
                  <a:lnTo>
                    <a:pt x="1" y="17381"/>
                  </a:lnTo>
                  <a:lnTo>
                    <a:pt x="3673" y="21054"/>
                  </a:lnTo>
                  <a:lnTo>
                    <a:pt x="4037" y="21054"/>
                  </a:lnTo>
                  <a:lnTo>
                    <a:pt x="21054" y="4037"/>
                  </a:lnTo>
                  <a:lnTo>
                    <a:pt x="21054" y="3710"/>
                  </a:lnTo>
                  <a:lnTo>
                    <a:pt x="20872" y="3528"/>
                  </a:lnTo>
                  <a:lnTo>
                    <a:pt x="17527" y="183"/>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2504625" y="4403300"/>
              <a:ext cx="511800" cy="510900"/>
            </a:xfrm>
            <a:custGeom>
              <a:avLst/>
              <a:gdLst/>
              <a:ahLst/>
              <a:cxnLst/>
              <a:rect l="l" t="t" r="r" b="b"/>
              <a:pathLst>
                <a:path w="20472" h="20436" extrusionOk="0">
                  <a:moveTo>
                    <a:pt x="6618" y="11127"/>
                  </a:moveTo>
                  <a:lnTo>
                    <a:pt x="6618" y="11127"/>
                  </a:lnTo>
                  <a:lnTo>
                    <a:pt x="6618" y="11127"/>
                  </a:lnTo>
                  <a:lnTo>
                    <a:pt x="6618" y="11127"/>
                  </a:lnTo>
                  <a:lnTo>
                    <a:pt x="6618" y="11127"/>
                  </a:lnTo>
                  <a:close/>
                  <a:moveTo>
                    <a:pt x="17381" y="0"/>
                  </a:moveTo>
                  <a:lnTo>
                    <a:pt x="17381" y="328"/>
                  </a:lnTo>
                  <a:lnTo>
                    <a:pt x="6618" y="11127"/>
                  </a:lnTo>
                  <a:lnTo>
                    <a:pt x="6618" y="11127"/>
                  </a:lnTo>
                  <a:lnTo>
                    <a:pt x="17199" y="546"/>
                  </a:lnTo>
                  <a:lnTo>
                    <a:pt x="19926" y="3273"/>
                  </a:lnTo>
                  <a:lnTo>
                    <a:pt x="3273" y="19926"/>
                  </a:lnTo>
                  <a:lnTo>
                    <a:pt x="546" y="17199"/>
                  </a:lnTo>
                  <a:lnTo>
                    <a:pt x="6618" y="11127"/>
                  </a:lnTo>
                  <a:lnTo>
                    <a:pt x="6618" y="11127"/>
                  </a:lnTo>
                  <a:lnTo>
                    <a:pt x="3418" y="14290"/>
                  </a:lnTo>
                  <a:lnTo>
                    <a:pt x="364" y="17381"/>
                  </a:lnTo>
                  <a:lnTo>
                    <a:pt x="0" y="17381"/>
                  </a:lnTo>
                  <a:lnTo>
                    <a:pt x="3091" y="20435"/>
                  </a:lnTo>
                  <a:lnTo>
                    <a:pt x="3455" y="20435"/>
                  </a:lnTo>
                  <a:lnTo>
                    <a:pt x="20472" y="3418"/>
                  </a:lnTo>
                  <a:lnTo>
                    <a:pt x="20472" y="3055"/>
                  </a:lnTo>
                  <a:lnTo>
                    <a:pt x="20253" y="2873"/>
                  </a:lnTo>
                  <a:lnTo>
                    <a:pt x="17526" y="146"/>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2155550" y="4403300"/>
              <a:ext cx="434550" cy="434550"/>
            </a:xfrm>
            <a:custGeom>
              <a:avLst/>
              <a:gdLst/>
              <a:ahLst/>
              <a:cxnLst/>
              <a:rect l="l" t="t" r="r" b="b"/>
              <a:pathLst>
                <a:path w="17382" h="17382" extrusionOk="0">
                  <a:moveTo>
                    <a:pt x="3273" y="509"/>
                  </a:moveTo>
                  <a:lnTo>
                    <a:pt x="3255" y="527"/>
                  </a:lnTo>
                  <a:lnTo>
                    <a:pt x="3255" y="527"/>
                  </a:lnTo>
                  <a:lnTo>
                    <a:pt x="16872" y="14109"/>
                  </a:lnTo>
                  <a:lnTo>
                    <a:pt x="16872" y="14109"/>
                  </a:lnTo>
                  <a:lnTo>
                    <a:pt x="16872" y="14109"/>
                  </a:lnTo>
                  <a:lnTo>
                    <a:pt x="3273" y="509"/>
                  </a:lnTo>
                  <a:close/>
                  <a:moveTo>
                    <a:pt x="3091" y="0"/>
                  </a:moveTo>
                  <a:lnTo>
                    <a:pt x="2909" y="182"/>
                  </a:lnTo>
                  <a:lnTo>
                    <a:pt x="182" y="2909"/>
                  </a:lnTo>
                  <a:lnTo>
                    <a:pt x="1" y="3091"/>
                  </a:lnTo>
                  <a:lnTo>
                    <a:pt x="1" y="3418"/>
                  </a:lnTo>
                  <a:lnTo>
                    <a:pt x="13963" y="17381"/>
                  </a:lnTo>
                  <a:lnTo>
                    <a:pt x="14327" y="17381"/>
                  </a:lnTo>
                  <a:lnTo>
                    <a:pt x="17381" y="14290"/>
                  </a:lnTo>
                  <a:lnTo>
                    <a:pt x="17054" y="14290"/>
                  </a:lnTo>
                  <a:lnTo>
                    <a:pt x="16872" y="14109"/>
                  </a:lnTo>
                  <a:lnTo>
                    <a:pt x="16872" y="14109"/>
                  </a:lnTo>
                  <a:lnTo>
                    <a:pt x="14145" y="16836"/>
                  </a:lnTo>
                  <a:lnTo>
                    <a:pt x="546" y="3237"/>
                  </a:lnTo>
                  <a:lnTo>
                    <a:pt x="3255" y="527"/>
                  </a:lnTo>
                  <a:lnTo>
                    <a:pt x="3255" y="527"/>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2514625" y="4516925"/>
              <a:ext cx="35475" cy="36375"/>
            </a:xfrm>
            <a:custGeom>
              <a:avLst/>
              <a:gdLst/>
              <a:ahLst/>
              <a:cxnLst/>
              <a:rect l="l" t="t" r="r" b="b"/>
              <a:pathLst>
                <a:path w="1419" h="1455" extrusionOk="0">
                  <a:moveTo>
                    <a:pt x="0" y="1"/>
                  </a:moveTo>
                  <a:lnTo>
                    <a:pt x="0" y="1"/>
                  </a:lnTo>
                  <a:lnTo>
                    <a:pt x="1418"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2232825" y="4324200"/>
              <a:ext cx="437275" cy="437275"/>
            </a:xfrm>
            <a:custGeom>
              <a:avLst/>
              <a:gdLst/>
              <a:ahLst/>
              <a:cxnLst/>
              <a:rect l="l" t="t" r="r" b="b"/>
              <a:pathLst>
                <a:path w="17491" h="17491" extrusionOk="0">
                  <a:moveTo>
                    <a:pt x="3164" y="1"/>
                  </a:moveTo>
                  <a:lnTo>
                    <a:pt x="2982" y="146"/>
                  </a:lnTo>
                  <a:lnTo>
                    <a:pt x="182" y="2983"/>
                  </a:lnTo>
                  <a:lnTo>
                    <a:pt x="0" y="3164"/>
                  </a:lnTo>
                  <a:lnTo>
                    <a:pt x="0" y="3528"/>
                  </a:lnTo>
                  <a:lnTo>
                    <a:pt x="13963" y="17491"/>
                  </a:lnTo>
                  <a:lnTo>
                    <a:pt x="14290" y="17491"/>
                  </a:lnTo>
                  <a:lnTo>
                    <a:pt x="17490" y="14291"/>
                  </a:lnTo>
                  <a:lnTo>
                    <a:pt x="17126" y="14291"/>
                  </a:lnTo>
                  <a:lnTo>
                    <a:pt x="16945" y="14109"/>
                  </a:lnTo>
                  <a:lnTo>
                    <a:pt x="14108" y="16945"/>
                  </a:lnTo>
                  <a:lnTo>
                    <a:pt x="509" y="3346"/>
                  </a:lnTo>
                  <a:lnTo>
                    <a:pt x="3346" y="510"/>
                  </a:lnTo>
                  <a:lnTo>
                    <a:pt x="10727" y="7891"/>
                  </a:lnTo>
                  <a:lnTo>
                    <a:pt x="3164" y="328"/>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2581875" y="4324200"/>
              <a:ext cx="358200" cy="357275"/>
            </a:xfrm>
            <a:custGeom>
              <a:avLst/>
              <a:gdLst/>
              <a:ahLst/>
              <a:cxnLst/>
              <a:rect l="l" t="t" r="r" b="b"/>
              <a:pathLst>
                <a:path w="14328" h="14291" extrusionOk="0">
                  <a:moveTo>
                    <a:pt x="10946" y="510"/>
                  </a:moveTo>
                  <a:lnTo>
                    <a:pt x="5728" y="5728"/>
                  </a:lnTo>
                  <a:lnTo>
                    <a:pt x="5728" y="5728"/>
                  </a:lnTo>
                  <a:lnTo>
                    <a:pt x="10963" y="528"/>
                  </a:lnTo>
                  <a:lnTo>
                    <a:pt x="10963" y="528"/>
                  </a:lnTo>
                  <a:lnTo>
                    <a:pt x="10946" y="510"/>
                  </a:lnTo>
                  <a:close/>
                  <a:moveTo>
                    <a:pt x="11128" y="1"/>
                  </a:moveTo>
                  <a:lnTo>
                    <a:pt x="11128" y="365"/>
                  </a:lnTo>
                  <a:lnTo>
                    <a:pt x="10963" y="528"/>
                  </a:lnTo>
                  <a:lnTo>
                    <a:pt x="10963" y="528"/>
                  </a:lnTo>
                  <a:lnTo>
                    <a:pt x="13782" y="3346"/>
                  </a:lnTo>
                  <a:lnTo>
                    <a:pt x="3346" y="13782"/>
                  </a:lnTo>
                  <a:lnTo>
                    <a:pt x="510" y="10946"/>
                  </a:lnTo>
                  <a:lnTo>
                    <a:pt x="5728" y="5728"/>
                  </a:lnTo>
                  <a:lnTo>
                    <a:pt x="5728" y="5728"/>
                  </a:lnTo>
                  <a:lnTo>
                    <a:pt x="328" y="11091"/>
                  </a:lnTo>
                  <a:lnTo>
                    <a:pt x="1" y="11091"/>
                  </a:lnTo>
                  <a:lnTo>
                    <a:pt x="3201" y="14291"/>
                  </a:lnTo>
                  <a:lnTo>
                    <a:pt x="3528" y="14291"/>
                  </a:lnTo>
                  <a:lnTo>
                    <a:pt x="14327" y="3492"/>
                  </a:lnTo>
                  <a:lnTo>
                    <a:pt x="14327" y="3164"/>
                  </a:lnTo>
                  <a:lnTo>
                    <a:pt x="14109" y="2983"/>
                  </a:lnTo>
                  <a:lnTo>
                    <a:pt x="11273" y="183"/>
                  </a:lnTo>
                  <a:lnTo>
                    <a:pt x="111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2500975" y="4243300"/>
              <a:ext cx="359100" cy="358200"/>
            </a:xfrm>
            <a:custGeom>
              <a:avLst/>
              <a:gdLst/>
              <a:ahLst/>
              <a:cxnLst/>
              <a:rect l="l" t="t" r="r" b="b"/>
              <a:pathLst>
                <a:path w="14364" h="14328" extrusionOk="0">
                  <a:moveTo>
                    <a:pt x="2856" y="8644"/>
                  </a:moveTo>
                  <a:lnTo>
                    <a:pt x="546" y="10946"/>
                  </a:lnTo>
                  <a:lnTo>
                    <a:pt x="510" y="10946"/>
                  </a:lnTo>
                  <a:lnTo>
                    <a:pt x="545" y="10981"/>
                  </a:lnTo>
                  <a:lnTo>
                    <a:pt x="545" y="10981"/>
                  </a:lnTo>
                  <a:lnTo>
                    <a:pt x="2856" y="8644"/>
                  </a:lnTo>
                  <a:close/>
                  <a:moveTo>
                    <a:pt x="11127" y="1"/>
                  </a:moveTo>
                  <a:lnTo>
                    <a:pt x="11127" y="364"/>
                  </a:lnTo>
                  <a:lnTo>
                    <a:pt x="3564" y="7928"/>
                  </a:lnTo>
                  <a:lnTo>
                    <a:pt x="2856" y="8644"/>
                  </a:lnTo>
                  <a:lnTo>
                    <a:pt x="2856" y="8644"/>
                  </a:lnTo>
                  <a:lnTo>
                    <a:pt x="10982" y="546"/>
                  </a:lnTo>
                  <a:lnTo>
                    <a:pt x="13818" y="3382"/>
                  </a:lnTo>
                  <a:lnTo>
                    <a:pt x="3419" y="13818"/>
                  </a:lnTo>
                  <a:lnTo>
                    <a:pt x="1964" y="12400"/>
                  </a:lnTo>
                  <a:lnTo>
                    <a:pt x="545" y="10981"/>
                  </a:lnTo>
                  <a:lnTo>
                    <a:pt x="545" y="10981"/>
                  </a:lnTo>
                  <a:lnTo>
                    <a:pt x="364" y="11164"/>
                  </a:lnTo>
                  <a:lnTo>
                    <a:pt x="219" y="11164"/>
                  </a:lnTo>
                  <a:lnTo>
                    <a:pt x="183" y="11236"/>
                  </a:lnTo>
                  <a:lnTo>
                    <a:pt x="110" y="11164"/>
                  </a:lnTo>
                  <a:lnTo>
                    <a:pt x="1" y="11164"/>
                  </a:lnTo>
                  <a:lnTo>
                    <a:pt x="3237" y="14327"/>
                  </a:lnTo>
                  <a:lnTo>
                    <a:pt x="3601" y="14327"/>
                  </a:lnTo>
                  <a:lnTo>
                    <a:pt x="14364" y="3564"/>
                  </a:lnTo>
                  <a:lnTo>
                    <a:pt x="14364" y="3201"/>
                  </a:lnTo>
                  <a:lnTo>
                    <a:pt x="14182" y="3055"/>
                  </a:lnTo>
                  <a:lnTo>
                    <a:pt x="11309"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2311900" y="4058775"/>
              <a:ext cx="278200" cy="462725"/>
            </a:xfrm>
            <a:custGeom>
              <a:avLst/>
              <a:gdLst/>
              <a:ahLst/>
              <a:cxnLst/>
              <a:rect l="l" t="t" r="r" b="b"/>
              <a:pathLst>
                <a:path w="11128" h="18509" extrusionOk="0">
                  <a:moveTo>
                    <a:pt x="10618" y="0"/>
                  </a:moveTo>
                  <a:lnTo>
                    <a:pt x="7200" y="3418"/>
                  </a:lnTo>
                  <a:lnTo>
                    <a:pt x="6473" y="4146"/>
                  </a:lnTo>
                  <a:lnTo>
                    <a:pt x="10618" y="0"/>
                  </a:lnTo>
                  <a:close/>
                  <a:moveTo>
                    <a:pt x="6473" y="4146"/>
                  </a:moveTo>
                  <a:lnTo>
                    <a:pt x="3237" y="7382"/>
                  </a:lnTo>
                  <a:lnTo>
                    <a:pt x="3237" y="7382"/>
                  </a:lnTo>
                  <a:lnTo>
                    <a:pt x="3419" y="7200"/>
                  </a:lnTo>
                  <a:lnTo>
                    <a:pt x="6473" y="4146"/>
                  </a:lnTo>
                  <a:close/>
                  <a:moveTo>
                    <a:pt x="3237" y="7382"/>
                  </a:moveTo>
                  <a:lnTo>
                    <a:pt x="3055" y="7564"/>
                  </a:lnTo>
                  <a:lnTo>
                    <a:pt x="183" y="10436"/>
                  </a:lnTo>
                  <a:lnTo>
                    <a:pt x="1" y="10618"/>
                  </a:lnTo>
                  <a:lnTo>
                    <a:pt x="1" y="10945"/>
                  </a:lnTo>
                  <a:lnTo>
                    <a:pt x="7564" y="18508"/>
                  </a:lnTo>
                  <a:lnTo>
                    <a:pt x="7637" y="18472"/>
                  </a:lnTo>
                  <a:lnTo>
                    <a:pt x="7491" y="18327"/>
                  </a:lnTo>
                  <a:lnTo>
                    <a:pt x="7746" y="18217"/>
                  </a:lnTo>
                  <a:lnTo>
                    <a:pt x="7927" y="18145"/>
                  </a:lnTo>
                  <a:lnTo>
                    <a:pt x="7855" y="18327"/>
                  </a:lnTo>
                  <a:lnTo>
                    <a:pt x="7782" y="18508"/>
                  </a:lnTo>
                  <a:lnTo>
                    <a:pt x="7927" y="18508"/>
                  </a:lnTo>
                  <a:lnTo>
                    <a:pt x="11127" y="15309"/>
                  </a:lnTo>
                  <a:lnTo>
                    <a:pt x="10800" y="15309"/>
                  </a:lnTo>
                  <a:lnTo>
                    <a:pt x="10618" y="15127"/>
                  </a:lnTo>
                  <a:lnTo>
                    <a:pt x="7746" y="17999"/>
                  </a:lnTo>
                  <a:lnTo>
                    <a:pt x="546" y="10763"/>
                  </a:lnTo>
                  <a:lnTo>
                    <a:pt x="3419" y="7927"/>
                  </a:lnTo>
                  <a:lnTo>
                    <a:pt x="7018" y="11491"/>
                  </a:lnTo>
                  <a:lnTo>
                    <a:pt x="7018" y="11491"/>
                  </a:lnTo>
                  <a:lnTo>
                    <a:pt x="3237" y="7745"/>
                  </a:lnTo>
                  <a:lnTo>
                    <a:pt x="3237" y="738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2500975" y="4520550"/>
              <a:ext cx="2750" cy="950"/>
            </a:xfrm>
            <a:custGeom>
              <a:avLst/>
              <a:gdLst/>
              <a:ahLst/>
              <a:cxnLst/>
              <a:rect l="l" t="t" r="r" b="b"/>
              <a:pathLst>
                <a:path w="110" h="38" extrusionOk="0">
                  <a:moveTo>
                    <a:pt x="74" y="1"/>
                  </a:moveTo>
                  <a:lnTo>
                    <a:pt x="1" y="37"/>
                  </a:lnTo>
                  <a:lnTo>
                    <a:pt x="110" y="37"/>
                  </a:lnTo>
                  <a:lnTo>
                    <a:pt x="7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2499175" y="4512375"/>
              <a:ext cx="10925" cy="10950"/>
            </a:xfrm>
            <a:custGeom>
              <a:avLst/>
              <a:gdLst/>
              <a:ahLst/>
              <a:cxnLst/>
              <a:rect l="l" t="t" r="r" b="b"/>
              <a:pathLst>
                <a:path w="437" h="438" extrusionOk="0">
                  <a:moveTo>
                    <a:pt x="436" y="1"/>
                  </a:moveTo>
                  <a:lnTo>
                    <a:pt x="255" y="73"/>
                  </a:lnTo>
                  <a:lnTo>
                    <a:pt x="0" y="183"/>
                  </a:lnTo>
                  <a:lnTo>
                    <a:pt x="146" y="328"/>
                  </a:lnTo>
                  <a:lnTo>
                    <a:pt x="182" y="364"/>
                  </a:lnTo>
                  <a:lnTo>
                    <a:pt x="255" y="437"/>
                  </a:lnTo>
                  <a:lnTo>
                    <a:pt x="291" y="364"/>
                  </a:lnTo>
                  <a:lnTo>
                    <a:pt x="364" y="183"/>
                  </a:lnTo>
                  <a:lnTo>
                    <a:pt x="4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2392800" y="4054225"/>
              <a:ext cx="387275" cy="387275"/>
            </a:xfrm>
            <a:custGeom>
              <a:avLst/>
              <a:gdLst/>
              <a:ahLst/>
              <a:cxnLst/>
              <a:rect l="l" t="t" r="r" b="b"/>
              <a:pathLst>
                <a:path w="15491" h="15491" extrusionOk="0">
                  <a:moveTo>
                    <a:pt x="7709" y="546"/>
                  </a:moveTo>
                  <a:lnTo>
                    <a:pt x="10073" y="2873"/>
                  </a:lnTo>
                  <a:lnTo>
                    <a:pt x="14945" y="7746"/>
                  </a:lnTo>
                  <a:lnTo>
                    <a:pt x="7709" y="14945"/>
                  </a:lnTo>
                  <a:lnTo>
                    <a:pt x="510" y="7746"/>
                  </a:lnTo>
                  <a:lnTo>
                    <a:pt x="4291" y="3964"/>
                  </a:lnTo>
                  <a:lnTo>
                    <a:pt x="5310" y="2946"/>
                  </a:lnTo>
                  <a:lnTo>
                    <a:pt x="7709" y="546"/>
                  </a:lnTo>
                  <a:close/>
                  <a:moveTo>
                    <a:pt x="7564" y="1"/>
                  </a:moveTo>
                  <a:lnTo>
                    <a:pt x="1" y="7564"/>
                  </a:lnTo>
                  <a:lnTo>
                    <a:pt x="1" y="7927"/>
                  </a:lnTo>
                  <a:lnTo>
                    <a:pt x="3782" y="11673"/>
                  </a:lnTo>
                  <a:lnTo>
                    <a:pt x="7382" y="15309"/>
                  </a:lnTo>
                  <a:lnTo>
                    <a:pt x="7564" y="15491"/>
                  </a:lnTo>
                  <a:lnTo>
                    <a:pt x="7928" y="15491"/>
                  </a:lnTo>
                  <a:lnTo>
                    <a:pt x="15491" y="7927"/>
                  </a:lnTo>
                  <a:lnTo>
                    <a:pt x="15491" y="7564"/>
                  </a:lnTo>
                  <a:lnTo>
                    <a:pt x="10473" y="25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1393775" y="2754300"/>
              <a:ext cx="180025" cy="180025"/>
            </a:xfrm>
            <a:custGeom>
              <a:avLst/>
              <a:gdLst/>
              <a:ahLst/>
              <a:cxnLst/>
              <a:rect l="l" t="t" r="r" b="b"/>
              <a:pathLst>
                <a:path w="7201" h="7201" extrusionOk="0">
                  <a:moveTo>
                    <a:pt x="3782" y="1"/>
                  </a:moveTo>
                  <a:lnTo>
                    <a:pt x="1" y="3783"/>
                  </a:lnTo>
                  <a:lnTo>
                    <a:pt x="2364" y="6182"/>
                  </a:lnTo>
                  <a:lnTo>
                    <a:pt x="3419" y="7201"/>
                  </a:lnTo>
                  <a:lnTo>
                    <a:pt x="7200" y="3455"/>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1389250" y="2862475"/>
              <a:ext cx="80925" cy="162750"/>
            </a:xfrm>
            <a:custGeom>
              <a:avLst/>
              <a:gdLst/>
              <a:ahLst/>
              <a:cxnLst/>
              <a:rect l="l" t="t" r="r" b="b"/>
              <a:pathLst>
                <a:path w="3237" h="6510" extrusionOk="0">
                  <a:moveTo>
                    <a:pt x="0" y="1"/>
                  </a:moveTo>
                  <a:lnTo>
                    <a:pt x="0" y="6510"/>
                  </a:lnTo>
                  <a:lnTo>
                    <a:pt x="3236" y="3237"/>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1389250" y="2656125"/>
              <a:ext cx="90000" cy="180025"/>
            </a:xfrm>
            <a:custGeom>
              <a:avLst/>
              <a:gdLst/>
              <a:ahLst/>
              <a:cxnLst/>
              <a:rect l="l" t="t" r="r" b="b"/>
              <a:pathLst>
                <a:path w="3600" h="7201" extrusionOk="0">
                  <a:moveTo>
                    <a:pt x="0" y="1"/>
                  </a:moveTo>
                  <a:lnTo>
                    <a:pt x="0" y="7201"/>
                  </a:lnTo>
                  <a:lnTo>
                    <a:pt x="2218" y="4946"/>
                  </a:lnTo>
                  <a:lnTo>
                    <a:pt x="3600" y="3601"/>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1898300" y="2241625"/>
              <a:ext cx="696350" cy="697250"/>
            </a:xfrm>
            <a:custGeom>
              <a:avLst/>
              <a:gdLst/>
              <a:ahLst/>
              <a:cxnLst/>
              <a:rect l="l" t="t" r="r" b="b"/>
              <a:pathLst>
                <a:path w="27854" h="27890" extrusionOk="0">
                  <a:moveTo>
                    <a:pt x="3382" y="0"/>
                  </a:moveTo>
                  <a:lnTo>
                    <a:pt x="3237" y="182"/>
                  </a:lnTo>
                  <a:lnTo>
                    <a:pt x="182" y="3236"/>
                  </a:lnTo>
                  <a:lnTo>
                    <a:pt x="0" y="3418"/>
                  </a:lnTo>
                  <a:lnTo>
                    <a:pt x="364" y="3418"/>
                  </a:lnTo>
                  <a:lnTo>
                    <a:pt x="17345" y="20435"/>
                  </a:lnTo>
                  <a:lnTo>
                    <a:pt x="21053" y="24108"/>
                  </a:lnTo>
                  <a:lnTo>
                    <a:pt x="546" y="3600"/>
                  </a:lnTo>
                  <a:lnTo>
                    <a:pt x="3564" y="546"/>
                  </a:lnTo>
                  <a:lnTo>
                    <a:pt x="27199" y="24144"/>
                  </a:lnTo>
                  <a:lnTo>
                    <a:pt x="27344" y="24290"/>
                  </a:lnTo>
                  <a:lnTo>
                    <a:pt x="27199" y="24435"/>
                  </a:lnTo>
                  <a:lnTo>
                    <a:pt x="24290" y="27344"/>
                  </a:lnTo>
                  <a:lnTo>
                    <a:pt x="21053" y="24108"/>
                  </a:lnTo>
                  <a:lnTo>
                    <a:pt x="21053" y="24108"/>
                  </a:lnTo>
                  <a:lnTo>
                    <a:pt x="24435" y="27526"/>
                  </a:lnTo>
                  <a:lnTo>
                    <a:pt x="24435" y="27889"/>
                  </a:lnTo>
                  <a:lnTo>
                    <a:pt x="27853" y="24471"/>
                  </a:lnTo>
                  <a:lnTo>
                    <a:pt x="27853" y="24108"/>
                  </a:lnTo>
                  <a:lnTo>
                    <a:pt x="27489" y="23781"/>
                  </a:lnTo>
                  <a:lnTo>
                    <a:pt x="24435" y="20726"/>
                  </a:lnTo>
                  <a:lnTo>
                    <a:pt x="37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1987375" y="2844300"/>
              <a:ext cx="521825" cy="611800"/>
            </a:xfrm>
            <a:custGeom>
              <a:avLst/>
              <a:gdLst/>
              <a:ahLst/>
              <a:cxnLst/>
              <a:rect l="l" t="t" r="r" b="b"/>
              <a:pathLst>
                <a:path w="20873" h="24472" extrusionOk="0">
                  <a:moveTo>
                    <a:pt x="17490" y="1"/>
                  </a:moveTo>
                  <a:lnTo>
                    <a:pt x="17490" y="364"/>
                  </a:lnTo>
                  <a:lnTo>
                    <a:pt x="17309" y="546"/>
                  </a:lnTo>
                  <a:lnTo>
                    <a:pt x="20363" y="3601"/>
                  </a:lnTo>
                  <a:lnTo>
                    <a:pt x="1" y="23963"/>
                  </a:lnTo>
                  <a:lnTo>
                    <a:pt x="183" y="24108"/>
                  </a:lnTo>
                  <a:lnTo>
                    <a:pt x="183" y="24472"/>
                  </a:lnTo>
                  <a:lnTo>
                    <a:pt x="20872" y="3782"/>
                  </a:lnTo>
                  <a:lnTo>
                    <a:pt x="20872" y="3419"/>
                  </a:lnTo>
                  <a:lnTo>
                    <a:pt x="174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1819200" y="2752500"/>
              <a:ext cx="605450" cy="614525"/>
            </a:xfrm>
            <a:custGeom>
              <a:avLst/>
              <a:gdLst/>
              <a:ahLst/>
              <a:cxnLst/>
              <a:rect l="l" t="t" r="r" b="b"/>
              <a:pathLst>
                <a:path w="24218" h="24581" extrusionOk="0">
                  <a:moveTo>
                    <a:pt x="20327" y="509"/>
                  </a:moveTo>
                  <a:lnTo>
                    <a:pt x="1" y="20872"/>
                  </a:lnTo>
                  <a:lnTo>
                    <a:pt x="13782" y="7091"/>
                  </a:lnTo>
                  <a:lnTo>
                    <a:pt x="16836" y="4036"/>
                  </a:lnTo>
                  <a:lnTo>
                    <a:pt x="20345" y="528"/>
                  </a:lnTo>
                  <a:lnTo>
                    <a:pt x="20345" y="528"/>
                  </a:lnTo>
                  <a:lnTo>
                    <a:pt x="20327" y="509"/>
                  </a:lnTo>
                  <a:close/>
                  <a:moveTo>
                    <a:pt x="20509" y="0"/>
                  </a:moveTo>
                  <a:lnTo>
                    <a:pt x="20509" y="364"/>
                  </a:lnTo>
                  <a:lnTo>
                    <a:pt x="20345" y="528"/>
                  </a:lnTo>
                  <a:lnTo>
                    <a:pt x="20345" y="528"/>
                  </a:lnTo>
                  <a:lnTo>
                    <a:pt x="23672" y="3855"/>
                  </a:lnTo>
                  <a:lnTo>
                    <a:pt x="3310" y="24217"/>
                  </a:lnTo>
                  <a:lnTo>
                    <a:pt x="3492" y="24399"/>
                  </a:lnTo>
                  <a:lnTo>
                    <a:pt x="3673" y="24580"/>
                  </a:lnTo>
                  <a:lnTo>
                    <a:pt x="24217" y="4036"/>
                  </a:lnTo>
                  <a:lnTo>
                    <a:pt x="24217" y="3673"/>
                  </a:lnTo>
                  <a:lnTo>
                    <a:pt x="205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1805575" y="2327075"/>
              <a:ext cx="526350" cy="526350"/>
            </a:xfrm>
            <a:custGeom>
              <a:avLst/>
              <a:gdLst/>
              <a:ahLst/>
              <a:cxnLst/>
              <a:rect l="l" t="t" r="r" b="b"/>
              <a:pathLst>
                <a:path w="21054" h="21054" extrusionOk="0">
                  <a:moveTo>
                    <a:pt x="546" y="3854"/>
                  </a:moveTo>
                  <a:lnTo>
                    <a:pt x="17199" y="20544"/>
                  </a:lnTo>
                  <a:lnTo>
                    <a:pt x="17218" y="20526"/>
                  </a:lnTo>
                  <a:lnTo>
                    <a:pt x="546" y="3854"/>
                  </a:lnTo>
                  <a:close/>
                  <a:moveTo>
                    <a:pt x="3709" y="0"/>
                  </a:moveTo>
                  <a:lnTo>
                    <a:pt x="3528" y="182"/>
                  </a:lnTo>
                  <a:lnTo>
                    <a:pt x="182" y="3527"/>
                  </a:lnTo>
                  <a:lnTo>
                    <a:pt x="1" y="3673"/>
                  </a:lnTo>
                  <a:lnTo>
                    <a:pt x="364" y="3673"/>
                  </a:lnTo>
                  <a:lnTo>
                    <a:pt x="546" y="3854"/>
                  </a:lnTo>
                  <a:lnTo>
                    <a:pt x="546" y="3854"/>
                  </a:lnTo>
                  <a:lnTo>
                    <a:pt x="3855" y="546"/>
                  </a:lnTo>
                  <a:lnTo>
                    <a:pt x="20545" y="17199"/>
                  </a:lnTo>
                  <a:lnTo>
                    <a:pt x="17218" y="20526"/>
                  </a:lnTo>
                  <a:lnTo>
                    <a:pt x="17381" y="20690"/>
                  </a:lnTo>
                  <a:lnTo>
                    <a:pt x="17381" y="21053"/>
                  </a:lnTo>
                  <a:lnTo>
                    <a:pt x="21054" y="17345"/>
                  </a:lnTo>
                  <a:lnTo>
                    <a:pt x="21054" y="16981"/>
                  </a:lnTo>
                  <a:lnTo>
                    <a:pt x="40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1728300" y="2419800"/>
              <a:ext cx="511825" cy="509975"/>
            </a:xfrm>
            <a:custGeom>
              <a:avLst/>
              <a:gdLst/>
              <a:ahLst/>
              <a:cxnLst/>
              <a:rect l="l" t="t" r="r" b="b"/>
              <a:pathLst>
                <a:path w="20473" h="20399" extrusionOk="0">
                  <a:moveTo>
                    <a:pt x="11164" y="13817"/>
                  </a:moveTo>
                  <a:lnTo>
                    <a:pt x="17236" y="19890"/>
                  </a:lnTo>
                  <a:lnTo>
                    <a:pt x="17254" y="19871"/>
                  </a:lnTo>
                  <a:lnTo>
                    <a:pt x="14363" y="16981"/>
                  </a:lnTo>
                  <a:lnTo>
                    <a:pt x="11164" y="13817"/>
                  </a:lnTo>
                  <a:close/>
                  <a:moveTo>
                    <a:pt x="3092" y="0"/>
                  </a:moveTo>
                  <a:lnTo>
                    <a:pt x="2910" y="182"/>
                  </a:lnTo>
                  <a:lnTo>
                    <a:pt x="183" y="2909"/>
                  </a:lnTo>
                  <a:lnTo>
                    <a:pt x="1" y="3091"/>
                  </a:lnTo>
                  <a:lnTo>
                    <a:pt x="364" y="3091"/>
                  </a:lnTo>
                  <a:lnTo>
                    <a:pt x="11164" y="13817"/>
                  </a:lnTo>
                  <a:lnTo>
                    <a:pt x="11164" y="13817"/>
                  </a:lnTo>
                  <a:lnTo>
                    <a:pt x="546" y="3200"/>
                  </a:lnTo>
                  <a:lnTo>
                    <a:pt x="3273" y="473"/>
                  </a:lnTo>
                  <a:lnTo>
                    <a:pt x="19963" y="17163"/>
                  </a:lnTo>
                  <a:lnTo>
                    <a:pt x="17254" y="19871"/>
                  </a:lnTo>
                  <a:lnTo>
                    <a:pt x="17418" y="20035"/>
                  </a:lnTo>
                  <a:lnTo>
                    <a:pt x="17418" y="20399"/>
                  </a:lnTo>
                  <a:lnTo>
                    <a:pt x="20472" y="17344"/>
                  </a:lnTo>
                  <a:lnTo>
                    <a:pt x="20472" y="16981"/>
                  </a:lnTo>
                  <a:lnTo>
                    <a:pt x="34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1741950" y="2844300"/>
              <a:ext cx="421800" cy="430000"/>
            </a:xfrm>
            <a:custGeom>
              <a:avLst/>
              <a:gdLst/>
              <a:ahLst/>
              <a:cxnLst/>
              <a:rect l="l" t="t" r="r" b="b"/>
              <a:pathLst>
                <a:path w="16872" h="17200" extrusionOk="0">
                  <a:moveTo>
                    <a:pt x="13781" y="1"/>
                  </a:moveTo>
                  <a:lnTo>
                    <a:pt x="13781" y="364"/>
                  </a:lnTo>
                  <a:lnTo>
                    <a:pt x="0" y="14145"/>
                  </a:lnTo>
                  <a:lnTo>
                    <a:pt x="0" y="14145"/>
                  </a:lnTo>
                  <a:lnTo>
                    <a:pt x="13636" y="546"/>
                  </a:lnTo>
                  <a:lnTo>
                    <a:pt x="16326" y="3237"/>
                  </a:lnTo>
                  <a:lnTo>
                    <a:pt x="2727" y="16872"/>
                  </a:lnTo>
                  <a:lnTo>
                    <a:pt x="2909" y="17018"/>
                  </a:lnTo>
                  <a:lnTo>
                    <a:pt x="3091" y="17200"/>
                  </a:lnTo>
                  <a:lnTo>
                    <a:pt x="16872" y="3419"/>
                  </a:lnTo>
                  <a:lnTo>
                    <a:pt x="16872" y="3091"/>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1743750" y="2929750"/>
              <a:ext cx="90950" cy="90025"/>
            </a:xfrm>
            <a:custGeom>
              <a:avLst/>
              <a:gdLst/>
              <a:ahLst/>
              <a:cxnLst/>
              <a:rect l="l" t="t" r="r" b="b"/>
              <a:pathLst>
                <a:path w="3638" h="3601" extrusionOk="0">
                  <a:moveTo>
                    <a:pt x="3637" y="1"/>
                  </a:moveTo>
                  <a:lnTo>
                    <a:pt x="3637" y="1"/>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1733750" y="2765225"/>
              <a:ext cx="352750" cy="432725"/>
            </a:xfrm>
            <a:custGeom>
              <a:avLst/>
              <a:gdLst/>
              <a:ahLst/>
              <a:cxnLst/>
              <a:rect l="l" t="t" r="r" b="b"/>
              <a:pathLst>
                <a:path w="14110" h="17309" extrusionOk="0">
                  <a:moveTo>
                    <a:pt x="10764" y="509"/>
                  </a:moveTo>
                  <a:lnTo>
                    <a:pt x="4546" y="6764"/>
                  </a:lnTo>
                  <a:lnTo>
                    <a:pt x="4546" y="6764"/>
                  </a:lnTo>
                  <a:lnTo>
                    <a:pt x="7782" y="3527"/>
                  </a:lnTo>
                  <a:lnTo>
                    <a:pt x="10782" y="528"/>
                  </a:lnTo>
                  <a:lnTo>
                    <a:pt x="10782" y="528"/>
                  </a:lnTo>
                  <a:lnTo>
                    <a:pt x="10764" y="509"/>
                  </a:lnTo>
                  <a:close/>
                  <a:moveTo>
                    <a:pt x="10946" y="0"/>
                  </a:moveTo>
                  <a:lnTo>
                    <a:pt x="10946" y="364"/>
                  </a:lnTo>
                  <a:lnTo>
                    <a:pt x="10782" y="528"/>
                  </a:lnTo>
                  <a:lnTo>
                    <a:pt x="10782" y="528"/>
                  </a:lnTo>
                  <a:lnTo>
                    <a:pt x="13600" y="3346"/>
                  </a:lnTo>
                  <a:lnTo>
                    <a:pt x="1" y="16945"/>
                  </a:lnTo>
                  <a:lnTo>
                    <a:pt x="183" y="17126"/>
                  </a:lnTo>
                  <a:lnTo>
                    <a:pt x="328" y="17308"/>
                  </a:lnTo>
                  <a:lnTo>
                    <a:pt x="14109" y="3527"/>
                  </a:lnTo>
                  <a:lnTo>
                    <a:pt x="14109" y="3164"/>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1654675" y="2496150"/>
              <a:ext cx="352725" cy="357275"/>
            </a:xfrm>
            <a:custGeom>
              <a:avLst/>
              <a:gdLst/>
              <a:ahLst/>
              <a:cxnLst/>
              <a:rect l="l" t="t" r="r" b="b"/>
              <a:pathLst>
                <a:path w="14109" h="14291" extrusionOk="0">
                  <a:moveTo>
                    <a:pt x="346" y="3327"/>
                  </a:moveTo>
                  <a:lnTo>
                    <a:pt x="328" y="3346"/>
                  </a:lnTo>
                  <a:lnTo>
                    <a:pt x="10763" y="13781"/>
                  </a:lnTo>
                  <a:lnTo>
                    <a:pt x="10782" y="13763"/>
                  </a:lnTo>
                  <a:lnTo>
                    <a:pt x="10782" y="13763"/>
                  </a:lnTo>
                  <a:lnTo>
                    <a:pt x="346" y="3327"/>
                  </a:lnTo>
                  <a:close/>
                  <a:moveTo>
                    <a:pt x="3019" y="0"/>
                  </a:moveTo>
                  <a:lnTo>
                    <a:pt x="2837" y="146"/>
                  </a:lnTo>
                  <a:lnTo>
                    <a:pt x="1" y="2982"/>
                  </a:lnTo>
                  <a:lnTo>
                    <a:pt x="182" y="3164"/>
                  </a:lnTo>
                  <a:lnTo>
                    <a:pt x="346" y="3327"/>
                  </a:lnTo>
                  <a:lnTo>
                    <a:pt x="346" y="3327"/>
                  </a:lnTo>
                  <a:lnTo>
                    <a:pt x="3164" y="509"/>
                  </a:lnTo>
                  <a:lnTo>
                    <a:pt x="13600" y="10945"/>
                  </a:lnTo>
                  <a:lnTo>
                    <a:pt x="10782" y="13763"/>
                  </a:lnTo>
                  <a:lnTo>
                    <a:pt x="10782" y="13763"/>
                  </a:lnTo>
                  <a:lnTo>
                    <a:pt x="10945" y="13927"/>
                  </a:lnTo>
                  <a:lnTo>
                    <a:pt x="10945" y="14290"/>
                  </a:lnTo>
                  <a:lnTo>
                    <a:pt x="14109" y="11127"/>
                  </a:lnTo>
                  <a:lnTo>
                    <a:pt x="14109" y="10763"/>
                  </a:lnTo>
                  <a:lnTo>
                    <a:pt x="33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1653775" y="2575225"/>
              <a:ext cx="274550" cy="358200"/>
            </a:xfrm>
            <a:custGeom>
              <a:avLst/>
              <a:gdLst/>
              <a:ahLst/>
              <a:cxnLst/>
              <a:rect l="l" t="t" r="r" b="b"/>
              <a:pathLst>
                <a:path w="10982" h="14328" extrusionOk="0">
                  <a:moveTo>
                    <a:pt x="182" y="1"/>
                  </a:moveTo>
                  <a:lnTo>
                    <a:pt x="182" y="364"/>
                  </a:lnTo>
                  <a:lnTo>
                    <a:pt x="0" y="546"/>
                  </a:lnTo>
                  <a:lnTo>
                    <a:pt x="10436" y="10946"/>
                  </a:lnTo>
                  <a:lnTo>
                    <a:pt x="7563" y="13818"/>
                  </a:lnTo>
                  <a:lnTo>
                    <a:pt x="7745" y="14000"/>
                  </a:lnTo>
                  <a:lnTo>
                    <a:pt x="7745" y="14145"/>
                  </a:lnTo>
                  <a:lnTo>
                    <a:pt x="7818" y="14182"/>
                  </a:lnTo>
                  <a:lnTo>
                    <a:pt x="7745" y="14218"/>
                  </a:lnTo>
                  <a:lnTo>
                    <a:pt x="7781" y="14327"/>
                  </a:lnTo>
                  <a:lnTo>
                    <a:pt x="10981" y="11127"/>
                  </a:lnTo>
                  <a:lnTo>
                    <a:pt x="10981" y="10764"/>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1766475" y="2844300"/>
              <a:ext cx="5100" cy="5100"/>
            </a:xfrm>
            <a:custGeom>
              <a:avLst/>
              <a:gdLst/>
              <a:ahLst/>
              <a:cxnLst/>
              <a:rect l="l" t="t" r="r" b="b"/>
              <a:pathLst>
                <a:path w="204" h="204" extrusionOk="0">
                  <a:moveTo>
                    <a:pt x="1" y="1"/>
                  </a:moveTo>
                  <a:lnTo>
                    <a:pt x="204" y="204"/>
                  </a:lnTo>
                  <a:lnTo>
                    <a:pt x="204" y="204"/>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1581950" y="2844300"/>
              <a:ext cx="266375" cy="274550"/>
            </a:xfrm>
            <a:custGeom>
              <a:avLst/>
              <a:gdLst/>
              <a:ahLst/>
              <a:cxnLst/>
              <a:rect l="l" t="t" r="r" b="b"/>
              <a:pathLst>
                <a:path w="10655" h="10982" extrusionOk="0">
                  <a:moveTo>
                    <a:pt x="7382" y="1"/>
                  </a:moveTo>
                  <a:lnTo>
                    <a:pt x="7382" y="364"/>
                  </a:lnTo>
                  <a:lnTo>
                    <a:pt x="1" y="7746"/>
                  </a:lnTo>
                  <a:lnTo>
                    <a:pt x="7237" y="546"/>
                  </a:lnTo>
                  <a:lnTo>
                    <a:pt x="10109" y="3419"/>
                  </a:lnTo>
                  <a:lnTo>
                    <a:pt x="6473" y="7018"/>
                  </a:lnTo>
                  <a:lnTo>
                    <a:pt x="2873" y="10618"/>
                  </a:lnTo>
                  <a:lnTo>
                    <a:pt x="3055" y="10800"/>
                  </a:lnTo>
                  <a:lnTo>
                    <a:pt x="3237" y="10982"/>
                  </a:lnTo>
                  <a:lnTo>
                    <a:pt x="10618" y="3601"/>
                  </a:lnTo>
                  <a:lnTo>
                    <a:pt x="10654" y="3564"/>
                  </a:lnTo>
                  <a:lnTo>
                    <a:pt x="10582" y="3528"/>
                  </a:lnTo>
                  <a:lnTo>
                    <a:pt x="10436" y="3673"/>
                  </a:lnTo>
                  <a:lnTo>
                    <a:pt x="10327" y="3419"/>
                  </a:lnTo>
                  <a:lnTo>
                    <a:pt x="10255" y="3273"/>
                  </a:lnTo>
                  <a:lnTo>
                    <a:pt x="10436" y="3310"/>
                  </a:lnTo>
                  <a:lnTo>
                    <a:pt x="10618" y="3382"/>
                  </a:lnTo>
                  <a:lnTo>
                    <a:pt x="10618" y="3237"/>
                  </a:lnTo>
                  <a:lnTo>
                    <a:pt x="10436" y="3055"/>
                  </a:lnTo>
                  <a:lnTo>
                    <a:pt x="10145" y="2764"/>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1439450" y="2912700"/>
              <a:ext cx="125250" cy="125250"/>
            </a:xfrm>
            <a:custGeom>
              <a:avLst/>
              <a:gdLst/>
              <a:ahLst/>
              <a:cxnLst/>
              <a:rect l="l" t="t" r="r" b="b"/>
              <a:pathLst>
                <a:path w="5010" h="5010" extrusionOk="0">
                  <a:moveTo>
                    <a:pt x="1" y="0"/>
                  </a:moveTo>
                  <a:lnTo>
                    <a:pt x="1228" y="1228"/>
                  </a:lnTo>
                  <a:lnTo>
                    <a:pt x="5010" y="5010"/>
                  </a:lnTo>
                  <a:lnTo>
                    <a:pt x="174" y="174"/>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1846475" y="2930675"/>
              <a:ext cx="1850" cy="2750"/>
            </a:xfrm>
            <a:custGeom>
              <a:avLst/>
              <a:gdLst/>
              <a:ahLst/>
              <a:cxnLst/>
              <a:rect l="l" t="t" r="r" b="b"/>
              <a:pathLst>
                <a:path w="74" h="110" extrusionOk="0">
                  <a:moveTo>
                    <a:pt x="37" y="0"/>
                  </a:moveTo>
                  <a:lnTo>
                    <a:pt x="1" y="73"/>
                  </a:lnTo>
                  <a:lnTo>
                    <a:pt x="73" y="109"/>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1838300" y="2926125"/>
              <a:ext cx="10925" cy="10025"/>
            </a:xfrm>
            <a:custGeom>
              <a:avLst/>
              <a:gdLst/>
              <a:ahLst/>
              <a:cxnLst/>
              <a:rect l="l" t="t" r="r" b="b"/>
              <a:pathLst>
                <a:path w="437" h="401" extrusionOk="0">
                  <a:moveTo>
                    <a:pt x="1" y="0"/>
                  </a:moveTo>
                  <a:lnTo>
                    <a:pt x="73" y="146"/>
                  </a:lnTo>
                  <a:lnTo>
                    <a:pt x="182" y="400"/>
                  </a:lnTo>
                  <a:lnTo>
                    <a:pt x="328" y="255"/>
                  </a:lnTo>
                  <a:lnTo>
                    <a:pt x="364" y="182"/>
                  </a:lnTo>
                  <a:lnTo>
                    <a:pt x="437" y="146"/>
                  </a:lnTo>
                  <a:lnTo>
                    <a:pt x="364" y="109"/>
                  </a:lnTo>
                  <a:lnTo>
                    <a:pt x="182" y="37"/>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1389250" y="2779775"/>
              <a:ext cx="55475" cy="56375"/>
            </a:xfrm>
            <a:custGeom>
              <a:avLst/>
              <a:gdLst/>
              <a:ahLst/>
              <a:cxnLst/>
              <a:rect l="l" t="t" r="r" b="b"/>
              <a:pathLst>
                <a:path w="2219" h="2255" extrusionOk="0">
                  <a:moveTo>
                    <a:pt x="0" y="2255"/>
                  </a:moveTo>
                  <a:lnTo>
                    <a:pt x="0" y="2255"/>
                  </a:lnTo>
                  <a:lnTo>
                    <a:pt x="22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1389250" y="2862475"/>
              <a:ext cx="54550" cy="54575"/>
            </a:xfrm>
            <a:custGeom>
              <a:avLst/>
              <a:gdLst/>
              <a:ahLst/>
              <a:cxnLst/>
              <a:rect l="l" t="t" r="r" b="b"/>
              <a:pathLst>
                <a:path w="2182" h="2183" extrusionOk="0">
                  <a:moveTo>
                    <a:pt x="0" y="1"/>
                  </a:moveTo>
                  <a:lnTo>
                    <a:pt x="0" y="1"/>
                  </a:lnTo>
                  <a:lnTo>
                    <a:pt x="2182" y="2183"/>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1452875" y="2659775"/>
              <a:ext cx="313625" cy="378175"/>
            </a:xfrm>
            <a:custGeom>
              <a:avLst/>
              <a:gdLst/>
              <a:ahLst/>
              <a:cxnLst/>
              <a:rect l="l" t="t" r="r" b="b"/>
              <a:pathLst>
                <a:path w="12545" h="15127" extrusionOk="0">
                  <a:moveTo>
                    <a:pt x="5164" y="0"/>
                  </a:moveTo>
                  <a:lnTo>
                    <a:pt x="4836" y="364"/>
                  </a:lnTo>
                  <a:lnTo>
                    <a:pt x="12036" y="7564"/>
                  </a:lnTo>
                  <a:lnTo>
                    <a:pt x="4836" y="14763"/>
                  </a:lnTo>
                  <a:lnTo>
                    <a:pt x="1055" y="10982"/>
                  </a:lnTo>
                  <a:lnTo>
                    <a:pt x="0" y="9963"/>
                  </a:lnTo>
                  <a:lnTo>
                    <a:pt x="0" y="9963"/>
                  </a:lnTo>
                  <a:lnTo>
                    <a:pt x="5018" y="14945"/>
                  </a:lnTo>
                  <a:lnTo>
                    <a:pt x="5164" y="15127"/>
                  </a:lnTo>
                  <a:lnTo>
                    <a:pt x="12545" y="7745"/>
                  </a:lnTo>
                  <a:lnTo>
                    <a:pt x="12545" y="7382"/>
                  </a:lnTo>
                  <a:lnTo>
                    <a:pt x="5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1389250" y="2386150"/>
              <a:ext cx="269075" cy="282750"/>
            </a:xfrm>
            <a:custGeom>
              <a:avLst/>
              <a:gdLst/>
              <a:ahLst/>
              <a:cxnLst/>
              <a:rect l="l" t="t" r="r" b="b"/>
              <a:pathLst>
                <a:path w="10763" h="11310" extrusionOk="0">
                  <a:moveTo>
                    <a:pt x="2873" y="1"/>
                  </a:moveTo>
                  <a:lnTo>
                    <a:pt x="0" y="2873"/>
                  </a:lnTo>
                  <a:lnTo>
                    <a:pt x="0" y="3237"/>
                  </a:lnTo>
                  <a:lnTo>
                    <a:pt x="182" y="3419"/>
                  </a:lnTo>
                  <a:lnTo>
                    <a:pt x="3054" y="546"/>
                  </a:lnTo>
                  <a:lnTo>
                    <a:pt x="10254" y="7746"/>
                  </a:lnTo>
                  <a:lnTo>
                    <a:pt x="7381" y="10618"/>
                  </a:lnTo>
                  <a:lnTo>
                    <a:pt x="7563" y="10800"/>
                  </a:lnTo>
                  <a:lnTo>
                    <a:pt x="7563" y="11107"/>
                  </a:lnTo>
                  <a:lnTo>
                    <a:pt x="7709" y="10945"/>
                  </a:lnTo>
                  <a:lnTo>
                    <a:pt x="10581" y="8109"/>
                  </a:lnTo>
                  <a:lnTo>
                    <a:pt x="10763" y="7927"/>
                  </a:lnTo>
                  <a:lnTo>
                    <a:pt x="10763" y="7564"/>
                  </a:lnTo>
                  <a:lnTo>
                    <a:pt x="10581" y="7382"/>
                  </a:lnTo>
                  <a:lnTo>
                    <a:pt x="3200" y="1"/>
                  </a:lnTo>
                  <a:close/>
                  <a:moveTo>
                    <a:pt x="7563" y="11107"/>
                  </a:moveTo>
                  <a:lnTo>
                    <a:pt x="7381" y="11309"/>
                  </a:lnTo>
                  <a:lnTo>
                    <a:pt x="7563" y="11127"/>
                  </a:lnTo>
                  <a:lnTo>
                    <a:pt x="7563" y="1110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1389250" y="2467050"/>
              <a:ext cx="189100" cy="381825"/>
            </a:xfrm>
            <a:custGeom>
              <a:avLst/>
              <a:gdLst/>
              <a:ahLst/>
              <a:cxnLst/>
              <a:rect l="l" t="t" r="r" b="b"/>
              <a:pathLst>
                <a:path w="7564" h="15273" extrusionOk="0">
                  <a:moveTo>
                    <a:pt x="0" y="1"/>
                  </a:moveTo>
                  <a:lnTo>
                    <a:pt x="0" y="692"/>
                  </a:lnTo>
                  <a:lnTo>
                    <a:pt x="7018" y="7709"/>
                  </a:lnTo>
                  <a:lnTo>
                    <a:pt x="3600" y="11164"/>
                  </a:lnTo>
                  <a:lnTo>
                    <a:pt x="2218" y="12509"/>
                  </a:lnTo>
                  <a:lnTo>
                    <a:pt x="0" y="14764"/>
                  </a:lnTo>
                  <a:lnTo>
                    <a:pt x="0" y="15091"/>
                  </a:lnTo>
                  <a:lnTo>
                    <a:pt x="182" y="15273"/>
                  </a:lnTo>
                  <a:lnTo>
                    <a:pt x="7563" y="7891"/>
                  </a:lnTo>
                  <a:lnTo>
                    <a:pt x="7563" y="7564"/>
                  </a:lnTo>
                  <a:lnTo>
                    <a:pt x="3782" y="3782"/>
                  </a:lnTo>
                  <a:lnTo>
                    <a:pt x="182" y="183"/>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1389250" y="3362450"/>
              <a:ext cx="602700" cy="692700"/>
            </a:xfrm>
            <a:custGeom>
              <a:avLst/>
              <a:gdLst/>
              <a:ahLst/>
              <a:cxnLst/>
              <a:rect l="l" t="t" r="r" b="b"/>
              <a:pathLst>
                <a:path w="24108" h="27708" extrusionOk="0">
                  <a:moveTo>
                    <a:pt x="20508" y="510"/>
                  </a:moveTo>
                  <a:lnTo>
                    <a:pt x="0" y="21054"/>
                  </a:lnTo>
                  <a:lnTo>
                    <a:pt x="0" y="21054"/>
                  </a:lnTo>
                  <a:lnTo>
                    <a:pt x="3673" y="17381"/>
                  </a:lnTo>
                  <a:lnTo>
                    <a:pt x="20526" y="528"/>
                  </a:lnTo>
                  <a:lnTo>
                    <a:pt x="20508" y="510"/>
                  </a:lnTo>
                  <a:close/>
                  <a:moveTo>
                    <a:pt x="20690" y="1"/>
                  </a:moveTo>
                  <a:lnTo>
                    <a:pt x="20690" y="364"/>
                  </a:lnTo>
                  <a:lnTo>
                    <a:pt x="20526" y="528"/>
                  </a:lnTo>
                  <a:lnTo>
                    <a:pt x="23562" y="3564"/>
                  </a:lnTo>
                  <a:lnTo>
                    <a:pt x="0" y="27163"/>
                  </a:lnTo>
                  <a:lnTo>
                    <a:pt x="0" y="27526"/>
                  </a:lnTo>
                  <a:lnTo>
                    <a:pt x="146" y="27672"/>
                  </a:lnTo>
                  <a:lnTo>
                    <a:pt x="146" y="27708"/>
                  </a:lnTo>
                  <a:lnTo>
                    <a:pt x="3054" y="24799"/>
                  </a:lnTo>
                  <a:lnTo>
                    <a:pt x="23744" y="4073"/>
                  </a:lnTo>
                  <a:lnTo>
                    <a:pt x="24108" y="3746"/>
                  </a:lnTo>
                  <a:lnTo>
                    <a:pt x="24108" y="3382"/>
                  </a:lnTo>
                  <a:lnTo>
                    <a:pt x="23926" y="3237"/>
                  </a:lnTo>
                  <a:lnTo>
                    <a:pt x="20871" y="182"/>
                  </a:lnTo>
                  <a:lnTo>
                    <a:pt x="206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1389250" y="3713350"/>
              <a:ext cx="91825" cy="175450"/>
            </a:xfrm>
            <a:custGeom>
              <a:avLst/>
              <a:gdLst/>
              <a:ahLst/>
              <a:cxnLst/>
              <a:rect l="l" t="t" r="r" b="b"/>
              <a:pathLst>
                <a:path w="3673" h="7018" extrusionOk="0">
                  <a:moveTo>
                    <a:pt x="0" y="0"/>
                  </a:moveTo>
                  <a:lnTo>
                    <a:pt x="3163" y="3164"/>
                  </a:lnTo>
                  <a:lnTo>
                    <a:pt x="3163" y="3164"/>
                  </a:lnTo>
                  <a:lnTo>
                    <a:pt x="0" y="0"/>
                  </a:lnTo>
                  <a:close/>
                  <a:moveTo>
                    <a:pt x="3163" y="3164"/>
                  </a:moveTo>
                  <a:lnTo>
                    <a:pt x="0" y="6327"/>
                  </a:lnTo>
                  <a:lnTo>
                    <a:pt x="0" y="7018"/>
                  </a:lnTo>
                  <a:lnTo>
                    <a:pt x="3673" y="3345"/>
                  </a:lnTo>
                  <a:lnTo>
                    <a:pt x="3345" y="3345"/>
                  </a:lnTo>
                  <a:lnTo>
                    <a:pt x="3163" y="31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1389250" y="3270650"/>
              <a:ext cx="517250" cy="526350"/>
            </a:xfrm>
            <a:custGeom>
              <a:avLst/>
              <a:gdLst/>
              <a:ahLst/>
              <a:cxnLst/>
              <a:rect l="l" t="t" r="r" b="b"/>
              <a:pathLst>
                <a:path w="20690" h="21054" extrusionOk="0">
                  <a:moveTo>
                    <a:pt x="16835" y="509"/>
                  </a:moveTo>
                  <a:lnTo>
                    <a:pt x="182" y="17163"/>
                  </a:lnTo>
                  <a:lnTo>
                    <a:pt x="182" y="17163"/>
                  </a:lnTo>
                  <a:lnTo>
                    <a:pt x="182" y="17163"/>
                  </a:lnTo>
                  <a:lnTo>
                    <a:pt x="16853" y="527"/>
                  </a:lnTo>
                  <a:lnTo>
                    <a:pt x="16853" y="527"/>
                  </a:lnTo>
                  <a:lnTo>
                    <a:pt x="16835" y="509"/>
                  </a:lnTo>
                  <a:close/>
                  <a:moveTo>
                    <a:pt x="17017" y="0"/>
                  </a:moveTo>
                  <a:lnTo>
                    <a:pt x="17017" y="364"/>
                  </a:lnTo>
                  <a:lnTo>
                    <a:pt x="16853" y="527"/>
                  </a:lnTo>
                  <a:lnTo>
                    <a:pt x="16853" y="527"/>
                  </a:lnTo>
                  <a:lnTo>
                    <a:pt x="20181" y="3854"/>
                  </a:lnTo>
                  <a:lnTo>
                    <a:pt x="3491" y="20508"/>
                  </a:lnTo>
                  <a:lnTo>
                    <a:pt x="182" y="17163"/>
                  </a:lnTo>
                  <a:lnTo>
                    <a:pt x="182" y="17163"/>
                  </a:lnTo>
                  <a:lnTo>
                    <a:pt x="0" y="17345"/>
                  </a:lnTo>
                  <a:lnTo>
                    <a:pt x="0" y="17672"/>
                  </a:lnTo>
                  <a:lnTo>
                    <a:pt x="3345" y="21053"/>
                  </a:lnTo>
                  <a:lnTo>
                    <a:pt x="3673" y="21053"/>
                  </a:lnTo>
                  <a:lnTo>
                    <a:pt x="20690" y="4036"/>
                  </a:lnTo>
                  <a:lnTo>
                    <a:pt x="20690" y="3709"/>
                  </a:lnTo>
                  <a:lnTo>
                    <a:pt x="20508" y="3527"/>
                  </a:lnTo>
                  <a:lnTo>
                    <a:pt x="17199" y="182"/>
                  </a:lnTo>
                  <a:lnTo>
                    <a:pt x="1701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1389250" y="3193375"/>
              <a:ext cx="425450" cy="510900"/>
            </a:xfrm>
            <a:custGeom>
              <a:avLst/>
              <a:gdLst/>
              <a:ahLst/>
              <a:cxnLst/>
              <a:rect l="l" t="t" r="r" b="b"/>
              <a:pathLst>
                <a:path w="17018" h="20436" extrusionOk="0">
                  <a:moveTo>
                    <a:pt x="13963" y="0"/>
                  </a:moveTo>
                  <a:lnTo>
                    <a:pt x="13963" y="364"/>
                  </a:lnTo>
                  <a:lnTo>
                    <a:pt x="3163" y="11127"/>
                  </a:lnTo>
                  <a:lnTo>
                    <a:pt x="0" y="14327"/>
                  </a:lnTo>
                  <a:lnTo>
                    <a:pt x="13781" y="546"/>
                  </a:lnTo>
                  <a:lnTo>
                    <a:pt x="16472" y="3237"/>
                  </a:lnTo>
                  <a:lnTo>
                    <a:pt x="0" y="19745"/>
                  </a:lnTo>
                  <a:lnTo>
                    <a:pt x="0" y="20436"/>
                  </a:lnTo>
                  <a:lnTo>
                    <a:pt x="17017" y="3418"/>
                  </a:lnTo>
                  <a:lnTo>
                    <a:pt x="17017" y="3055"/>
                  </a:lnTo>
                  <a:lnTo>
                    <a:pt x="16835" y="2909"/>
                  </a:lnTo>
                  <a:lnTo>
                    <a:pt x="14108" y="182"/>
                  </a:lnTo>
                  <a:lnTo>
                    <a:pt x="139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1389250" y="3467000"/>
              <a:ext cx="79100" cy="84550"/>
            </a:xfrm>
            <a:custGeom>
              <a:avLst/>
              <a:gdLst/>
              <a:ahLst/>
              <a:cxnLst/>
              <a:rect l="l" t="t" r="r" b="b"/>
              <a:pathLst>
                <a:path w="3164" h="3382" extrusionOk="0">
                  <a:moveTo>
                    <a:pt x="2654" y="0"/>
                  </a:moveTo>
                  <a:lnTo>
                    <a:pt x="0" y="2655"/>
                  </a:lnTo>
                  <a:lnTo>
                    <a:pt x="0" y="3382"/>
                  </a:lnTo>
                  <a:lnTo>
                    <a:pt x="3163" y="182"/>
                  </a:lnTo>
                  <a:lnTo>
                    <a:pt x="2836" y="182"/>
                  </a:lnTo>
                  <a:lnTo>
                    <a:pt x="26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1389250" y="3114300"/>
              <a:ext cx="348175" cy="357275"/>
            </a:xfrm>
            <a:custGeom>
              <a:avLst/>
              <a:gdLst/>
              <a:ahLst/>
              <a:cxnLst/>
              <a:rect l="l" t="t" r="r" b="b"/>
              <a:pathLst>
                <a:path w="13927" h="14291" extrusionOk="0">
                  <a:moveTo>
                    <a:pt x="10581" y="509"/>
                  </a:moveTo>
                  <a:lnTo>
                    <a:pt x="5382" y="5727"/>
                  </a:lnTo>
                  <a:lnTo>
                    <a:pt x="5382" y="5727"/>
                  </a:lnTo>
                  <a:lnTo>
                    <a:pt x="10581" y="509"/>
                  </a:lnTo>
                  <a:lnTo>
                    <a:pt x="10581" y="509"/>
                  </a:lnTo>
                  <a:close/>
                  <a:moveTo>
                    <a:pt x="10763" y="0"/>
                  </a:moveTo>
                  <a:lnTo>
                    <a:pt x="10763" y="327"/>
                  </a:lnTo>
                  <a:lnTo>
                    <a:pt x="10581" y="509"/>
                  </a:lnTo>
                  <a:lnTo>
                    <a:pt x="13417" y="3345"/>
                  </a:lnTo>
                  <a:lnTo>
                    <a:pt x="2982" y="13781"/>
                  </a:lnTo>
                  <a:lnTo>
                    <a:pt x="182" y="10945"/>
                  </a:lnTo>
                  <a:lnTo>
                    <a:pt x="5382" y="5727"/>
                  </a:lnTo>
                  <a:lnTo>
                    <a:pt x="5382" y="5727"/>
                  </a:lnTo>
                  <a:lnTo>
                    <a:pt x="0" y="11127"/>
                  </a:lnTo>
                  <a:lnTo>
                    <a:pt x="0" y="11454"/>
                  </a:lnTo>
                  <a:lnTo>
                    <a:pt x="2836" y="14290"/>
                  </a:lnTo>
                  <a:lnTo>
                    <a:pt x="3163" y="14290"/>
                  </a:lnTo>
                  <a:lnTo>
                    <a:pt x="13926" y="3527"/>
                  </a:lnTo>
                  <a:lnTo>
                    <a:pt x="13926" y="3163"/>
                  </a:lnTo>
                  <a:lnTo>
                    <a:pt x="13781" y="2982"/>
                  </a:lnTo>
                  <a:lnTo>
                    <a:pt x="10945" y="182"/>
                  </a:lnTo>
                  <a:lnTo>
                    <a:pt x="107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1389250" y="3033375"/>
              <a:ext cx="269075" cy="359100"/>
            </a:xfrm>
            <a:custGeom>
              <a:avLst/>
              <a:gdLst/>
              <a:ahLst/>
              <a:cxnLst/>
              <a:rect l="l" t="t" r="r" b="b"/>
              <a:pathLst>
                <a:path w="10763" h="14364" extrusionOk="0">
                  <a:moveTo>
                    <a:pt x="7563" y="1"/>
                  </a:moveTo>
                  <a:lnTo>
                    <a:pt x="7563" y="365"/>
                  </a:lnTo>
                  <a:lnTo>
                    <a:pt x="7381" y="546"/>
                  </a:lnTo>
                  <a:lnTo>
                    <a:pt x="10254" y="3419"/>
                  </a:lnTo>
                  <a:lnTo>
                    <a:pt x="0" y="13636"/>
                  </a:lnTo>
                  <a:lnTo>
                    <a:pt x="0" y="14364"/>
                  </a:lnTo>
                  <a:lnTo>
                    <a:pt x="10763" y="3564"/>
                  </a:lnTo>
                  <a:lnTo>
                    <a:pt x="10763" y="3237"/>
                  </a:lnTo>
                  <a:lnTo>
                    <a:pt x="10581" y="3055"/>
                  </a:lnTo>
                  <a:lnTo>
                    <a:pt x="7709" y="183"/>
                  </a:lnTo>
                  <a:lnTo>
                    <a:pt x="756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1389250" y="2844300"/>
              <a:ext cx="189100" cy="387275"/>
            </a:xfrm>
            <a:custGeom>
              <a:avLst/>
              <a:gdLst/>
              <a:ahLst/>
              <a:cxnLst/>
              <a:rect l="l" t="t" r="r" b="b"/>
              <a:pathLst>
                <a:path w="7564" h="15491" extrusionOk="0">
                  <a:moveTo>
                    <a:pt x="0" y="1"/>
                  </a:moveTo>
                  <a:lnTo>
                    <a:pt x="0" y="364"/>
                  </a:lnTo>
                  <a:lnTo>
                    <a:pt x="0" y="728"/>
                  </a:lnTo>
                  <a:lnTo>
                    <a:pt x="2182" y="2910"/>
                  </a:lnTo>
                  <a:lnTo>
                    <a:pt x="7018" y="7746"/>
                  </a:lnTo>
                  <a:lnTo>
                    <a:pt x="0" y="14763"/>
                  </a:lnTo>
                  <a:lnTo>
                    <a:pt x="0" y="15491"/>
                  </a:lnTo>
                  <a:lnTo>
                    <a:pt x="7563" y="7928"/>
                  </a:lnTo>
                  <a:lnTo>
                    <a:pt x="7563" y="7564"/>
                  </a:lnTo>
                  <a:lnTo>
                    <a:pt x="2545" y="2582"/>
                  </a:lnTo>
                  <a:lnTo>
                    <a:pt x="182" y="183"/>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1389250" y="4050600"/>
              <a:ext cx="3650" cy="16375"/>
            </a:xfrm>
            <a:custGeom>
              <a:avLst/>
              <a:gdLst/>
              <a:ahLst/>
              <a:cxnLst/>
              <a:rect l="l" t="t" r="r" b="b"/>
              <a:pathLst>
                <a:path w="146" h="655" extrusionOk="0">
                  <a:moveTo>
                    <a:pt x="0" y="0"/>
                  </a:moveTo>
                  <a:lnTo>
                    <a:pt x="0" y="655"/>
                  </a:lnTo>
                  <a:lnTo>
                    <a:pt x="146" y="509"/>
                  </a:lnTo>
                  <a:lnTo>
                    <a:pt x="146" y="473"/>
                  </a:lnTo>
                  <a:lnTo>
                    <a:pt x="146" y="182"/>
                  </a:lnTo>
                  <a:lnTo>
                    <a:pt x="146" y="1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8" name="Google Shape;1388;p3"/>
          <p:cNvSpPr/>
          <p:nvPr/>
        </p:nvSpPr>
        <p:spPr>
          <a:xfrm>
            <a:off x="5434025" y="3405050"/>
            <a:ext cx="3786000" cy="178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5434025" y="3405050"/>
            <a:ext cx="3786000" cy="39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txBox="1">
            <a:spLocks noGrp="1"/>
          </p:cNvSpPr>
          <p:nvPr>
            <p:ph type="title"/>
          </p:nvPr>
        </p:nvSpPr>
        <p:spPr>
          <a:xfrm>
            <a:off x="720000" y="2798963"/>
            <a:ext cx="4360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91" name="Google Shape;1391;p3"/>
          <p:cNvSpPr txBox="1">
            <a:spLocks noGrp="1"/>
          </p:cNvSpPr>
          <p:nvPr>
            <p:ph type="title" idx="2" hasCustomPrompt="1"/>
          </p:nvPr>
        </p:nvSpPr>
        <p:spPr>
          <a:xfrm>
            <a:off x="561975" y="1649963"/>
            <a:ext cx="2114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92" name="Google Shape;1392;p3"/>
          <p:cNvSpPr txBox="1">
            <a:spLocks noGrp="1"/>
          </p:cNvSpPr>
          <p:nvPr>
            <p:ph type="subTitle" idx="1"/>
          </p:nvPr>
        </p:nvSpPr>
        <p:spPr>
          <a:xfrm>
            <a:off x="720000" y="3501325"/>
            <a:ext cx="4360200" cy="45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3" name="Google Shape;1393;p3"/>
          <p:cNvSpPr txBox="1">
            <a:spLocks noGrp="1"/>
          </p:cNvSpPr>
          <p:nvPr>
            <p:ph type="sldNum" idx="12"/>
          </p:nvPr>
        </p:nvSpPr>
        <p:spPr>
          <a:xfrm>
            <a:off x="8121986" y="4203750"/>
            <a:ext cx="3096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latin typeface="Karla"/>
                <a:ea typeface="Karla"/>
                <a:cs typeface="Karla"/>
                <a:sym typeface="Karla"/>
              </a:defRPr>
            </a:lvl1pPr>
            <a:lvl2pPr lvl="1" algn="ctr" rtl="0">
              <a:spcAft>
                <a:spcPts val="0"/>
              </a:spcAft>
              <a:buNone/>
              <a:defRPr sz="1200">
                <a:latin typeface="Karla"/>
                <a:ea typeface="Karla"/>
                <a:cs typeface="Karla"/>
                <a:sym typeface="Karla"/>
              </a:defRPr>
            </a:lvl2pPr>
            <a:lvl3pPr lvl="2" algn="ctr" rtl="0">
              <a:spcAft>
                <a:spcPts val="0"/>
              </a:spcAft>
              <a:buNone/>
              <a:defRPr sz="1200">
                <a:latin typeface="Karla"/>
                <a:ea typeface="Karla"/>
                <a:cs typeface="Karla"/>
                <a:sym typeface="Karla"/>
              </a:defRPr>
            </a:lvl3pPr>
            <a:lvl4pPr lvl="3" algn="ctr" rtl="0">
              <a:spcAft>
                <a:spcPts val="0"/>
              </a:spcAft>
              <a:buNone/>
              <a:defRPr sz="1200">
                <a:latin typeface="Karla"/>
                <a:ea typeface="Karla"/>
                <a:cs typeface="Karla"/>
                <a:sym typeface="Karla"/>
              </a:defRPr>
            </a:lvl4pPr>
            <a:lvl5pPr lvl="4" algn="ctr" rtl="0">
              <a:spcAft>
                <a:spcPts val="0"/>
              </a:spcAft>
              <a:buNone/>
              <a:defRPr sz="1200">
                <a:latin typeface="Karla"/>
                <a:ea typeface="Karla"/>
                <a:cs typeface="Karla"/>
                <a:sym typeface="Karla"/>
              </a:defRPr>
            </a:lvl5pPr>
            <a:lvl6pPr lvl="5" algn="ctr" rtl="0">
              <a:spcAft>
                <a:spcPts val="0"/>
              </a:spcAft>
              <a:buNone/>
              <a:defRPr sz="1200">
                <a:latin typeface="Karla"/>
                <a:ea typeface="Karla"/>
                <a:cs typeface="Karla"/>
                <a:sym typeface="Karla"/>
              </a:defRPr>
            </a:lvl6pPr>
            <a:lvl7pPr lvl="6" algn="ctr" rtl="0">
              <a:spcAft>
                <a:spcPts val="0"/>
              </a:spcAft>
              <a:buNone/>
              <a:defRPr sz="1200">
                <a:latin typeface="Karla"/>
                <a:ea typeface="Karla"/>
                <a:cs typeface="Karla"/>
                <a:sym typeface="Karla"/>
              </a:defRPr>
            </a:lvl7pPr>
            <a:lvl8pPr lvl="7" algn="ctr" rtl="0">
              <a:spcAft>
                <a:spcPts val="0"/>
              </a:spcAft>
              <a:buNone/>
              <a:defRPr sz="1200">
                <a:latin typeface="Karla"/>
                <a:ea typeface="Karla"/>
                <a:cs typeface="Karla"/>
                <a:sym typeface="Karla"/>
              </a:defRPr>
            </a:lvl8pPr>
            <a:lvl9pPr lvl="8" algn="ctr" rtl="0">
              <a:spcAft>
                <a:spcPts val="0"/>
              </a:spcAft>
              <a:buNone/>
              <a:defRPr sz="1200">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3"/>
        <p:cNvGrpSpPr/>
        <p:nvPr/>
      </p:nvGrpSpPr>
      <p:grpSpPr>
        <a:xfrm>
          <a:off x="0" y="0"/>
          <a:ext cx="0" cy="0"/>
          <a:chOff x="0" y="0"/>
          <a:chExt cx="0" cy="0"/>
        </a:xfrm>
      </p:grpSpPr>
      <p:sp>
        <p:nvSpPr>
          <p:cNvPr id="2954" name="Google Shape;2954;p6"/>
          <p:cNvSpPr/>
          <p:nvPr/>
        </p:nvSpPr>
        <p:spPr>
          <a:xfrm>
            <a:off x="-28575" y="-38100"/>
            <a:ext cx="2976600" cy="2171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5" name="Google Shape;2955;p6"/>
          <p:cNvGrpSpPr/>
          <p:nvPr/>
        </p:nvGrpSpPr>
        <p:grpSpPr>
          <a:xfrm>
            <a:off x="-1887575" y="2143506"/>
            <a:ext cx="4835725" cy="4834725"/>
            <a:chOff x="1405000" y="426275"/>
            <a:chExt cx="4835725" cy="4834725"/>
          </a:xfrm>
        </p:grpSpPr>
        <p:sp>
          <p:nvSpPr>
            <p:cNvPr id="2956" name="Google Shape;2956;p6"/>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6"/>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6"/>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6"/>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6"/>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6"/>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6"/>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7" name="Google Shape;3667;p6"/>
          <p:cNvSpPr/>
          <p:nvPr/>
        </p:nvSpPr>
        <p:spPr>
          <a:xfrm rot="-5400000">
            <a:off x="-890550" y="852450"/>
            <a:ext cx="2171700" cy="390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
          <p:cNvSpPr txBox="1">
            <a:spLocks noGrp="1"/>
          </p:cNvSpPr>
          <p:nvPr>
            <p:ph type="title"/>
          </p:nvPr>
        </p:nvSpPr>
        <p:spPr>
          <a:xfrm>
            <a:off x="720000" y="557775"/>
            <a:ext cx="2213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69" name="Google Shape;3669;p6"/>
          <p:cNvSpPr txBox="1">
            <a:spLocks noGrp="1"/>
          </p:cNvSpPr>
          <p:nvPr>
            <p:ph type="sldNum" idx="12"/>
          </p:nvPr>
        </p:nvSpPr>
        <p:spPr>
          <a:xfrm>
            <a:off x="8095299" y="4203750"/>
            <a:ext cx="3363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solidFill>
                  <a:schemeClr val="dk1"/>
                </a:solidFill>
                <a:latin typeface="Karla"/>
                <a:ea typeface="Karla"/>
                <a:cs typeface="Karla"/>
                <a:sym typeface="Karla"/>
              </a:defRPr>
            </a:lvl1pPr>
            <a:lvl2pPr lvl="1" algn="ctr" rtl="0">
              <a:spcAft>
                <a:spcPts val="0"/>
              </a:spcAft>
              <a:buNone/>
              <a:defRPr sz="1200">
                <a:solidFill>
                  <a:schemeClr val="dk1"/>
                </a:solidFill>
                <a:latin typeface="Karla"/>
                <a:ea typeface="Karla"/>
                <a:cs typeface="Karla"/>
                <a:sym typeface="Karla"/>
              </a:defRPr>
            </a:lvl2pPr>
            <a:lvl3pPr lvl="2" algn="ctr" rtl="0">
              <a:spcAft>
                <a:spcPts val="0"/>
              </a:spcAft>
              <a:buNone/>
              <a:defRPr sz="1200">
                <a:solidFill>
                  <a:schemeClr val="dk1"/>
                </a:solidFill>
                <a:latin typeface="Karla"/>
                <a:ea typeface="Karla"/>
                <a:cs typeface="Karla"/>
                <a:sym typeface="Karla"/>
              </a:defRPr>
            </a:lvl3pPr>
            <a:lvl4pPr lvl="3" algn="ctr" rtl="0">
              <a:spcAft>
                <a:spcPts val="0"/>
              </a:spcAft>
              <a:buNone/>
              <a:defRPr sz="1200">
                <a:solidFill>
                  <a:schemeClr val="dk1"/>
                </a:solidFill>
                <a:latin typeface="Karla"/>
                <a:ea typeface="Karla"/>
                <a:cs typeface="Karla"/>
                <a:sym typeface="Karla"/>
              </a:defRPr>
            </a:lvl4pPr>
            <a:lvl5pPr lvl="4" algn="ctr" rtl="0">
              <a:spcAft>
                <a:spcPts val="0"/>
              </a:spcAft>
              <a:buNone/>
              <a:defRPr sz="1200">
                <a:solidFill>
                  <a:schemeClr val="dk1"/>
                </a:solidFill>
                <a:latin typeface="Karla"/>
                <a:ea typeface="Karla"/>
                <a:cs typeface="Karla"/>
                <a:sym typeface="Karla"/>
              </a:defRPr>
            </a:lvl5pPr>
            <a:lvl6pPr lvl="5" algn="ctr" rtl="0">
              <a:spcAft>
                <a:spcPts val="0"/>
              </a:spcAft>
              <a:buNone/>
              <a:defRPr sz="1200">
                <a:solidFill>
                  <a:schemeClr val="dk1"/>
                </a:solidFill>
                <a:latin typeface="Karla"/>
                <a:ea typeface="Karla"/>
                <a:cs typeface="Karla"/>
                <a:sym typeface="Karla"/>
              </a:defRPr>
            </a:lvl6pPr>
            <a:lvl7pPr lvl="6" algn="ctr" rtl="0">
              <a:spcAft>
                <a:spcPts val="0"/>
              </a:spcAft>
              <a:buNone/>
              <a:defRPr sz="1200">
                <a:solidFill>
                  <a:schemeClr val="dk1"/>
                </a:solidFill>
                <a:latin typeface="Karla"/>
                <a:ea typeface="Karla"/>
                <a:cs typeface="Karla"/>
                <a:sym typeface="Karla"/>
              </a:defRPr>
            </a:lvl7pPr>
            <a:lvl8pPr lvl="7" algn="ctr" rtl="0">
              <a:spcAft>
                <a:spcPts val="0"/>
              </a:spcAft>
              <a:buNone/>
              <a:defRPr sz="1200">
                <a:solidFill>
                  <a:schemeClr val="dk1"/>
                </a:solidFill>
                <a:latin typeface="Karla"/>
                <a:ea typeface="Karla"/>
                <a:cs typeface="Karla"/>
                <a:sym typeface="Karla"/>
              </a:defRPr>
            </a:lvl8pPr>
            <a:lvl9pPr lvl="8" algn="ctr" rtl="0">
              <a:spcAft>
                <a:spcPts val="0"/>
              </a:spcAft>
              <a:buNone/>
              <a:defRPr sz="1200">
                <a:solidFill>
                  <a:schemeClr val="dk1"/>
                </a:solidFill>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13"/>
        <p:cNvGrpSpPr/>
        <p:nvPr/>
      </p:nvGrpSpPr>
      <p:grpSpPr>
        <a:xfrm>
          <a:off x="0" y="0"/>
          <a:ext cx="0" cy="0"/>
          <a:chOff x="0" y="0"/>
          <a:chExt cx="0" cy="0"/>
        </a:xfrm>
      </p:grpSpPr>
      <p:sp>
        <p:nvSpPr>
          <p:cNvPr id="6614" name="Google Shape;6614;p13"/>
          <p:cNvSpPr/>
          <p:nvPr/>
        </p:nvSpPr>
        <p:spPr>
          <a:xfrm>
            <a:off x="-28575" y="-38100"/>
            <a:ext cx="2976600" cy="2171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5" name="Google Shape;6615;p13"/>
          <p:cNvGrpSpPr/>
          <p:nvPr/>
        </p:nvGrpSpPr>
        <p:grpSpPr>
          <a:xfrm>
            <a:off x="-1887575" y="2143506"/>
            <a:ext cx="4835725" cy="4834725"/>
            <a:chOff x="1405000" y="426275"/>
            <a:chExt cx="4835725" cy="4834725"/>
          </a:xfrm>
        </p:grpSpPr>
        <p:sp>
          <p:nvSpPr>
            <p:cNvPr id="6616" name="Google Shape;6616;p13"/>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3"/>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3"/>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3"/>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3"/>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3"/>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3"/>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3"/>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3"/>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3"/>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3"/>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3"/>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3"/>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3"/>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3"/>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3"/>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3"/>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3"/>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3"/>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3"/>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3"/>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3"/>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3"/>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3"/>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3"/>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3"/>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3"/>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3"/>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3"/>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3"/>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3"/>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3"/>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3"/>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3"/>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3"/>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3"/>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3"/>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3"/>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3"/>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3"/>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3"/>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3"/>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3"/>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3"/>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3"/>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3"/>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3"/>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3"/>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3"/>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3"/>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3"/>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3"/>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3"/>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3"/>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3"/>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3"/>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3"/>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3"/>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3"/>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3"/>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3"/>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3"/>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3"/>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3"/>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3"/>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3"/>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3"/>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3"/>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3"/>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3"/>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3"/>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3"/>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3"/>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3"/>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3"/>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3"/>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3"/>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3"/>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3"/>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3"/>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3"/>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3"/>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3"/>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3"/>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3"/>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3"/>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3"/>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3"/>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3"/>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3"/>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3"/>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3"/>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3"/>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3"/>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3"/>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3"/>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3"/>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3"/>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3"/>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3"/>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3"/>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3"/>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3"/>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3"/>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3"/>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3"/>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3"/>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3"/>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3"/>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3"/>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3"/>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3"/>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3"/>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3"/>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3"/>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3"/>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3"/>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3"/>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3"/>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3"/>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3"/>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3"/>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3"/>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3"/>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3"/>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3"/>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3"/>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3"/>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3"/>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3"/>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3"/>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3"/>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3"/>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3"/>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3"/>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3"/>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3"/>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3"/>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3"/>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3"/>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3"/>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3"/>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3"/>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3"/>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3"/>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3"/>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3"/>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3"/>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3"/>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3"/>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3"/>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3"/>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3"/>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3"/>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3"/>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3"/>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3"/>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3"/>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3"/>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3"/>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3"/>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3"/>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3"/>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3"/>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3"/>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3"/>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3"/>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3"/>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3"/>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3"/>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3"/>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3"/>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3"/>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3"/>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3"/>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3"/>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3"/>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3"/>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3"/>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3"/>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3"/>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3"/>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3"/>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3"/>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3"/>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3"/>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3"/>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3"/>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3"/>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3"/>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3"/>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3"/>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3"/>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3"/>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3"/>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3"/>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3"/>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3"/>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3"/>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3"/>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3"/>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3"/>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3"/>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3"/>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3"/>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3"/>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3"/>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3"/>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3"/>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3"/>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3"/>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3"/>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3"/>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3"/>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3"/>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3"/>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3"/>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3"/>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3"/>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3"/>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3"/>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3"/>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3"/>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3"/>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3"/>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3"/>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3"/>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3"/>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3"/>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3"/>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3"/>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3"/>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3"/>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3"/>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3"/>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3"/>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3"/>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3"/>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3"/>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3"/>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3"/>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3"/>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3"/>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3"/>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3"/>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3"/>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3"/>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3"/>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3"/>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3"/>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3"/>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3"/>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3"/>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3"/>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3"/>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3"/>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3"/>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3"/>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3"/>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3"/>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3"/>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3"/>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3"/>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3"/>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3"/>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3"/>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3"/>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3"/>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3"/>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3"/>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3"/>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3"/>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3"/>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3"/>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3"/>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3"/>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3"/>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3"/>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3"/>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3"/>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3"/>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3"/>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3"/>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3"/>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3"/>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3"/>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3"/>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3"/>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3"/>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3"/>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3"/>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3"/>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3"/>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3"/>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3"/>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3"/>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3"/>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3"/>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3"/>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3"/>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3"/>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3"/>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3"/>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3"/>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3"/>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3"/>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3"/>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3"/>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3"/>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3"/>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3"/>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3"/>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3"/>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3"/>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3"/>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3"/>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3"/>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3"/>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3"/>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3"/>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3"/>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3"/>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3"/>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3"/>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3"/>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3"/>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3"/>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3"/>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3"/>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3"/>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3"/>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3"/>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3"/>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3"/>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3"/>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3"/>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3"/>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3"/>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3"/>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3"/>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3"/>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3"/>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3"/>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3"/>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3"/>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3"/>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3"/>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3"/>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3"/>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3"/>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3"/>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3"/>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3"/>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3"/>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3"/>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3"/>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3"/>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3"/>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3"/>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3"/>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3"/>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3"/>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3"/>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3"/>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3"/>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3"/>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3"/>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3"/>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3"/>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3"/>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3"/>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3"/>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3"/>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3"/>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3"/>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3"/>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3"/>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3"/>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3"/>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3"/>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3"/>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3"/>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3"/>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3"/>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3"/>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3"/>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3"/>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3"/>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3"/>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3"/>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3"/>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3"/>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3"/>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3"/>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3"/>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3"/>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3"/>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3"/>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3"/>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3"/>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3"/>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3"/>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3"/>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3"/>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3"/>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3"/>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3"/>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3"/>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3"/>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3"/>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3"/>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3"/>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3"/>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3"/>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3"/>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3"/>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3"/>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3"/>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3"/>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3"/>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3"/>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3"/>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3"/>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3"/>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3"/>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3"/>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3"/>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3"/>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3"/>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3"/>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3"/>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3"/>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3"/>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3"/>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3"/>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3"/>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3"/>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3"/>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3"/>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3"/>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3"/>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3"/>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3"/>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3"/>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3"/>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3"/>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3"/>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3"/>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3"/>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3"/>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3"/>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3"/>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3"/>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3"/>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3"/>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3"/>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3"/>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3"/>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3"/>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3"/>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3"/>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3"/>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3"/>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3"/>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3"/>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3"/>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3"/>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3"/>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3"/>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3"/>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3"/>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3"/>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3"/>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3"/>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3"/>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3"/>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3"/>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3"/>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3"/>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3"/>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3"/>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3"/>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3"/>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3"/>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3"/>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3"/>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3"/>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3"/>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3"/>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3"/>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3"/>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3"/>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3"/>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3"/>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3"/>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3"/>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3"/>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3"/>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3"/>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3"/>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3"/>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3"/>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3"/>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3"/>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3"/>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3"/>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3"/>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3"/>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3"/>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3"/>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3"/>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3"/>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3"/>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3"/>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3"/>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3"/>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3"/>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3"/>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3"/>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3"/>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3"/>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3"/>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3"/>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3"/>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3"/>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3"/>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3"/>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3"/>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3"/>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3"/>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3"/>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3"/>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3"/>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3"/>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3"/>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3"/>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3"/>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3"/>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3"/>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3"/>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3"/>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3"/>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3"/>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3"/>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3"/>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3"/>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3"/>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3"/>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3"/>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3"/>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3"/>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3"/>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3"/>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3"/>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3"/>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3"/>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3"/>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3"/>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3"/>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3"/>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3"/>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3"/>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3"/>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3"/>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3"/>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3"/>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3"/>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3"/>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3"/>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3"/>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3"/>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3"/>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3"/>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3"/>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3"/>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3"/>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3"/>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3"/>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3"/>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3"/>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3"/>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3"/>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3"/>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3"/>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3"/>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3"/>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3"/>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3"/>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3"/>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3"/>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3"/>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3"/>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3"/>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3"/>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3"/>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3"/>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3"/>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3"/>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3"/>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3"/>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3"/>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3"/>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3"/>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3"/>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3"/>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3"/>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3"/>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3"/>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3"/>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3"/>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3"/>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3"/>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3"/>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3"/>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3"/>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3"/>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3"/>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3"/>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3"/>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3"/>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3"/>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3"/>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3"/>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3"/>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3"/>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3"/>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3"/>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3"/>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3"/>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3"/>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3"/>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3"/>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3"/>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3"/>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3"/>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3"/>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3"/>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3"/>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3"/>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3"/>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3"/>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3"/>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3"/>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3"/>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3"/>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3"/>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3"/>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3"/>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3"/>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3"/>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3"/>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3"/>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3"/>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3"/>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3"/>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3"/>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3"/>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3"/>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3"/>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3"/>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3"/>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3"/>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3"/>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3"/>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3"/>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3"/>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3"/>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3"/>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3"/>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3"/>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3"/>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3"/>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3"/>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3"/>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3"/>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3"/>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3"/>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3"/>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3"/>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3"/>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3"/>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3"/>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3"/>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3"/>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3"/>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3"/>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3"/>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3"/>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3"/>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3"/>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3"/>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3"/>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3"/>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3"/>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3"/>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3"/>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3"/>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3"/>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3"/>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3"/>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3"/>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3"/>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3"/>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3"/>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3"/>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3"/>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3"/>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3"/>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7" name="Google Shape;7327;p13"/>
          <p:cNvSpPr/>
          <p:nvPr/>
        </p:nvSpPr>
        <p:spPr>
          <a:xfrm rot="-5400000">
            <a:off x="-881100" y="843000"/>
            <a:ext cx="2171700" cy="40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3"/>
          <p:cNvSpPr txBox="1">
            <a:spLocks noGrp="1"/>
          </p:cNvSpPr>
          <p:nvPr>
            <p:ph type="title"/>
          </p:nvPr>
        </p:nvSpPr>
        <p:spPr>
          <a:xfrm>
            <a:off x="3277978" y="1467648"/>
            <a:ext cx="227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29" name="Google Shape;7329;p13"/>
          <p:cNvSpPr txBox="1">
            <a:spLocks noGrp="1"/>
          </p:cNvSpPr>
          <p:nvPr>
            <p:ph type="title" idx="2" hasCustomPrompt="1"/>
          </p:nvPr>
        </p:nvSpPr>
        <p:spPr>
          <a:xfrm>
            <a:off x="3150350" y="702019"/>
            <a:ext cx="1240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30" name="Google Shape;7330;p13"/>
          <p:cNvSpPr txBox="1">
            <a:spLocks noGrp="1"/>
          </p:cNvSpPr>
          <p:nvPr>
            <p:ph type="subTitle" idx="1"/>
          </p:nvPr>
        </p:nvSpPr>
        <p:spPr>
          <a:xfrm>
            <a:off x="3277978" y="1950148"/>
            <a:ext cx="227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31" name="Google Shape;7331;p13"/>
          <p:cNvSpPr txBox="1">
            <a:spLocks noGrp="1"/>
          </p:cNvSpPr>
          <p:nvPr>
            <p:ph type="title" idx="3"/>
          </p:nvPr>
        </p:nvSpPr>
        <p:spPr>
          <a:xfrm>
            <a:off x="5880609" y="1467648"/>
            <a:ext cx="227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32" name="Google Shape;7332;p13"/>
          <p:cNvSpPr txBox="1">
            <a:spLocks noGrp="1"/>
          </p:cNvSpPr>
          <p:nvPr>
            <p:ph type="title" idx="4" hasCustomPrompt="1"/>
          </p:nvPr>
        </p:nvSpPr>
        <p:spPr>
          <a:xfrm>
            <a:off x="5747183" y="702019"/>
            <a:ext cx="1240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33" name="Google Shape;7333;p13"/>
          <p:cNvSpPr txBox="1">
            <a:spLocks noGrp="1"/>
          </p:cNvSpPr>
          <p:nvPr>
            <p:ph type="subTitle" idx="5"/>
          </p:nvPr>
        </p:nvSpPr>
        <p:spPr>
          <a:xfrm>
            <a:off x="5880609" y="1950148"/>
            <a:ext cx="227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34" name="Google Shape;7334;p13"/>
          <p:cNvSpPr txBox="1">
            <a:spLocks noGrp="1"/>
          </p:cNvSpPr>
          <p:nvPr>
            <p:ph type="title" idx="6"/>
          </p:nvPr>
        </p:nvSpPr>
        <p:spPr>
          <a:xfrm>
            <a:off x="3277978" y="3561849"/>
            <a:ext cx="227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35" name="Google Shape;7335;p13"/>
          <p:cNvSpPr txBox="1">
            <a:spLocks noGrp="1"/>
          </p:cNvSpPr>
          <p:nvPr>
            <p:ph type="title" idx="7" hasCustomPrompt="1"/>
          </p:nvPr>
        </p:nvSpPr>
        <p:spPr>
          <a:xfrm>
            <a:off x="3150350" y="2800306"/>
            <a:ext cx="1240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36" name="Google Shape;7336;p13"/>
          <p:cNvSpPr txBox="1">
            <a:spLocks noGrp="1"/>
          </p:cNvSpPr>
          <p:nvPr>
            <p:ph type="subTitle" idx="8"/>
          </p:nvPr>
        </p:nvSpPr>
        <p:spPr>
          <a:xfrm>
            <a:off x="3277978" y="4044350"/>
            <a:ext cx="227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37" name="Google Shape;7337;p13"/>
          <p:cNvSpPr txBox="1">
            <a:spLocks noGrp="1"/>
          </p:cNvSpPr>
          <p:nvPr>
            <p:ph type="title" idx="9"/>
          </p:nvPr>
        </p:nvSpPr>
        <p:spPr>
          <a:xfrm>
            <a:off x="5880609" y="3561849"/>
            <a:ext cx="227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38" name="Google Shape;7338;p13"/>
          <p:cNvSpPr txBox="1">
            <a:spLocks noGrp="1"/>
          </p:cNvSpPr>
          <p:nvPr>
            <p:ph type="title" idx="13" hasCustomPrompt="1"/>
          </p:nvPr>
        </p:nvSpPr>
        <p:spPr>
          <a:xfrm>
            <a:off x="5747183" y="2800286"/>
            <a:ext cx="1240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39" name="Google Shape;7339;p13"/>
          <p:cNvSpPr txBox="1">
            <a:spLocks noGrp="1"/>
          </p:cNvSpPr>
          <p:nvPr>
            <p:ph type="subTitle" idx="14"/>
          </p:nvPr>
        </p:nvSpPr>
        <p:spPr>
          <a:xfrm>
            <a:off x="5880609" y="4044350"/>
            <a:ext cx="227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40" name="Google Shape;7340;p13"/>
          <p:cNvSpPr txBox="1">
            <a:spLocks noGrp="1"/>
          </p:cNvSpPr>
          <p:nvPr>
            <p:ph type="title" idx="15"/>
          </p:nvPr>
        </p:nvSpPr>
        <p:spPr>
          <a:xfrm>
            <a:off x="705400" y="535000"/>
            <a:ext cx="2280300" cy="1146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41" name="Google Shape;7341;p13"/>
          <p:cNvSpPr txBox="1">
            <a:spLocks noGrp="1"/>
          </p:cNvSpPr>
          <p:nvPr>
            <p:ph type="sldNum" idx="12"/>
          </p:nvPr>
        </p:nvSpPr>
        <p:spPr>
          <a:xfrm>
            <a:off x="8096775" y="4203750"/>
            <a:ext cx="3600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solidFill>
                  <a:schemeClr val="dk1"/>
                </a:solidFill>
                <a:latin typeface="Karla"/>
                <a:ea typeface="Karla"/>
                <a:cs typeface="Karla"/>
                <a:sym typeface="Karla"/>
              </a:defRPr>
            </a:lvl1pPr>
            <a:lvl2pPr lvl="1" algn="ctr" rtl="0">
              <a:spcAft>
                <a:spcPts val="0"/>
              </a:spcAft>
              <a:buNone/>
              <a:defRPr sz="1200">
                <a:solidFill>
                  <a:schemeClr val="dk1"/>
                </a:solidFill>
                <a:latin typeface="Karla"/>
                <a:ea typeface="Karla"/>
                <a:cs typeface="Karla"/>
                <a:sym typeface="Karla"/>
              </a:defRPr>
            </a:lvl2pPr>
            <a:lvl3pPr lvl="2" algn="ctr" rtl="0">
              <a:spcAft>
                <a:spcPts val="0"/>
              </a:spcAft>
              <a:buNone/>
              <a:defRPr sz="1200">
                <a:solidFill>
                  <a:schemeClr val="dk1"/>
                </a:solidFill>
                <a:latin typeface="Karla"/>
                <a:ea typeface="Karla"/>
                <a:cs typeface="Karla"/>
                <a:sym typeface="Karla"/>
              </a:defRPr>
            </a:lvl3pPr>
            <a:lvl4pPr lvl="3" algn="ctr" rtl="0">
              <a:spcAft>
                <a:spcPts val="0"/>
              </a:spcAft>
              <a:buNone/>
              <a:defRPr sz="1200">
                <a:solidFill>
                  <a:schemeClr val="dk1"/>
                </a:solidFill>
                <a:latin typeface="Karla"/>
                <a:ea typeface="Karla"/>
                <a:cs typeface="Karla"/>
                <a:sym typeface="Karla"/>
              </a:defRPr>
            </a:lvl4pPr>
            <a:lvl5pPr lvl="4" algn="ctr" rtl="0">
              <a:spcAft>
                <a:spcPts val="0"/>
              </a:spcAft>
              <a:buNone/>
              <a:defRPr sz="1200">
                <a:solidFill>
                  <a:schemeClr val="dk1"/>
                </a:solidFill>
                <a:latin typeface="Karla"/>
                <a:ea typeface="Karla"/>
                <a:cs typeface="Karla"/>
                <a:sym typeface="Karla"/>
              </a:defRPr>
            </a:lvl5pPr>
            <a:lvl6pPr lvl="5" algn="ctr" rtl="0">
              <a:spcAft>
                <a:spcPts val="0"/>
              </a:spcAft>
              <a:buNone/>
              <a:defRPr sz="1200">
                <a:solidFill>
                  <a:schemeClr val="dk1"/>
                </a:solidFill>
                <a:latin typeface="Karla"/>
                <a:ea typeface="Karla"/>
                <a:cs typeface="Karla"/>
                <a:sym typeface="Karla"/>
              </a:defRPr>
            </a:lvl6pPr>
            <a:lvl7pPr lvl="6" algn="ctr" rtl="0">
              <a:spcAft>
                <a:spcPts val="0"/>
              </a:spcAft>
              <a:buNone/>
              <a:defRPr sz="1200">
                <a:solidFill>
                  <a:schemeClr val="dk1"/>
                </a:solidFill>
                <a:latin typeface="Karla"/>
                <a:ea typeface="Karla"/>
                <a:cs typeface="Karla"/>
                <a:sym typeface="Karla"/>
              </a:defRPr>
            </a:lvl7pPr>
            <a:lvl8pPr lvl="7" algn="ctr" rtl="0">
              <a:spcAft>
                <a:spcPts val="0"/>
              </a:spcAft>
              <a:buNone/>
              <a:defRPr sz="1200">
                <a:solidFill>
                  <a:schemeClr val="dk1"/>
                </a:solidFill>
                <a:latin typeface="Karla"/>
                <a:ea typeface="Karla"/>
                <a:cs typeface="Karla"/>
                <a:sym typeface="Karla"/>
              </a:defRPr>
            </a:lvl8pPr>
            <a:lvl9pPr lvl="8" algn="ctr" rtl="0">
              <a:spcAft>
                <a:spcPts val="0"/>
              </a:spcAft>
              <a:buNone/>
              <a:defRPr sz="1200">
                <a:solidFill>
                  <a:schemeClr val="dk1"/>
                </a:solidFill>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776"/>
        <p:cNvGrpSpPr/>
        <p:nvPr/>
      </p:nvGrpSpPr>
      <p:grpSpPr>
        <a:xfrm>
          <a:off x="0" y="0"/>
          <a:ext cx="0" cy="0"/>
          <a:chOff x="0" y="0"/>
          <a:chExt cx="0" cy="0"/>
        </a:xfrm>
      </p:grpSpPr>
      <p:grpSp>
        <p:nvGrpSpPr>
          <p:cNvPr id="8777" name="Google Shape;8777;p16"/>
          <p:cNvGrpSpPr/>
          <p:nvPr/>
        </p:nvGrpSpPr>
        <p:grpSpPr>
          <a:xfrm>
            <a:off x="-3314696" y="-111547"/>
            <a:ext cx="5372490" cy="5371379"/>
            <a:chOff x="1405000" y="426275"/>
            <a:chExt cx="4835725" cy="4834725"/>
          </a:xfrm>
        </p:grpSpPr>
        <p:sp>
          <p:nvSpPr>
            <p:cNvPr id="8778" name="Google Shape;8778;p16"/>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6"/>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6"/>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6"/>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6"/>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6"/>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6"/>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6"/>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6"/>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6"/>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6"/>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6"/>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6"/>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6"/>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6"/>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6"/>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6"/>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6"/>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6"/>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6"/>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6"/>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6"/>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6"/>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6"/>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6"/>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6"/>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6"/>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6"/>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6"/>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6"/>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6"/>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6"/>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6"/>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6"/>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6"/>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6"/>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6"/>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6"/>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6"/>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6"/>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6"/>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6"/>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6"/>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6"/>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6"/>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6"/>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6"/>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6"/>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6"/>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6"/>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6"/>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6"/>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6"/>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6"/>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6"/>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6"/>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6"/>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6"/>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6"/>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6"/>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6"/>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6"/>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6"/>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6"/>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6"/>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6"/>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6"/>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6"/>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6"/>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6"/>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6"/>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6"/>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6"/>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6"/>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6"/>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6"/>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6"/>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6"/>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6"/>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6"/>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6"/>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6"/>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6"/>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6"/>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6"/>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6"/>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6"/>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6"/>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6"/>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6"/>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6"/>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6"/>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6"/>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6"/>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6"/>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6"/>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6"/>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6"/>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6"/>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6"/>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6"/>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6"/>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6"/>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6"/>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6"/>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6"/>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6"/>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16"/>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16"/>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16"/>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16"/>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16"/>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16"/>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16"/>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16"/>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16"/>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16"/>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16"/>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16"/>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16"/>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16"/>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16"/>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6"/>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6"/>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6"/>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16"/>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6"/>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6"/>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6"/>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16"/>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16"/>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6"/>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6"/>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6"/>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16"/>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6"/>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16"/>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16"/>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6"/>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6"/>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6"/>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6"/>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6"/>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16"/>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16"/>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6"/>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6"/>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6"/>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16"/>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6"/>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16"/>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16"/>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6"/>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6"/>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6"/>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16"/>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16"/>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16"/>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16"/>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6"/>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6"/>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6"/>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6"/>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6"/>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6"/>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6"/>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6"/>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6"/>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6"/>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6"/>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6"/>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6"/>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6"/>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6"/>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6"/>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6"/>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6"/>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6"/>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6"/>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6"/>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6"/>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6"/>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6"/>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6"/>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6"/>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6"/>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6"/>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6"/>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6"/>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6"/>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6"/>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6"/>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6"/>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6"/>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6"/>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6"/>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6"/>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6"/>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6"/>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6"/>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6"/>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6"/>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6"/>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6"/>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6"/>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6"/>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6"/>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6"/>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6"/>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6"/>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6"/>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6"/>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6"/>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6"/>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6"/>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6"/>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6"/>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6"/>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6"/>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6"/>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6"/>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6"/>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6"/>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6"/>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6"/>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6"/>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6"/>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6"/>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6"/>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6"/>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6"/>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6"/>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6"/>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6"/>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6"/>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6"/>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6"/>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6"/>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6"/>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6"/>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6"/>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6"/>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6"/>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6"/>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6"/>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6"/>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6"/>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6"/>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6"/>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6"/>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6"/>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6"/>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6"/>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6"/>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6"/>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6"/>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6"/>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6"/>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6"/>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6"/>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6"/>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6"/>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6"/>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6"/>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6"/>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6"/>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6"/>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6"/>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6"/>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6"/>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6"/>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6"/>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6"/>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6"/>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6"/>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6"/>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6"/>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6"/>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6"/>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6"/>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6"/>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6"/>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6"/>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6"/>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6"/>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6"/>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6"/>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6"/>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6"/>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6"/>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6"/>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6"/>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6"/>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6"/>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6"/>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6"/>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6"/>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6"/>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6"/>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6"/>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6"/>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6"/>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6"/>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6"/>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6"/>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6"/>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6"/>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6"/>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6"/>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6"/>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6"/>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6"/>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6"/>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6"/>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6"/>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6"/>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6"/>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6"/>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6"/>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6"/>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6"/>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6"/>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6"/>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6"/>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6"/>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6"/>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6"/>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6"/>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6"/>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6"/>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6"/>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6"/>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6"/>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6"/>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6"/>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6"/>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6"/>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6"/>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6"/>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6"/>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6"/>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6"/>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6"/>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6"/>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6"/>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6"/>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6"/>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6"/>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6"/>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6"/>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6"/>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6"/>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6"/>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6"/>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6"/>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6"/>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6"/>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6"/>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6"/>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6"/>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6"/>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6"/>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6"/>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6"/>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6"/>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6"/>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6"/>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6"/>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6"/>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6"/>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6"/>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6"/>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6"/>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6"/>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6"/>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6"/>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6"/>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6"/>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6"/>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6"/>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6"/>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6"/>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6"/>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6"/>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6"/>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6"/>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6"/>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6"/>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6"/>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6"/>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6"/>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6"/>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6"/>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6"/>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6"/>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6"/>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6"/>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6"/>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6"/>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6"/>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6"/>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6"/>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6"/>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6"/>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6"/>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6"/>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6"/>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6"/>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6"/>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6"/>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6"/>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6"/>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6"/>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6"/>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6"/>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6"/>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6"/>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6"/>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6"/>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6"/>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6"/>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6"/>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6"/>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6"/>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6"/>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6"/>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6"/>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6"/>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6"/>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6"/>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6"/>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6"/>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6"/>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6"/>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6"/>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6"/>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6"/>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6"/>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6"/>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6"/>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6"/>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6"/>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6"/>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6"/>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6"/>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6"/>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6"/>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6"/>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6"/>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6"/>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6"/>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6"/>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6"/>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6"/>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6"/>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6"/>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6"/>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6"/>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6"/>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6"/>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6"/>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6"/>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6"/>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6"/>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6"/>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6"/>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6"/>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6"/>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6"/>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6"/>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6"/>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6"/>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6"/>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6"/>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6"/>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6"/>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6"/>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6"/>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6"/>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6"/>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6"/>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6"/>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6"/>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6"/>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6"/>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6"/>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6"/>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6"/>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6"/>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6"/>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6"/>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6"/>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6"/>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6"/>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6"/>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6"/>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6"/>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6"/>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6"/>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6"/>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6"/>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6"/>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6"/>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6"/>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6"/>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6"/>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6"/>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6"/>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6"/>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6"/>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6"/>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6"/>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6"/>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6"/>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6"/>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6"/>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6"/>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6"/>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6"/>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6"/>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6"/>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6"/>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6"/>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6"/>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6"/>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6"/>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6"/>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6"/>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6"/>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6"/>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6"/>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6"/>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6"/>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6"/>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6"/>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6"/>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6"/>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6"/>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6"/>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6"/>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6"/>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6"/>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6"/>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6"/>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6"/>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6"/>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6"/>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6"/>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6"/>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6"/>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6"/>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6"/>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6"/>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6"/>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6"/>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6"/>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6"/>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6"/>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6"/>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6"/>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6"/>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6"/>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6"/>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6"/>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6"/>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6"/>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6"/>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6"/>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6"/>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6"/>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6"/>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6"/>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6"/>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6"/>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6"/>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6"/>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6"/>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6"/>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6"/>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6"/>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6"/>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6"/>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6"/>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6"/>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6"/>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6"/>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6"/>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6"/>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6"/>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6"/>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6"/>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6"/>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6"/>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6"/>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6"/>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6"/>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6"/>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6"/>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6"/>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6"/>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6"/>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6"/>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6"/>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6"/>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6"/>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6"/>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6"/>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6"/>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6"/>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6"/>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6"/>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6"/>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6"/>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6"/>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6"/>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6"/>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6"/>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6"/>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6"/>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6"/>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6"/>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6"/>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6"/>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6"/>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6"/>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6"/>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6"/>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6"/>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6"/>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6"/>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6"/>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6"/>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6"/>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6"/>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6"/>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6"/>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6"/>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6"/>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6"/>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6"/>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6"/>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6"/>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6"/>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6"/>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6"/>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6"/>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6"/>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6"/>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6"/>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6"/>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6"/>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6"/>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6"/>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6"/>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6"/>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6"/>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6"/>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6"/>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6"/>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6"/>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6"/>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6"/>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6"/>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6"/>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6"/>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6"/>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6"/>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6"/>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6"/>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6"/>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6"/>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6"/>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6"/>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6"/>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6"/>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6"/>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6"/>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6"/>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6"/>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6"/>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6"/>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6"/>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6"/>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6"/>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6"/>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6"/>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6"/>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6"/>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6"/>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6"/>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6"/>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6"/>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6"/>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6"/>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6"/>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6"/>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6"/>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6"/>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6"/>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6"/>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6"/>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6"/>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6"/>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6"/>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6"/>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6"/>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6"/>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6"/>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6"/>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6"/>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6"/>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9" name="Google Shape;9489;p16"/>
          <p:cNvSpPr/>
          <p:nvPr/>
        </p:nvSpPr>
        <p:spPr>
          <a:xfrm rot="-5400000">
            <a:off x="-2429850" y="2299688"/>
            <a:ext cx="5526900" cy="70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6"/>
          <p:cNvSpPr txBox="1">
            <a:spLocks noGrp="1"/>
          </p:cNvSpPr>
          <p:nvPr>
            <p:ph type="title"/>
          </p:nvPr>
        </p:nvSpPr>
        <p:spPr>
          <a:xfrm>
            <a:off x="3867675" y="3175950"/>
            <a:ext cx="4563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491" name="Google Shape;9491;p16"/>
          <p:cNvSpPr txBox="1">
            <a:spLocks noGrp="1"/>
          </p:cNvSpPr>
          <p:nvPr>
            <p:ph type="subTitle" idx="1"/>
          </p:nvPr>
        </p:nvSpPr>
        <p:spPr>
          <a:xfrm>
            <a:off x="2726775" y="1435650"/>
            <a:ext cx="57048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9492" name="Google Shape;9492;p16"/>
          <p:cNvSpPr txBox="1">
            <a:spLocks noGrp="1"/>
          </p:cNvSpPr>
          <p:nvPr>
            <p:ph type="sldNum" idx="12"/>
          </p:nvPr>
        </p:nvSpPr>
        <p:spPr>
          <a:xfrm>
            <a:off x="8121986" y="4203750"/>
            <a:ext cx="3096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latin typeface="Karla"/>
                <a:ea typeface="Karla"/>
                <a:cs typeface="Karla"/>
                <a:sym typeface="Karla"/>
              </a:defRPr>
            </a:lvl1pPr>
            <a:lvl2pPr lvl="1" algn="ctr" rtl="0">
              <a:spcAft>
                <a:spcPts val="0"/>
              </a:spcAft>
              <a:buNone/>
              <a:defRPr sz="1200">
                <a:latin typeface="Karla"/>
                <a:ea typeface="Karla"/>
                <a:cs typeface="Karla"/>
                <a:sym typeface="Karla"/>
              </a:defRPr>
            </a:lvl2pPr>
            <a:lvl3pPr lvl="2" algn="ctr" rtl="0">
              <a:spcAft>
                <a:spcPts val="0"/>
              </a:spcAft>
              <a:buNone/>
              <a:defRPr sz="1200">
                <a:latin typeface="Karla"/>
                <a:ea typeface="Karla"/>
                <a:cs typeface="Karla"/>
                <a:sym typeface="Karla"/>
              </a:defRPr>
            </a:lvl3pPr>
            <a:lvl4pPr lvl="3" algn="ctr" rtl="0">
              <a:spcAft>
                <a:spcPts val="0"/>
              </a:spcAft>
              <a:buNone/>
              <a:defRPr sz="1200">
                <a:latin typeface="Karla"/>
                <a:ea typeface="Karla"/>
                <a:cs typeface="Karla"/>
                <a:sym typeface="Karla"/>
              </a:defRPr>
            </a:lvl4pPr>
            <a:lvl5pPr lvl="4" algn="ctr" rtl="0">
              <a:spcAft>
                <a:spcPts val="0"/>
              </a:spcAft>
              <a:buNone/>
              <a:defRPr sz="1200">
                <a:latin typeface="Karla"/>
                <a:ea typeface="Karla"/>
                <a:cs typeface="Karla"/>
                <a:sym typeface="Karla"/>
              </a:defRPr>
            </a:lvl5pPr>
            <a:lvl6pPr lvl="5" algn="ctr" rtl="0">
              <a:spcAft>
                <a:spcPts val="0"/>
              </a:spcAft>
              <a:buNone/>
              <a:defRPr sz="1200">
                <a:latin typeface="Karla"/>
                <a:ea typeface="Karla"/>
                <a:cs typeface="Karla"/>
                <a:sym typeface="Karla"/>
              </a:defRPr>
            </a:lvl6pPr>
            <a:lvl7pPr lvl="6" algn="ctr" rtl="0">
              <a:spcAft>
                <a:spcPts val="0"/>
              </a:spcAft>
              <a:buNone/>
              <a:defRPr sz="1200">
                <a:latin typeface="Karla"/>
                <a:ea typeface="Karla"/>
                <a:cs typeface="Karla"/>
                <a:sym typeface="Karla"/>
              </a:defRPr>
            </a:lvl7pPr>
            <a:lvl8pPr lvl="7" algn="ctr" rtl="0">
              <a:spcAft>
                <a:spcPts val="0"/>
              </a:spcAft>
              <a:buNone/>
              <a:defRPr sz="1200">
                <a:latin typeface="Karla"/>
                <a:ea typeface="Karla"/>
                <a:cs typeface="Karla"/>
                <a:sym typeface="Karla"/>
              </a:defRPr>
            </a:lvl8pPr>
            <a:lvl9pPr lvl="8" algn="ctr" rtl="0">
              <a:spcAft>
                <a:spcPts val="0"/>
              </a:spcAft>
              <a:buNone/>
              <a:defRPr sz="1200">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155"/>
        <p:cNvGrpSpPr/>
        <p:nvPr/>
      </p:nvGrpSpPr>
      <p:grpSpPr>
        <a:xfrm>
          <a:off x="0" y="0"/>
          <a:ext cx="0" cy="0"/>
          <a:chOff x="0" y="0"/>
          <a:chExt cx="0" cy="0"/>
        </a:xfrm>
      </p:grpSpPr>
      <p:sp>
        <p:nvSpPr>
          <p:cNvPr id="13156" name="Google Shape;13156;p22"/>
          <p:cNvSpPr/>
          <p:nvPr/>
        </p:nvSpPr>
        <p:spPr>
          <a:xfrm>
            <a:off x="-85100" y="-46575"/>
            <a:ext cx="6172800" cy="178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57" name="Google Shape;13157;p22"/>
          <p:cNvGrpSpPr/>
          <p:nvPr/>
        </p:nvGrpSpPr>
        <p:grpSpPr>
          <a:xfrm>
            <a:off x="6087604" y="-3648456"/>
            <a:ext cx="5372490" cy="5371379"/>
            <a:chOff x="1405000" y="426275"/>
            <a:chExt cx="4835725" cy="4834725"/>
          </a:xfrm>
        </p:grpSpPr>
        <p:sp>
          <p:nvSpPr>
            <p:cNvPr id="13158" name="Google Shape;13158;p22"/>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22"/>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22"/>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22"/>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22"/>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22"/>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22"/>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22"/>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22"/>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22"/>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22"/>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22"/>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22"/>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22"/>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22"/>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22"/>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22"/>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22"/>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22"/>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22"/>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22"/>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22"/>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22"/>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22"/>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22"/>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22"/>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22"/>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22"/>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22"/>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22"/>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22"/>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22"/>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22"/>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22"/>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22"/>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22"/>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22"/>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22"/>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22"/>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22"/>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22"/>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22"/>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22"/>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22"/>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22"/>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22"/>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22"/>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22"/>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22"/>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22"/>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22"/>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22"/>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22"/>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22"/>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22"/>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22"/>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22"/>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22"/>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22"/>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22"/>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22"/>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22"/>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22"/>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22"/>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22"/>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22"/>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22"/>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22"/>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22"/>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22"/>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22"/>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22"/>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22"/>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22"/>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22"/>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22"/>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22"/>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22"/>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22"/>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22"/>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22"/>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22"/>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22"/>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22"/>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22"/>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22"/>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22"/>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22"/>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22"/>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22"/>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22"/>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22"/>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22"/>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22"/>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22"/>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22"/>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22"/>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22"/>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22"/>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22"/>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22"/>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22"/>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22"/>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22"/>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22"/>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22"/>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22"/>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22"/>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22"/>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22"/>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22"/>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22"/>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22"/>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22"/>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22"/>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22"/>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22"/>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22"/>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22"/>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22"/>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22"/>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22"/>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22"/>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22"/>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22"/>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22"/>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22"/>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22"/>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22"/>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22"/>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22"/>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22"/>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22"/>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22"/>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22"/>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22"/>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22"/>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22"/>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22"/>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22"/>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22"/>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22"/>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22"/>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22"/>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22"/>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22"/>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22"/>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22"/>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22"/>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22"/>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22"/>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22"/>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22"/>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22"/>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22"/>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22"/>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22"/>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22"/>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22"/>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22"/>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22"/>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22"/>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22"/>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22"/>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22"/>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22"/>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22"/>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22"/>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22"/>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22"/>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22"/>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22"/>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22"/>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22"/>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22"/>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22"/>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22"/>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22"/>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22"/>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22"/>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22"/>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22"/>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22"/>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22"/>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22"/>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22"/>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22"/>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22"/>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22"/>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22"/>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22"/>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22"/>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22"/>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22"/>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22"/>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22"/>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22"/>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22"/>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22"/>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22"/>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22"/>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22"/>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22"/>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22"/>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22"/>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22"/>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22"/>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22"/>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22"/>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22"/>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22"/>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22"/>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22"/>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22"/>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22"/>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22"/>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22"/>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22"/>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22"/>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22"/>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22"/>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22"/>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22"/>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22"/>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22"/>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22"/>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22"/>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22"/>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22"/>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22"/>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22"/>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22"/>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22"/>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22"/>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22"/>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22"/>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22"/>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22"/>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22"/>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22"/>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22"/>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22"/>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22"/>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22"/>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22"/>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22"/>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22"/>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22"/>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22"/>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22"/>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22"/>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22"/>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22"/>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22"/>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22"/>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22"/>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22"/>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22"/>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22"/>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22"/>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22"/>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22"/>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22"/>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22"/>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22"/>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22"/>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22"/>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22"/>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22"/>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22"/>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22"/>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22"/>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22"/>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22"/>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22"/>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22"/>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22"/>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22"/>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22"/>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22"/>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22"/>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22"/>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22"/>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22"/>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22"/>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22"/>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22"/>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22"/>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22"/>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22"/>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22"/>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22"/>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22"/>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22"/>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22"/>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22"/>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22"/>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22"/>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22"/>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22"/>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22"/>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22"/>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22"/>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22"/>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22"/>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22"/>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22"/>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22"/>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22"/>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22"/>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22"/>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22"/>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22"/>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22"/>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22"/>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22"/>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22"/>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22"/>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22"/>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22"/>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22"/>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22"/>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22"/>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22"/>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22"/>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22"/>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22"/>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22"/>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22"/>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22"/>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22"/>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22"/>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22"/>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22"/>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22"/>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22"/>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22"/>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22"/>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22"/>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22"/>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22"/>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22"/>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22"/>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22"/>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22"/>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22"/>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22"/>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22"/>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22"/>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22"/>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22"/>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22"/>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22"/>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22"/>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22"/>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22"/>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22"/>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22"/>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22"/>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22"/>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22"/>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22"/>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22"/>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22"/>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22"/>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22"/>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22"/>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22"/>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22"/>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22"/>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22"/>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22"/>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22"/>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22"/>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22"/>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22"/>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22"/>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22"/>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22"/>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22"/>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22"/>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22"/>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22"/>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22"/>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22"/>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22"/>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22"/>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22"/>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22"/>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22"/>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22"/>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22"/>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22"/>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22"/>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22"/>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22"/>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22"/>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22"/>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22"/>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22"/>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22"/>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22"/>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22"/>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22"/>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22"/>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22"/>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22"/>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22"/>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22"/>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22"/>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22"/>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22"/>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22"/>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22"/>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22"/>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22"/>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22"/>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22"/>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22"/>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22"/>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22"/>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22"/>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22"/>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22"/>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22"/>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22"/>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22"/>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22"/>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22"/>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22"/>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22"/>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22"/>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22"/>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22"/>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22"/>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22"/>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22"/>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22"/>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22"/>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22"/>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22"/>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22"/>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22"/>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22"/>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22"/>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22"/>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22"/>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22"/>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22"/>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22"/>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22"/>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22"/>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22"/>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22"/>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22"/>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22"/>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22"/>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22"/>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22"/>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22"/>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22"/>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22"/>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22"/>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22"/>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22"/>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22"/>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22"/>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22"/>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22"/>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22"/>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22"/>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22"/>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22"/>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22"/>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22"/>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22"/>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22"/>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22"/>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22"/>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22"/>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22"/>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22"/>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22"/>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22"/>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22"/>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22"/>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22"/>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22"/>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22"/>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22"/>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22"/>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22"/>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22"/>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22"/>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22"/>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22"/>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22"/>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22"/>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22"/>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22"/>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22"/>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22"/>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22"/>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22"/>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22"/>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22"/>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22"/>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22"/>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22"/>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22"/>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22"/>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22"/>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22"/>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22"/>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22"/>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22"/>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22"/>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22"/>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22"/>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22"/>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22"/>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22"/>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22"/>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22"/>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22"/>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22"/>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22"/>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22"/>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22"/>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22"/>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22"/>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22"/>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22"/>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22"/>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22"/>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22"/>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22"/>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22"/>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22"/>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22"/>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22"/>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22"/>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22"/>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22"/>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22"/>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22"/>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22"/>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22"/>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22"/>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22"/>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22"/>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22"/>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22"/>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22"/>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22"/>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22"/>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22"/>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22"/>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22"/>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22"/>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22"/>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22"/>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22"/>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22"/>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22"/>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22"/>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22"/>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22"/>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22"/>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22"/>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22"/>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22"/>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22"/>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22"/>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22"/>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22"/>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22"/>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22"/>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22"/>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22"/>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22"/>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22"/>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22"/>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22"/>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22"/>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22"/>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22"/>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22"/>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22"/>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22"/>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22"/>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22"/>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22"/>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22"/>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22"/>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22"/>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22"/>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22"/>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22"/>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22"/>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22"/>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22"/>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22"/>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22"/>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22"/>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22"/>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22"/>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22"/>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22"/>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22"/>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22"/>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22"/>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22"/>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22"/>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22"/>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22"/>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22"/>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22"/>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22"/>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22"/>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22"/>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22"/>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22"/>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22"/>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22"/>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22"/>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22"/>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22"/>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22"/>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22"/>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22"/>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22"/>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22"/>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22"/>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22"/>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22"/>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22"/>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22"/>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22"/>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22"/>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22"/>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22"/>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22"/>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22"/>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22"/>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22"/>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22"/>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22"/>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22"/>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22"/>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22"/>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22"/>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22"/>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22"/>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22"/>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22"/>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22"/>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22"/>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22"/>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22"/>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22"/>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22"/>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22"/>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22"/>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22"/>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22"/>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22"/>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22"/>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22"/>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22"/>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22"/>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22"/>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22"/>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22"/>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22"/>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22"/>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22"/>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22"/>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22"/>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22"/>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22"/>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22"/>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22"/>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22"/>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22"/>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22"/>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22"/>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22"/>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22"/>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22"/>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22"/>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22"/>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22"/>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22"/>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22"/>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22"/>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22"/>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22"/>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22"/>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22"/>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22"/>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22"/>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22"/>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22"/>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22"/>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22"/>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22"/>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22"/>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22"/>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22"/>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22"/>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9" name="Google Shape;13869;p22"/>
          <p:cNvSpPr/>
          <p:nvPr/>
        </p:nvSpPr>
        <p:spPr>
          <a:xfrm rot="-5400000">
            <a:off x="4972425" y="619725"/>
            <a:ext cx="1829100" cy="40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22"/>
          <p:cNvSpPr txBox="1">
            <a:spLocks noGrp="1"/>
          </p:cNvSpPr>
          <p:nvPr>
            <p:ph type="title"/>
          </p:nvPr>
        </p:nvSpPr>
        <p:spPr>
          <a:xfrm>
            <a:off x="720000" y="2840938"/>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71" name="Google Shape;13871;p22"/>
          <p:cNvSpPr txBox="1">
            <a:spLocks noGrp="1"/>
          </p:cNvSpPr>
          <p:nvPr>
            <p:ph type="subTitle" idx="1"/>
          </p:nvPr>
        </p:nvSpPr>
        <p:spPr>
          <a:xfrm>
            <a:off x="720000" y="3340700"/>
            <a:ext cx="2336400" cy="126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2" name="Google Shape;13872;p22"/>
          <p:cNvSpPr txBox="1">
            <a:spLocks noGrp="1"/>
          </p:cNvSpPr>
          <p:nvPr>
            <p:ph type="title" idx="2"/>
          </p:nvPr>
        </p:nvSpPr>
        <p:spPr>
          <a:xfrm>
            <a:off x="3251400" y="2840938"/>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73" name="Google Shape;13873;p22"/>
          <p:cNvSpPr txBox="1">
            <a:spLocks noGrp="1"/>
          </p:cNvSpPr>
          <p:nvPr>
            <p:ph type="subTitle" idx="3"/>
          </p:nvPr>
        </p:nvSpPr>
        <p:spPr>
          <a:xfrm>
            <a:off x="3251400" y="3340700"/>
            <a:ext cx="2336400" cy="126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4" name="Google Shape;13874;p22"/>
          <p:cNvSpPr txBox="1">
            <a:spLocks noGrp="1"/>
          </p:cNvSpPr>
          <p:nvPr>
            <p:ph type="title" idx="4"/>
          </p:nvPr>
        </p:nvSpPr>
        <p:spPr>
          <a:xfrm>
            <a:off x="5782800" y="2840938"/>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75" name="Google Shape;13875;p22"/>
          <p:cNvSpPr txBox="1">
            <a:spLocks noGrp="1"/>
          </p:cNvSpPr>
          <p:nvPr>
            <p:ph type="subTitle" idx="5"/>
          </p:nvPr>
        </p:nvSpPr>
        <p:spPr>
          <a:xfrm>
            <a:off x="5782800" y="3340700"/>
            <a:ext cx="2336400" cy="126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6" name="Google Shape;13876;p22"/>
          <p:cNvSpPr txBox="1">
            <a:spLocks noGrp="1"/>
          </p:cNvSpPr>
          <p:nvPr>
            <p:ph type="sldNum" idx="12"/>
          </p:nvPr>
        </p:nvSpPr>
        <p:spPr>
          <a:xfrm>
            <a:off x="8124111" y="4214900"/>
            <a:ext cx="3096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latin typeface="Karla"/>
                <a:ea typeface="Karla"/>
                <a:cs typeface="Karla"/>
                <a:sym typeface="Karla"/>
              </a:defRPr>
            </a:lvl1pPr>
            <a:lvl2pPr lvl="1" algn="ctr" rtl="0">
              <a:spcAft>
                <a:spcPts val="0"/>
              </a:spcAft>
              <a:buNone/>
              <a:defRPr sz="1200">
                <a:latin typeface="Karla"/>
                <a:ea typeface="Karla"/>
                <a:cs typeface="Karla"/>
                <a:sym typeface="Karla"/>
              </a:defRPr>
            </a:lvl2pPr>
            <a:lvl3pPr lvl="2" algn="ctr" rtl="0">
              <a:spcAft>
                <a:spcPts val="0"/>
              </a:spcAft>
              <a:buNone/>
              <a:defRPr sz="1200">
                <a:latin typeface="Karla"/>
                <a:ea typeface="Karla"/>
                <a:cs typeface="Karla"/>
                <a:sym typeface="Karla"/>
              </a:defRPr>
            </a:lvl3pPr>
            <a:lvl4pPr lvl="3" algn="ctr" rtl="0">
              <a:spcAft>
                <a:spcPts val="0"/>
              </a:spcAft>
              <a:buNone/>
              <a:defRPr sz="1200">
                <a:latin typeface="Karla"/>
                <a:ea typeface="Karla"/>
                <a:cs typeface="Karla"/>
                <a:sym typeface="Karla"/>
              </a:defRPr>
            </a:lvl4pPr>
            <a:lvl5pPr lvl="4" algn="ctr" rtl="0">
              <a:spcAft>
                <a:spcPts val="0"/>
              </a:spcAft>
              <a:buNone/>
              <a:defRPr sz="1200">
                <a:latin typeface="Karla"/>
                <a:ea typeface="Karla"/>
                <a:cs typeface="Karla"/>
                <a:sym typeface="Karla"/>
              </a:defRPr>
            </a:lvl5pPr>
            <a:lvl6pPr lvl="5" algn="ctr" rtl="0">
              <a:spcAft>
                <a:spcPts val="0"/>
              </a:spcAft>
              <a:buNone/>
              <a:defRPr sz="1200">
                <a:latin typeface="Karla"/>
                <a:ea typeface="Karla"/>
                <a:cs typeface="Karla"/>
                <a:sym typeface="Karla"/>
              </a:defRPr>
            </a:lvl6pPr>
            <a:lvl7pPr lvl="6" algn="ctr" rtl="0">
              <a:spcAft>
                <a:spcPts val="0"/>
              </a:spcAft>
              <a:buNone/>
              <a:defRPr sz="1200">
                <a:latin typeface="Karla"/>
                <a:ea typeface="Karla"/>
                <a:cs typeface="Karla"/>
                <a:sym typeface="Karla"/>
              </a:defRPr>
            </a:lvl7pPr>
            <a:lvl8pPr lvl="7" algn="ctr" rtl="0">
              <a:spcAft>
                <a:spcPts val="0"/>
              </a:spcAft>
              <a:buNone/>
              <a:defRPr sz="1200">
                <a:latin typeface="Karla"/>
                <a:ea typeface="Karla"/>
                <a:cs typeface="Karla"/>
                <a:sym typeface="Karla"/>
              </a:defRPr>
            </a:lvl8pPr>
            <a:lvl9pPr lvl="8" algn="ctr" rtl="0">
              <a:spcAft>
                <a:spcPts val="0"/>
              </a:spcAft>
              <a:buNone/>
              <a:defRPr sz="1200">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
        <p:nvSpPr>
          <p:cNvPr id="13877" name="Google Shape;13877;p22"/>
          <p:cNvSpPr txBox="1">
            <a:spLocks noGrp="1"/>
          </p:cNvSpPr>
          <p:nvPr>
            <p:ph type="title" idx="6"/>
          </p:nvPr>
        </p:nvSpPr>
        <p:spPr>
          <a:xfrm>
            <a:off x="720000" y="557775"/>
            <a:ext cx="49671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3878"/>
        <p:cNvGrpSpPr/>
        <p:nvPr/>
      </p:nvGrpSpPr>
      <p:grpSpPr>
        <a:xfrm>
          <a:off x="0" y="0"/>
          <a:ext cx="0" cy="0"/>
          <a:chOff x="0" y="0"/>
          <a:chExt cx="0" cy="0"/>
        </a:xfrm>
      </p:grpSpPr>
      <p:grpSp>
        <p:nvGrpSpPr>
          <p:cNvPr id="13879" name="Google Shape;13879;p23"/>
          <p:cNvGrpSpPr/>
          <p:nvPr/>
        </p:nvGrpSpPr>
        <p:grpSpPr>
          <a:xfrm>
            <a:off x="7711233" y="-99194"/>
            <a:ext cx="5342993" cy="5341888"/>
            <a:chOff x="1405000" y="426275"/>
            <a:chExt cx="4835725" cy="4834725"/>
          </a:xfrm>
        </p:grpSpPr>
        <p:sp>
          <p:nvSpPr>
            <p:cNvPr id="13880" name="Google Shape;13880;p23"/>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23"/>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23"/>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23"/>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23"/>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3"/>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3"/>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3"/>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3"/>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3"/>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3"/>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3"/>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3"/>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3"/>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3"/>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3"/>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3"/>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3"/>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3"/>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3"/>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3"/>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3"/>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3"/>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3"/>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3"/>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3"/>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3"/>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3"/>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3"/>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3"/>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3"/>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3"/>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3"/>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3"/>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3"/>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3"/>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3"/>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3"/>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3"/>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3"/>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3"/>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3"/>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23"/>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23"/>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23"/>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23"/>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23"/>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23"/>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23"/>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23"/>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23"/>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23"/>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23"/>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23"/>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23"/>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23"/>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23"/>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23"/>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23"/>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23"/>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23"/>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23"/>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23"/>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23"/>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23"/>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23"/>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23"/>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23"/>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23"/>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23"/>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23"/>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23"/>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23"/>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23"/>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23"/>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23"/>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23"/>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23"/>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23"/>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23"/>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23"/>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23"/>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23"/>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23"/>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23"/>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23"/>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23"/>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23"/>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23"/>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23"/>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23"/>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23"/>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23"/>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23"/>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23"/>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23"/>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23"/>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23"/>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23"/>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23"/>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23"/>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23"/>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23"/>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23"/>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23"/>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23"/>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23"/>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23"/>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23"/>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23"/>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23"/>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23"/>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23"/>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23"/>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23"/>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23"/>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23"/>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23"/>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23"/>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23"/>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23"/>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23"/>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23"/>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23"/>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23"/>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23"/>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23"/>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23"/>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23"/>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23"/>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23"/>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23"/>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23"/>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23"/>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23"/>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23"/>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23"/>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23"/>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23"/>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23"/>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23"/>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23"/>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23"/>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23"/>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23"/>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23"/>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23"/>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23"/>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23"/>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23"/>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23"/>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23"/>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23"/>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23"/>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23"/>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23"/>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23"/>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23"/>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23"/>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23"/>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23"/>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23"/>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23"/>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23"/>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23"/>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23"/>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23"/>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23"/>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23"/>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23"/>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23"/>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23"/>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23"/>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23"/>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23"/>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23"/>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23"/>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23"/>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23"/>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23"/>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23"/>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23"/>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23"/>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23"/>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23"/>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23"/>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23"/>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23"/>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23"/>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23"/>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23"/>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23"/>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23"/>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23"/>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23"/>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23"/>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23"/>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23"/>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23"/>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23"/>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23"/>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23"/>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23"/>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23"/>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23"/>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23"/>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23"/>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23"/>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23"/>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23"/>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23"/>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23"/>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23"/>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23"/>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23"/>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23"/>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23"/>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23"/>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23"/>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23"/>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23"/>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23"/>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23"/>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23"/>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23"/>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23"/>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23"/>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23"/>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23"/>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23"/>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23"/>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23"/>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23"/>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23"/>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23"/>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23"/>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23"/>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23"/>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23"/>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23"/>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23"/>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23"/>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23"/>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23"/>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23"/>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23"/>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23"/>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23"/>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23"/>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23"/>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23"/>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23"/>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23"/>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23"/>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23"/>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23"/>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23"/>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23"/>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23"/>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23"/>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23"/>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23"/>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23"/>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23"/>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23"/>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23"/>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23"/>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23"/>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23"/>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23"/>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23"/>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23"/>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23"/>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23"/>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23"/>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23"/>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23"/>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23"/>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23"/>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23"/>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23"/>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23"/>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23"/>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23"/>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23"/>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23"/>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23"/>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23"/>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23"/>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23"/>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23"/>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23"/>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23"/>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23"/>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23"/>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23"/>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23"/>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23"/>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23"/>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23"/>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23"/>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23"/>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23"/>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23"/>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23"/>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23"/>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23"/>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23"/>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23"/>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23"/>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23"/>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23"/>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23"/>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23"/>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23"/>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23"/>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23"/>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23"/>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23"/>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23"/>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23"/>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23"/>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23"/>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23"/>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23"/>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23"/>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23"/>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23"/>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23"/>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23"/>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23"/>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23"/>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23"/>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23"/>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23"/>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23"/>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23"/>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23"/>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23"/>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23"/>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23"/>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23"/>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23"/>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23"/>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23"/>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23"/>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23"/>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23"/>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23"/>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23"/>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23"/>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23"/>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23"/>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23"/>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23"/>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23"/>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23"/>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23"/>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23"/>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23"/>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23"/>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23"/>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23"/>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23"/>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23"/>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23"/>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23"/>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23"/>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23"/>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23"/>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23"/>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23"/>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23"/>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23"/>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23"/>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23"/>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23"/>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23"/>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23"/>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23"/>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23"/>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23"/>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23"/>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23"/>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23"/>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23"/>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23"/>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23"/>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23"/>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23"/>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23"/>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23"/>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23"/>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23"/>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23"/>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23"/>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23"/>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23"/>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23"/>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23"/>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23"/>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23"/>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23"/>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23"/>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23"/>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23"/>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23"/>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23"/>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23"/>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23"/>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23"/>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23"/>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23"/>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23"/>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23"/>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23"/>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23"/>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23"/>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23"/>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23"/>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23"/>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23"/>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23"/>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23"/>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23"/>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23"/>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23"/>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23"/>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23"/>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23"/>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23"/>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23"/>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23"/>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23"/>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23"/>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23"/>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23"/>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23"/>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23"/>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23"/>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23"/>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23"/>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23"/>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23"/>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23"/>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23"/>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23"/>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23"/>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23"/>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23"/>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23"/>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23"/>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23"/>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23"/>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23"/>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23"/>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23"/>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23"/>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23"/>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23"/>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23"/>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23"/>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23"/>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23"/>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23"/>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23"/>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23"/>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23"/>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23"/>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23"/>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23"/>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23"/>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23"/>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23"/>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23"/>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23"/>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23"/>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23"/>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23"/>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23"/>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23"/>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23"/>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23"/>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23"/>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23"/>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23"/>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23"/>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23"/>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23"/>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23"/>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23"/>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23"/>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23"/>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23"/>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23"/>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23"/>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23"/>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23"/>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23"/>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23"/>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23"/>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23"/>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23"/>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23"/>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23"/>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23"/>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23"/>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23"/>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23"/>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23"/>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23"/>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23"/>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23"/>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23"/>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23"/>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23"/>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23"/>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23"/>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23"/>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23"/>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23"/>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23"/>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23"/>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23"/>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23"/>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23"/>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23"/>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23"/>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23"/>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23"/>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23"/>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23"/>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23"/>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23"/>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23"/>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23"/>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23"/>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23"/>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23"/>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23"/>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23"/>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23"/>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23"/>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23"/>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23"/>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23"/>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23"/>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23"/>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23"/>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23"/>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23"/>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23"/>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23"/>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23"/>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23"/>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23"/>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23"/>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23"/>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23"/>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23"/>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23"/>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23"/>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23"/>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23"/>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23"/>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23"/>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23"/>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23"/>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23"/>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23"/>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23"/>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23"/>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23"/>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23"/>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23"/>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23"/>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23"/>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23"/>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23"/>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23"/>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23"/>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23"/>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23"/>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23"/>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23"/>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23"/>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23"/>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23"/>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23"/>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23"/>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23"/>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23"/>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23"/>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23"/>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23"/>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23"/>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23"/>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23"/>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23"/>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23"/>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23"/>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23"/>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23"/>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23"/>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23"/>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23"/>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23"/>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23"/>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23"/>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23"/>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23"/>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23"/>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23"/>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23"/>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23"/>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23"/>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23"/>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23"/>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23"/>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23"/>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23"/>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23"/>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23"/>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23"/>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23"/>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23"/>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23"/>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23"/>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23"/>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23"/>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23"/>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23"/>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23"/>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23"/>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23"/>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23"/>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23"/>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23"/>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23"/>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9" name="Google Shape;14519;p23"/>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23"/>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1" name="Google Shape;14521;p23"/>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2" name="Google Shape;14522;p23"/>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23"/>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4" name="Google Shape;14524;p23"/>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23"/>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6" name="Google Shape;14526;p23"/>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7" name="Google Shape;14527;p23"/>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23"/>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23"/>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23"/>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23"/>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23"/>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23"/>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4" name="Google Shape;14534;p23"/>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5" name="Google Shape;14535;p23"/>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23"/>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23"/>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23"/>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23"/>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0" name="Google Shape;14540;p23"/>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23"/>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23"/>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23"/>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23"/>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23"/>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6" name="Google Shape;14546;p23"/>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23"/>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23"/>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23"/>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0" name="Google Shape;14550;p23"/>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23"/>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2" name="Google Shape;14552;p23"/>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3" name="Google Shape;14553;p23"/>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23"/>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23"/>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23"/>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7" name="Google Shape;14557;p23"/>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23"/>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9" name="Google Shape;14559;p23"/>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23"/>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1" name="Google Shape;14561;p23"/>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23"/>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23"/>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23"/>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23"/>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23"/>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23"/>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23"/>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23"/>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23"/>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23"/>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23"/>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23"/>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23"/>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23"/>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23"/>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23"/>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23"/>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23"/>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23"/>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23"/>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23"/>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23"/>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23"/>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23"/>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23"/>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23"/>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23"/>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23"/>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23"/>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1" name="Google Shape;14591;p23"/>
          <p:cNvSpPr/>
          <p:nvPr/>
        </p:nvSpPr>
        <p:spPr>
          <a:xfrm rot="5400000">
            <a:off x="3094500" y="-3180075"/>
            <a:ext cx="1488300" cy="7715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23"/>
          <p:cNvSpPr/>
          <p:nvPr/>
        </p:nvSpPr>
        <p:spPr>
          <a:xfrm rot="-5400000">
            <a:off x="6790525" y="499668"/>
            <a:ext cx="1447800" cy="39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23"/>
          <p:cNvSpPr txBox="1">
            <a:spLocks noGrp="1"/>
          </p:cNvSpPr>
          <p:nvPr>
            <p:ph type="title"/>
          </p:nvPr>
        </p:nvSpPr>
        <p:spPr>
          <a:xfrm>
            <a:off x="1685375" y="1719550"/>
            <a:ext cx="2350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94" name="Google Shape;14594;p23"/>
          <p:cNvSpPr txBox="1">
            <a:spLocks noGrp="1"/>
          </p:cNvSpPr>
          <p:nvPr>
            <p:ph type="subTitle" idx="1"/>
          </p:nvPr>
        </p:nvSpPr>
        <p:spPr>
          <a:xfrm>
            <a:off x="1685375" y="2306075"/>
            <a:ext cx="235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95" name="Google Shape;14595;p23"/>
          <p:cNvSpPr txBox="1">
            <a:spLocks noGrp="1"/>
          </p:cNvSpPr>
          <p:nvPr>
            <p:ph type="title" idx="2"/>
          </p:nvPr>
        </p:nvSpPr>
        <p:spPr>
          <a:xfrm>
            <a:off x="5168169" y="1719550"/>
            <a:ext cx="2350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96" name="Google Shape;14596;p23"/>
          <p:cNvSpPr txBox="1">
            <a:spLocks noGrp="1"/>
          </p:cNvSpPr>
          <p:nvPr>
            <p:ph type="subTitle" idx="3"/>
          </p:nvPr>
        </p:nvSpPr>
        <p:spPr>
          <a:xfrm>
            <a:off x="5168169" y="2306075"/>
            <a:ext cx="235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97" name="Google Shape;14597;p23"/>
          <p:cNvSpPr txBox="1">
            <a:spLocks noGrp="1"/>
          </p:cNvSpPr>
          <p:nvPr>
            <p:ph type="title" idx="4"/>
          </p:nvPr>
        </p:nvSpPr>
        <p:spPr>
          <a:xfrm>
            <a:off x="1685375" y="3152950"/>
            <a:ext cx="2350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98" name="Google Shape;14598;p23"/>
          <p:cNvSpPr txBox="1">
            <a:spLocks noGrp="1"/>
          </p:cNvSpPr>
          <p:nvPr>
            <p:ph type="subTitle" idx="5"/>
          </p:nvPr>
        </p:nvSpPr>
        <p:spPr>
          <a:xfrm>
            <a:off x="1685375" y="3739475"/>
            <a:ext cx="235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99" name="Google Shape;14599;p23"/>
          <p:cNvSpPr txBox="1">
            <a:spLocks noGrp="1"/>
          </p:cNvSpPr>
          <p:nvPr>
            <p:ph type="title" idx="6"/>
          </p:nvPr>
        </p:nvSpPr>
        <p:spPr>
          <a:xfrm>
            <a:off x="5168169" y="3152950"/>
            <a:ext cx="2350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00" name="Google Shape;14600;p23"/>
          <p:cNvSpPr txBox="1">
            <a:spLocks noGrp="1"/>
          </p:cNvSpPr>
          <p:nvPr>
            <p:ph type="subTitle" idx="7"/>
          </p:nvPr>
        </p:nvSpPr>
        <p:spPr>
          <a:xfrm>
            <a:off x="5168169" y="3739475"/>
            <a:ext cx="235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01" name="Google Shape;14601;p23"/>
          <p:cNvSpPr txBox="1">
            <a:spLocks noGrp="1"/>
          </p:cNvSpPr>
          <p:nvPr>
            <p:ph type="sldNum" idx="12"/>
          </p:nvPr>
        </p:nvSpPr>
        <p:spPr>
          <a:xfrm>
            <a:off x="7195725" y="4203750"/>
            <a:ext cx="3333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solidFill>
                  <a:schemeClr val="dk1"/>
                </a:solidFill>
                <a:latin typeface="Karla"/>
                <a:ea typeface="Karla"/>
                <a:cs typeface="Karla"/>
                <a:sym typeface="Karla"/>
              </a:defRPr>
            </a:lvl1pPr>
            <a:lvl2pPr lvl="1" algn="ctr" rtl="0">
              <a:spcAft>
                <a:spcPts val="0"/>
              </a:spcAft>
              <a:buNone/>
              <a:defRPr sz="1200">
                <a:solidFill>
                  <a:schemeClr val="dk1"/>
                </a:solidFill>
                <a:latin typeface="Karla"/>
                <a:ea typeface="Karla"/>
                <a:cs typeface="Karla"/>
                <a:sym typeface="Karla"/>
              </a:defRPr>
            </a:lvl2pPr>
            <a:lvl3pPr lvl="2" algn="ctr" rtl="0">
              <a:spcAft>
                <a:spcPts val="0"/>
              </a:spcAft>
              <a:buNone/>
              <a:defRPr sz="1200">
                <a:solidFill>
                  <a:schemeClr val="dk1"/>
                </a:solidFill>
                <a:latin typeface="Karla"/>
                <a:ea typeface="Karla"/>
                <a:cs typeface="Karla"/>
                <a:sym typeface="Karla"/>
              </a:defRPr>
            </a:lvl3pPr>
            <a:lvl4pPr lvl="3" algn="ctr" rtl="0">
              <a:spcAft>
                <a:spcPts val="0"/>
              </a:spcAft>
              <a:buNone/>
              <a:defRPr sz="1200">
                <a:solidFill>
                  <a:schemeClr val="dk1"/>
                </a:solidFill>
                <a:latin typeface="Karla"/>
                <a:ea typeface="Karla"/>
                <a:cs typeface="Karla"/>
                <a:sym typeface="Karla"/>
              </a:defRPr>
            </a:lvl4pPr>
            <a:lvl5pPr lvl="4" algn="ctr" rtl="0">
              <a:spcAft>
                <a:spcPts val="0"/>
              </a:spcAft>
              <a:buNone/>
              <a:defRPr sz="1200">
                <a:solidFill>
                  <a:schemeClr val="dk1"/>
                </a:solidFill>
                <a:latin typeface="Karla"/>
                <a:ea typeface="Karla"/>
                <a:cs typeface="Karla"/>
                <a:sym typeface="Karla"/>
              </a:defRPr>
            </a:lvl5pPr>
            <a:lvl6pPr lvl="5" algn="ctr" rtl="0">
              <a:spcAft>
                <a:spcPts val="0"/>
              </a:spcAft>
              <a:buNone/>
              <a:defRPr sz="1200">
                <a:solidFill>
                  <a:schemeClr val="dk1"/>
                </a:solidFill>
                <a:latin typeface="Karla"/>
                <a:ea typeface="Karla"/>
                <a:cs typeface="Karla"/>
                <a:sym typeface="Karla"/>
              </a:defRPr>
            </a:lvl6pPr>
            <a:lvl7pPr lvl="6" algn="ctr" rtl="0">
              <a:spcAft>
                <a:spcPts val="0"/>
              </a:spcAft>
              <a:buNone/>
              <a:defRPr sz="1200">
                <a:solidFill>
                  <a:schemeClr val="dk1"/>
                </a:solidFill>
                <a:latin typeface="Karla"/>
                <a:ea typeface="Karla"/>
                <a:cs typeface="Karla"/>
                <a:sym typeface="Karla"/>
              </a:defRPr>
            </a:lvl7pPr>
            <a:lvl8pPr lvl="7" algn="ctr" rtl="0">
              <a:spcAft>
                <a:spcPts val="0"/>
              </a:spcAft>
              <a:buNone/>
              <a:defRPr sz="1200">
                <a:solidFill>
                  <a:schemeClr val="dk1"/>
                </a:solidFill>
                <a:latin typeface="Karla"/>
                <a:ea typeface="Karla"/>
                <a:cs typeface="Karla"/>
                <a:sym typeface="Karla"/>
              </a:defRPr>
            </a:lvl8pPr>
            <a:lvl9pPr lvl="8" algn="ctr" rtl="0">
              <a:spcAft>
                <a:spcPts val="0"/>
              </a:spcAft>
              <a:buNone/>
              <a:defRPr sz="1200">
                <a:solidFill>
                  <a:schemeClr val="dk1"/>
                </a:solidFill>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
        <p:nvSpPr>
          <p:cNvPr id="14602" name="Google Shape;14602;p23"/>
          <p:cNvSpPr txBox="1">
            <a:spLocks noGrp="1"/>
          </p:cNvSpPr>
          <p:nvPr>
            <p:ph type="title" idx="8"/>
          </p:nvPr>
        </p:nvSpPr>
        <p:spPr>
          <a:xfrm>
            <a:off x="720000" y="557775"/>
            <a:ext cx="6585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603"/>
        <p:cNvGrpSpPr/>
        <p:nvPr/>
      </p:nvGrpSpPr>
      <p:grpSpPr>
        <a:xfrm>
          <a:off x="0" y="0"/>
          <a:ext cx="0" cy="0"/>
          <a:chOff x="0" y="0"/>
          <a:chExt cx="0" cy="0"/>
        </a:xfrm>
      </p:grpSpPr>
      <p:sp>
        <p:nvSpPr>
          <p:cNvPr id="14604" name="Google Shape;14604;p24"/>
          <p:cNvSpPr/>
          <p:nvPr/>
        </p:nvSpPr>
        <p:spPr>
          <a:xfrm>
            <a:off x="715100" y="-129000"/>
            <a:ext cx="8599200" cy="1424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24"/>
          <p:cNvSpPr/>
          <p:nvPr/>
        </p:nvSpPr>
        <p:spPr>
          <a:xfrm rot="-5400000">
            <a:off x="192900" y="374700"/>
            <a:ext cx="1447800" cy="39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06" name="Google Shape;14606;p24"/>
          <p:cNvGrpSpPr/>
          <p:nvPr/>
        </p:nvGrpSpPr>
        <p:grpSpPr>
          <a:xfrm>
            <a:off x="-4501710" y="-72228"/>
            <a:ext cx="5216780" cy="5215701"/>
            <a:chOff x="1405000" y="426275"/>
            <a:chExt cx="4835725" cy="4834725"/>
          </a:xfrm>
        </p:grpSpPr>
        <p:sp>
          <p:nvSpPr>
            <p:cNvPr id="14607" name="Google Shape;14607;p24"/>
            <p:cNvSpPr/>
            <p:nvPr/>
          </p:nvSpPr>
          <p:spPr>
            <a:xfrm>
              <a:off x="5621750" y="1653275"/>
              <a:ext cx="590250" cy="591225"/>
            </a:xfrm>
            <a:custGeom>
              <a:avLst/>
              <a:gdLst/>
              <a:ahLst/>
              <a:cxnLst/>
              <a:rect l="l" t="t" r="r" b="b"/>
              <a:pathLst>
                <a:path w="23610" h="23649" extrusionOk="0">
                  <a:moveTo>
                    <a:pt x="23609" y="0"/>
                  </a:moveTo>
                  <a:lnTo>
                    <a:pt x="11001" y="12630"/>
                  </a:lnTo>
                  <a:lnTo>
                    <a:pt x="20599" y="3050"/>
                  </a:lnTo>
                  <a:lnTo>
                    <a:pt x="23609" y="0"/>
                  </a:lnTo>
                  <a:close/>
                  <a:moveTo>
                    <a:pt x="11001" y="12630"/>
                  </a:moveTo>
                  <a:lnTo>
                    <a:pt x="0" y="23609"/>
                  </a:lnTo>
                  <a:lnTo>
                    <a:pt x="0" y="23649"/>
                  </a:lnTo>
                  <a:lnTo>
                    <a:pt x="11001" y="1263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24"/>
            <p:cNvSpPr/>
            <p:nvPr/>
          </p:nvSpPr>
          <p:spPr>
            <a:xfrm>
              <a:off x="5697025" y="1777050"/>
              <a:ext cx="543700" cy="542725"/>
            </a:xfrm>
            <a:custGeom>
              <a:avLst/>
              <a:gdLst/>
              <a:ahLst/>
              <a:cxnLst/>
              <a:rect l="l" t="t" r="r" b="b"/>
              <a:pathLst>
                <a:path w="21748" h="21709" extrusionOk="0">
                  <a:moveTo>
                    <a:pt x="21747" y="1"/>
                  </a:moveTo>
                  <a:lnTo>
                    <a:pt x="20173" y="1572"/>
                  </a:lnTo>
                  <a:lnTo>
                    <a:pt x="20173" y="1572"/>
                  </a:lnTo>
                  <a:lnTo>
                    <a:pt x="20440" y="1308"/>
                  </a:lnTo>
                  <a:lnTo>
                    <a:pt x="21747" y="1"/>
                  </a:lnTo>
                  <a:close/>
                  <a:moveTo>
                    <a:pt x="20173" y="1572"/>
                  </a:moveTo>
                  <a:lnTo>
                    <a:pt x="16756" y="4952"/>
                  </a:lnTo>
                  <a:lnTo>
                    <a:pt x="0" y="21708"/>
                  </a:lnTo>
                  <a:lnTo>
                    <a:pt x="20173" y="157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24"/>
            <p:cNvSpPr/>
            <p:nvPr/>
          </p:nvSpPr>
          <p:spPr>
            <a:xfrm>
              <a:off x="6208025" y="1777050"/>
              <a:ext cx="32700" cy="55500"/>
            </a:xfrm>
            <a:custGeom>
              <a:avLst/>
              <a:gdLst/>
              <a:ahLst/>
              <a:cxnLst/>
              <a:rect l="l" t="t" r="r" b="b"/>
              <a:pathLst>
                <a:path w="1308" h="2220" extrusionOk="0">
                  <a:moveTo>
                    <a:pt x="1307" y="1"/>
                  </a:moveTo>
                  <a:lnTo>
                    <a:pt x="0" y="1308"/>
                  </a:lnTo>
                  <a:lnTo>
                    <a:pt x="357" y="1308"/>
                  </a:lnTo>
                  <a:lnTo>
                    <a:pt x="518" y="1463"/>
                  </a:lnTo>
                  <a:lnTo>
                    <a:pt x="1307" y="714"/>
                  </a:lnTo>
                  <a:lnTo>
                    <a:pt x="1307" y="1"/>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24"/>
            <p:cNvSpPr/>
            <p:nvPr/>
          </p:nvSpPr>
          <p:spPr>
            <a:xfrm>
              <a:off x="6115925" y="1809750"/>
              <a:ext cx="124800" cy="206000"/>
            </a:xfrm>
            <a:custGeom>
              <a:avLst/>
              <a:gdLst/>
              <a:ahLst/>
              <a:cxnLst/>
              <a:rect l="l" t="t" r="r" b="b"/>
              <a:pathLst>
                <a:path w="4992" h="8240" extrusionOk="0">
                  <a:moveTo>
                    <a:pt x="3684" y="0"/>
                  </a:moveTo>
                  <a:lnTo>
                    <a:pt x="0" y="3644"/>
                  </a:lnTo>
                  <a:lnTo>
                    <a:pt x="357" y="3644"/>
                  </a:lnTo>
                  <a:lnTo>
                    <a:pt x="555" y="3842"/>
                  </a:lnTo>
                  <a:lnTo>
                    <a:pt x="3842" y="515"/>
                  </a:lnTo>
                  <a:lnTo>
                    <a:pt x="4991" y="1624"/>
                  </a:lnTo>
                  <a:lnTo>
                    <a:pt x="4991" y="911"/>
                  </a:lnTo>
                  <a:lnTo>
                    <a:pt x="4041" y="0"/>
                  </a:lnTo>
                  <a:close/>
                  <a:moveTo>
                    <a:pt x="555" y="3842"/>
                  </a:moveTo>
                  <a:lnTo>
                    <a:pt x="4041" y="7328"/>
                  </a:lnTo>
                  <a:lnTo>
                    <a:pt x="4991" y="8239"/>
                  </a:lnTo>
                  <a:lnTo>
                    <a:pt x="555"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24"/>
            <p:cNvSpPr/>
            <p:nvPr/>
          </p:nvSpPr>
          <p:spPr>
            <a:xfrm>
              <a:off x="5697025" y="1900850"/>
              <a:ext cx="519925" cy="511025"/>
            </a:xfrm>
            <a:custGeom>
              <a:avLst/>
              <a:gdLst/>
              <a:ahLst/>
              <a:cxnLst/>
              <a:rect l="l" t="t" r="r" b="b"/>
              <a:pathLst>
                <a:path w="20797" h="20441" extrusionOk="0">
                  <a:moveTo>
                    <a:pt x="16756" y="0"/>
                  </a:moveTo>
                  <a:lnTo>
                    <a:pt x="0" y="16756"/>
                  </a:lnTo>
                  <a:lnTo>
                    <a:pt x="198" y="16954"/>
                  </a:lnTo>
                  <a:lnTo>
                    <a:pt x="357" y="17113"/>
                  </a:lnTo>
                  <a:lnTo>
                    <a:pt x="16954" y="515"/>
                  </a:lnTo>
                  <a:lnTo>
                    <a:pt x="20282" y="3843"/>
                  </a:lnTo>
                  <a:lnTo>
                    <a:pt x="7170" y="16954"/>
                  </a:lnTo>
                  <a:lnTo>
                    <a:pt x="20440" y="3684"/>
                  </a:lnTo>
                  <a:lnTo>
                    <a:pt x="20797" y="3684"/>
                  </a:lnTo>
                  <a:lnTo>
                    <a:pt x="17113" y="0"/>
                  </a:lnTo>
                  <a:close/>
                  <a:moveTo>
                    <a:pt x="7170" y="16954"/>
                  </a:moveTo>
                  <a:lnTo>
                    <a:pt x="7011" y="17113"/>
                  </a:lnTo>
                  <a:lnTo>
                    <a:pt x="7170" y="16954"/>
                  </a:lnTo>
                  <a:close/>
                  <a:moveTo>
                    <a:pt x="7011" y="17113"/>
                  </a:moveTo>
                  <a:lnTo>
                    <a:pt x="3684" y="20440"/>
                  </a:lnTo>
                  <a:lnTo>
                    <a:pt x="7011" y="1711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24"/>
            <p:cNvSpPr/>
            <p:nvPr/>
          </p:nvSpPr>
          <p:spPr>
            <a:xfrm>
              <a:off x="5865375" y="2112775"/>
              <a:ext cx="375350" cy="375350"/>
            </a:xfrm>
            <a:custGeom>
              <a:avLst/>
              <a:gdLst/>
              <a:ahLst/>
              <a:cxnLst/>
              <a:rect l="l" t="t" r="r" b="b"/>
              <a:pathLst>
                <a:path w="15014" h="15014" extrusionOk="0">
                  <a:moveTo>
                    <a:pt x="15013" y="0"/>
                  </a:moveTo>
                  <a:lnTo>
                    <a:pt x="13706" y="1308"/>
                  </a:lnTo>
                  <a:lnTo>
                    <a:pt x="13706" y="1308"/>
                  </a:lnTo>
                  <a:lnTo>
                    <a:pt x="15013" y="0"/>
                  </a:lnTo>
                  <a:close/>
                  <a:moveTo>
                    <a:pt x="13706" y="1308"/>
                  </a:moveTo>
                  <a:lnTo>
                    <a:pt x="10537" y="4437"/>
                  </a:lnTo>
                  <a:lnTo>
                    <a:pt x="0" y="15014"/>
                  </a:lnTo>
                  <a:lnTo>
                    <a:pt x="13706" y="1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24"/>
            <p:cNvSpPr/>
            <p:nvPr/>
          </p:nvSpPr>
          <p:spPr>
            <a:xfrm>
              <a:off x="5789100" y="1992950"/>
              <a:ext cx="451625" cy="427825"/>
            </a:xfrm>
            <a:custGeom>
              <a:avLst/>
              <a:gdLst/>
              <a:ahLst/>
              <a:cxnLst/>
              <a:rect l="l" t="t" r="r" b="b"/>
              <a:pathLst>
                <a:path w="18065" h="17113" extrusionOk="0">
                  <a:moveTo>
                    <a:pt x="16757" y="0"/>
                  </a:moveTo>
                  <a:lnTo>
                    <a:pt x="1" y="16756"/>
                  </a:lnTo>
                  <a:lnTo>
                    <a:pt x="199" y="16915"/>
                  </a:lnTo>
                  <a:lnTo>
                    <a:pt x="357" y="17113"/>
                  </a:lnTo>
                  <a:lnTo>
                    <a:pt x="16915" y="515"/>
                  </a:lnTo>
                  <a:lnTo>
                    <a:pt x="18064" y="1624"/>
                  </a:lnTo>
                  <a:lnTo>
                    <a:pt x="18064" y="911"/>
                  </a:lnTo>
                  <a:lnTo>
                    <a:pt x="171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24"/>
            <p:cNvSpPr/>
            <p:nvPr/>
          </p:nvSpPr>
          <p:spPr>
            <a:xfrm>
              <a:off x="6208025" y="2112775"/>
              <a:ext cx="32700" cy="55475"/>
            </a:xfrm>
            <a:custGeom>
              <a:avLst/>
              <a:gdLst/>
              <a:ahLst/>
              <a:cxnLst/>
              <a:rect l="l" t="t" r="r" b="b"/>
              <a:pathLst>
                <a:path w="1308" h="2219" extrusionOk="0">
                  <a:moveTo>
                    <a:pt x="1307" y="0"/>
                  </a:moveTo>
                  <a:lnTo>
                    <a:pt x="0" y="1308"/>
                  </a:lnTo>
                  <a:lnTo>
                    <a:pt x="357" y="1308"/>
                  </a:lnTo>
                  <a:lnTo>
                    <a:pt x="518" y="1463"/>
                  </a:lnTo>
                  <a:lnTo>
                    <a:pt x="1307" y="713"/>
                  </a:lnTo>
                  <a:lnTo>
                    <a:pt x="1307" y="0"/>
                  </a:lnTo>
                  <a:close/>
                  <a:moveTo>
                    <a:pt x="518" y="1463"/>
                  </a:moveTo>
                  <a:lnTo>
                    <a:pt x="515" y="1466"/>
                  </a:lnTo>
                  <a:lnTo>
                    <a:pt x="1307" y="2219"/>
                  </a:lnTo>
                  <a:lnTo>
                    <a:pt x="518" y="14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24"/>
            <p:cNvSpPr/>
            <p:nvPr/>
          </p:nvSpPr>
          <p:spPr>
            <a:xfrm>
              <a:off x="6128800" y="2145450"/>
              <a:ext cx="111925" cy="181250"/>
            </a:xfrm>
            <a:custGeom>
              <a:avLst/>
              <a:gdLst/>
              <a:ahLst/>
              <a:cxnLst/>
              <a:rect l="l" t="t" r="r" b="b"/>
              <a:pathLst>
                <a:path w="4477" h="7250" extrusionOk="0">
                  <a:moveTo>
                    <a:pt x="3169" y="1"/>
                  </a:moveTo>
                  <a:lnTo>
                    <a:pt x="0" y="3130"/>
                  </a:lnTo>
                  <a:lnTo>
                    <a:pt x="357" y="3130"/>
                  </a:lnTo>
                  <a:lnTo>
                    <a:pt x="535" y="3308"/>
                  </a:lnTo>
                  <a:lnTo>
                    <a:pt x="3327" y="516"/>
                  </a:lnTo>
                  <a:lnTo>
                    <a:pt x="4476" y="1625"/>
                  </a:lnTo>
                  <a:lnTo>
                    <a:pt x="4476" y="912"/>
                  </a:lnTo>
                  <a:lnTo>
                    <a:pt x="3526" y="1"/>
                  </a:lnTo>
                  <a:close/>
                  <a:moveTo>
                    <a:pt x="535" y="3308"/>
                  </a:moveTo>
                  <a:lnTo>
                    <a:pt x="515" y="3328"/>
                  </a:lnTo>
                  <a:lnTo>
                    <a:pt x="4476" y="7250"/>
                  </a:lnTo>
                  <a:lnTo>
                    <a:pt x="3526" y="6299"/>
                  </a:lnTo>
                  <a:lnTo>
                    <a:pt x="535" y="330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24"/>
            <p:cNvSpPr/>
            <p:nvPr/>
          </p:nvSpPr>
          <p:spPr>
            <a:xfrm>
              <a:off x="5865375" y="2223700"/>
              <a:ext cx="351575" cy="343650"/>
            </a:xfrm>
            <a:custGeom>
              <a:avLst/>
              <a:gdLst/>
              <a:ahLst/>
              <a:cxnLst/>
              <a:rect l="l" t="t" r="r" b="b"/>
              <a:pathLst>
                <a:path w="14063" h="13746" extrusionOk="0">
                  <a:moveTo>
                    <a:pt x="10537" y="0"/>
                  </a:moveTo>
                  <a:lnTo>
                    <a:pt x="0" y="10577"/>
                  </a:lnTo>
                  <a:lnTo>
                    <a:pt x="159" y="10735"/>
                  </a:lnTo>
                  <a:lnTo>
                    <a:pt x="357" y="10893"/>
                  </a:lnTo>
                  <a:lnTo>
                    <a:pt x="10735" y="555"/>
                  </a:lnTo>
                  <a:lnTo>
                    <a:pt x="13528" y="3348"/>
                  </a:lnTo>
                  <a:lnTo>
                    <a:pt x="13528" y="3348"/>
                  </a:lnTo>
                  <a:lnTo>
                    <a:pt x="13706" y="3169"/>
                  </a:lnTo>
                  <a:lnTo>
                    <a:pt x="14063" y="3169"/>
                  </a:lnTo>
                  <a:lnTo>
                    <a:pt x="10894" y="0"/>
                  </a:lnTo>
                  <a:close/>
                  <a:moveTo>
                    <a:pt x="13528" y="3348"/>
                  </a:moveTo>
                  <a:lnTo>
                    <a:pt x="3169" y="13746"/>
                  </a:lnTo>
                  <a:lnTo>
                    <a:pt x="13548" y="3367"/>
                  </a:lnTo>
                  <a:lnTo>
                    <a:pt x="13528" y="334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24"/>
            <p:cNvSpPr/>
            <p:nvPr/>
          </p:nvSpPr>
          <p:spPr>
            <a:xfrm>
              <a:off x="6024800" y="2430675"/>
              <a:ext cx="215925" cy="215900"/>
            </a:xfrm>
            <a:custGeom>
              <a:avLst/>
              <a:gdLst/>
              <a:ahLst/>
              <a:cxnLst/>
              <a:rect l="l" t="t" r="r" b="b"/>
              <a:pathLst>
                <a:path w="8637" h="8636" extrusionOk="0">
                  <a:moveTo>
                    <a:pt x="1" y="8636"/>
                  </a:moveTo>
                  <a:lnTo>
                    <a:pt x="7329" y="1307"/>
                  </a:lnTo>
                  <a:lnTo>
                    <a:pt x="8636" y="0"/>
                  </a:lnTo>
                  <a:lnTo>
                    <a:pt x="86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24"/>
            <p:cNvSpPr/>
            <p:nvPr/>
          </p:nvSpPr>
          <p:spPr>
            <a:xfrm>
              <a:off x="5944600" y="2302925"/>
              <a:ext cx="296125" cy="272350"/>
            </a:xfrm>
            <a:custGeom>
              <a:avLst/>
              <a:gdLst/>
              <a:ahLst/>
              <a:cxnLst/>
              <a:rect l="l" t="t" r="r" b="b"/>
              <a:pathLst>
                <a:path w="11845" h="10894" extrusionOk="0">
                  <a:moveTo>
                    <a:pt x="10537" y="0"/>
                  </a:moveTo>
                  <a:lnTo>
                    <a:pt x="0" y="10577"/>
                  </a:lnTo>
                  <a:lnTo>
                    <a:pt x="159" y="10735"/>
                  </a:lnTo>
                  <a:lnTo>
                    <a:pt x="357" y="10893"/>
                  </a:lnTo>
                  <a:lnTo>
                    <a:pt x="10695" y="555"/>
                  </a:lnTo>
                  <a:lnTo>
                    <a:pt x="11844" y="1664"/>
                  </a:lnTo>
                  <a:lnTo>
                    <a:pt x="11844" y="951"/>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24"/>
            <p:cNvSpPr/>
            <p:nvPr/>
          </p:nvSpPr>
          <p:spPr>
            <a:xfrm>
              <a:off x="6204050" y="1636425"/>
              <a:ext cx="4000" cy="7950"/>
            </a:xfrm>
            <a:custGeom>
              <a:avLst/>
              <a:gdLst/>
              <a:ahLst/>
              <a:cxnLst/>
              <a:rect l="l" t="t" r="r" b="b"/>
              <a:pathLst>
                <a:path w="160"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24"/>
            <p:cNvSpPr/>
            <p:nvPr/>
          </p:nvSpPr>
          <p:spPr>
            <a:xfrm>
              <a:off x="6211975" y="1644350"/>
              <a:ext cx="28750" cy="36675"/>
            </a:xfrm>
            <a:custGeom>
              <a:avLst/>
              <a:gdLst/>
              <a:ahLst/>
              <a:cxnLst/>
              <a:rect l="l" t="t" r="r" b="b"/>
              <a:pathLst>
                <a:path w="1150" h="1467" extrusionOk="0">
                  <a:moveTo>
                    <a:pt x="357" y="1"/>
                  </a:moveTo>
                  <a:lnTo>
                    <a:pt x="0" y="357"/>
                  </a:lnTo>
                  <a:lnTo>
                    <a:pt x="1149" y="1466"/>
                  </a:lnTo>
                  <a:lnTo>
                    <a:pt x="1149" y="753"/>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24"/>
            <p:cNvSpPr/>
            <p:nvPr/>
          </p:nvSpPr>
          <p:spPr>
            <a:xfrm>
              <a:off x="6220875" y="1616625"/>
              <a:ext cx="19850" cy="19825"/>
            </a:xfrm>
            <a:custGeom>
              <a:avLst/>
              <a:gdLst/>
              <a:ahLst/>
              <a:cxnLst/>
              <a:rect l="l" t="t" r="r" b="b"/>
              <a:pathLst>
                <a:path w="794" h="793" extrusionOk="0">
                  <a:moveTo>
                    <a:pt x="1" y="793"/>
                  </a:moveTo>
                  <a:lnTo>
                    <a:pt x="793" y="1"/>
                  </a:lnTo>
                  <a:lnTo>
                    <a:pt x="793" y="1"/>
                  </a:lnTo>
                  <a:lnTo>
                    <a:pt x="1" y="7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24"/>
            <p:cNvSpPr/>
            <p:nvPr/>
          </p:nvSpPr>
          <p:spPr>
            <a:xfrm>
              <a:off x="5008750" y="433200"/>
              <a:ext cx="3975" cy="6950"/>
            </a:xfrm>
            <a:custGeom>
              <a:avLst/>
              <a:gdLst/>
              <a:ahLst/>
              <a:cxnLst/>
              <a:rect l="l" t="t" r="r" b="b"/>
              <a:pathLst>
                <a:path w="159" h="278" extrusionOk="0">
                  <a:moveTo>
                    <a:pt x="0" y="1"/>
                  </a:moveTo>
                  <a:lnTo>
                    <a:pt x="0" y="27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24"/>
            <p:cNvSpPr/>
            <p:nvPr/>
          </p:nvSpPr>
          <p:spPr>
            <a:xfrm>
              <a:off x="5019650" y="426275"/>
              <a:ext cx="12900" cy="6950"/>
            </a:xfrm>
            <a:custGeom>
              <a:avLst/>
              <a:gdLst/>
              <a:ahLst/>
              <a:cxnLst/>
              <a:rect l="l" t="t" r="r" b="b"/>
              <a:pathLst>
                <a:path w="516" h="278" extrusionOk="0">
                  <a:moveTo>
                    <a:pt x="0" y="0"/>
                  </a:moveTo>
                  <a:lnTo>
                    <a:pt x="238" y="238"/>
                  </a:lnTo>
                  <a:lnTo>
                    <a:pt x="238" y="278"/>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4" name="Google Shape;14624;p24"/>
            <p:cNvSpPr/>
            <p:nvPr/>
          </p:nvSpPr>
          <p:spPr>
            <a:xfrm>
              <a:off x="5163225" y="426275"/>
              <a:ext cx="525900" cy="525875"/>
            </a:xfrm>
            <a:custGeom>
              <a:avLst/>
              <a:gdLst/>
              <a:ahLst/>
              <a:cxnLst/>
              <a:rect l="l" t="t" r="r" b="b"/>
              <a:pathLst>
                <a:path w="21036" h="21035" extrusionOk="0">
                  <a:moveTo>
                    <a:pt x="21035" y="21035"/>
                  </a:moveTo>
                  <a:lnTo>
                    <a:pt x="4279" y="4279"/>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24"/>
            <p:cNvSpPr/>
            <p:nvPr/>
          </p:nvSpPr>
          <p:spPr>
            <a:xfrm>
              <a:off x="5025575" y="440125"/>
              <a:ext cx="81225" cy="81250"/>
            </a:xfrm>
            <a:custGeom>
              <a:avLst/>
              <a:gdLst/>
              <a:ahLst/>
              <a:cxnLst/>
              <a:rect l="l" t="t" r="r" b="b"/>
              <a:pathLst>
                <a:path w="3249" h="3250" extrusionOk="0">
                  <a:moveTo>
                    <a:pt x="1" y="1"/>
                  </a:moveTo>
                  <a:lnTo>
                    <a:pt x="1" y="41"/>
                  </a:lnTo>
                  <a:lnTo>
                    <a:pt x="3249" y="324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24"/>
            <p:cNvSpPr/>
            <p:nvPr/>
          </p:nvSpPr>
          <p:spPr>
            <a:xfrm>
              <a:off x="5163225" y="426275"/>
              <a:ext cx="21825" cy="14875"/>
            </a:xfrm>
            <a:custGeom>
              <a:avLst/>
              <a:gdLst/>
              <a:ahLst/>
              <a:cxnLst/>
              <a:rect l="l" t="t" r="r" b="b"/>
              <a:pathLst>
                <a:path w="873" h="595" extrusionOk="0">
                  <a:moveTo>
                    <a:pt x="1" y="0"/>
                  </a:moveTo>
                  <a:lnTo>
                    <a:pt x="595" y="595"/>
                  </a:lnTo>
                  <a:lnTo>
                    <a:pt x="595" y="238"/>
                  </a:lnTo>
                  <a:lnTo>
                    <a:pt x="872" y="0"/>
                  </a:lnTo>
                  <a:lnTo>
                    <a:pt x="754"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24"/>
            <p:cNvSpPr/>
            <p:nvPr/>
          </p:nvSpPr>
          <p:spPr>
            <a:xfrm>
              <a:off x="5178100" y="426275"/>
              <a:ext cx="190150" cy="106975"/>
            </a:xfrm>
            <a:custGeom>
              <a:avLst/>
              <a:gdLst/>
              <a:ahLst/>
              <a:cxnLst/>
              <a:rect l="l" t="t" r="r" b="b"/>
              <a:pathLst>
                <a:path w="7606" h="4279" extrusionOk="0">
                  <a:moveTo>
                    <a:pt x="7606" y="0"/>
                  </a:moveTo>
                  <a:lnTo>
                    <a:pt x="7328" y="238"/>
                  </a:lnTo>
                  <a:lnTo>
                    <a:pt x="5613" y="1972"/>
                  </a:lnTo>
                  <a:lnTo>
                    <a:pt x="7606" y="0"/>
                  </a:lnTo>
                  <a:close/>
                  <a:moveTo>
                    <a:pt x="277" y="0"/>
                  </a:moveTo>
                  <a:lnTo>
                    <a:pt x="0" y="238"/>
                  </a:lnTo>
                  <a:lnTo>
                    <a:pt x="0" y="595"/>
                  </a:lnTo>
                  <a:lnTo>
                    <a:pt x="3684" y="4279"/>
                  </a:lnTo>
                  <a:lnTo>
                    <a:pt x="3684" y="3922"/>
                  </a:lnTo>
                  <a:lnTo>
                    <a:pt x="5613" y="1972"/>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24"/>
            <p:cNvSpPr/>
            <p:nvPr/>
          </p:nvSpPr>
          <p:spPr>
            <a:xfrm>
              <a:off x="5270200" y="432225"/>
              <a:ext cx="510025" cy="519925"/>
            </a:xfrm>
            <a:custGeom>
              <a:avLst/>
              <a:gdLst/>
              <a:ahLst/>
              <a:cxnLst/>
              <a:rect l="l" t="t" r="r" b="b"/>
              <a:pathLst>
                <a:path w="20401" h="20797" extrusionOk="0">
                  <a:moveTo>
                    <a:pt x="3842" y="515"/>
                  </a:moveTo>
                  <a:lnTo>
                    <a:pt x="3823" y="535"/>
                  </a:lnTo>
                  <a:lnTo>
                    <a:pt x="20400" y="17113"/>
                  </a:lnTo>
                  <a:lnTo>
                    <a:pt x="3842" y="515"/>
                  </a:lnTo>
                  <a:close/>
                  <a:moveTo>
                    <a:pt x="3644" y="0"/>
                  </a:moveTo>
                  <a:lnTo>
                    <a:pt x="0" y="3684"/>
                  </a:lnTo>
                  <a:lnTo>
                    <a:pt x="0" y="4041"/>
                  </a:lnTo>
                  <a:lnTo>
                    <a:pt x="16756" y="20797"/>
                  </a:lnTo>
                  <a:lnTo>
                    <a:pt x="16915" y="20599"/>
                  </a:lnTo>
                  <a:lnTo>
                    <a:pt x="17073" y="20440"/>
                  </a:lnTo>
                  <a:lnTo>
                    <a:pt x="515" y="3842"/>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24"/>
            <p:cNvSpPr/>
            <p:nvPr/>
          </p:nvSpPr>
          <p:spPr>
            <a:xfrm>
              <a:off x="5498950" y="426275"/>
              <a:ext cx="357525" cy="357525"/>
            </a:xfrm>
            <a:custGeom>
              <a:avLst/>
              <a:gdLst/>
              <a:ahLst/>
              <a:cxnLst/>
              <a:rect l="l" t="t" r="r" b="b"/>
              <a:pathLst>
                <a:path w="14301" h="14301" extrusionOk="0">
                  <a:moveTo>
                    <a:pt x="14301" y="14300"/>
                  </a:moveTo>
                  <a:lnTo>
                    <a:pt x="3764" y="3764"/>
                  </a:lnTo>
                  <a:lnTo>
                    <a:pt x="595" y="595"/>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24"/>
            <p:cNvSpPr/>
            <p:nvPr/>
          </p:nvSpPr>
          <p:spPr>
            <a:xfrm>
              <a:off x="5361300" y="426275"/>
              <a:ext cx="427825" cy="433775"/>
            </a:xfrm>
            <a:custGeom>
              <a:avLst/>
              <a:gdLst/>
              <a:ahLst/>
              <a:cxnLst/>
              <a:rect l="l" t="t" r="r" b="b"/>
              <a:pathLst>
                <a:path w="17113" h="17351" extrusionOk="0">
                  <a:moveTo>
                    <a:pt x="278" y="0"/>
                  </a:moveTo>
                  <a:lnTo>
                    <a:pt x="0" y="238"/>
                  </a:lnTo>
                  <a:lnTo>
                    <a:pt x="0" y="595"/>
                  </a:lnTo>
                  <a:lnTo>
                    <a:pt x="16756" y="17351"/>
                  </a:lnTo>
                  <a:lnTo>
                    <a:pt x="16955" y="17153"/>
                  </a:lnTo>
                  <a:lnTo>
                    <a:pt x="17113" y="16994"/>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24"/>
            <p:cNvSpPr/>
            <p:nvPr/>
          </p:nvSpPr>
          <p:spPr>
            <a:xfrm>
              <a:off x="5498950" y="426275"/>
              <a:ext cx="21800" cy="14875"/>
            </a:xfrm>
            <a:custGeom>
              <a:avLst/>
              <a:gdLst/>
              <a:ahLst/>
              <a:cxnLst/>
              <a:rect l="l" t="t" r="r" b="b"/>
              <a:pathLst>
                <a:path w="872" h="595" extrusionOk="0">
                  <a:moveTo>
                    <a:pt x="1" y="0"/>
                  </a:moveTo>
                  <a:lnTo>
                    <a:pt x="595" y="595"/>
                  </a:lnTo>
                  <a:lnTo>
                    <a:pt x="595" y="238"/>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24"/>
            <p:cNvSpPr/>
            <p:nvPr/>
          </p:nvSpPr>
          <p:spPr>
            <a:xfrm>
              <a:off x="5513800" y="426275"/>
              <a:ext cx="83225" cy="94100"/>
            </a:xfrm>
            <a:custGeom>
              <a:avLst/>
              <a:gdLst/>
              <a:ahLst/>
              <a:cxnLst/>
              <a:rect l="l" t="t" r="r" b="b"/>
              <a:pathLst>
                <a:path w="3329" h="3764" extrusionOk="0">
                  <a:moveTo>
                    <a:pt x="278" y="0"/>
                  </a:moveTo>
                  <a:lnTo>
                    <a:pt x="1" y="238"/>
                  </a:lnTo>
                  <a:lnTo>
                    <a:pt x="1" y="595"/>
                  </a:lnTo>
                  <a:lnTo>
                    <a:pt x="3170" y="3764"/>
                  </a:lnTo>
                  <a:lnTo>
                    <a:pt x="3170" y="3407"/>
                  </a:lnTo>
                  <a:lnTo>
                    <a:pt x="3328" y="3249"/>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24"/>
            <p:cNvSpPr/>
            <p:nvPr/>
          </p:nvSpPr>
          <p:spPr>
            <a:xfrm>
              <a:off x="5593025" y="432225"/>
              <a:ext cx="342675" cy="351575"/>
            </a:xfrm>
            <a:custGeom>
              <a:avLst/>
              <a:gdLst/>
              <a:ahLst/>
              <a:cxnLst/>
              <a:rect l="l" t="t" r="r" b="b"/>
              <a:pathLst>
                <a:path w="13707" h="14063" extrusionOk="0">
                  <a:moveTo>
                    <a:pt x="3328" y="515"/>
                  </a:moveTo>
                  <a:lnTo>
                    <a:pt x="3328" y="515"/>
                  </a:lnTo>
                  <a:lnTo>
                    <a:pt x="3328" y="515"/>
                  </a:lnTo>
                  <a:close/>
                  <a:moveTo>
                    <a:pt x="3328" y="515"/>
                  </a:moveTo>
                  <a:lnTo>
                    <a:pt x="5982" y="3169"/>
                  </a:lnTo>
                  <a:lnTo>
                    <a:pt x="3328" y="515"/>
                  </a:lnTo>
                  <a:close/>
                  <a:moveTo>
                    <a:pt x="5982" y="3169"/>
                  </a:moveTo>
                  <a:lnTo>
                    <a:pt x="13707" y="10893"/>
                  </a:lnTo>
                  <a:lnTo>
                    <a:pt x="5982" y="3169"/>
                  </a:lnTo>
                  <a:close/>
                  <a:moveTo>
                    <a:pt x="3170" y="0"/>
                  </a:moveTo>
                  <a:lnTo>
                    <a:pt x="3051" y="119"/>
                  </a:lnTo>
                  <a:lnTo>
                    <a:pt x="1" y="3169"/>
                  </a:lnTo>
                  <a:lnTo>
                    <a:pt x="1" y="3526"/>
                  </a:lnTo>
                  <a:lnTo>
                    <a:pt x="10538" y="14062"/>
                  </a:lnTo>
                  <a:lnTo>
                    <a:pt x="10736" y="13904"/>
                  </a:lnTo>
                  <a:lnTo>
                    <a:pt x="10894" y="13706"/>
                  </a:lnTo>
                  <a:lnTo>
                    <a:pt x="516" y="3327"/>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24"/>
            <p:cNvSpPr/>
            <p:nvPr/>
          </p:nvSpPr>
          <p:spPr>
            <a:xfrm>
              <a:off x="5816850" y="426275"/>
              <a:ext cx="199075" cy="198075"/>
            </a:xfrm>
            <a:custGeom>
              <a:avLst/>
              <a:gdLst/>
              <a:ahLst/>
              <a:cxnLst/>
              <a:rect l="l" t="t" r="r" b="b"/>
              <a:pathLst>
                <a:path w="7963" h="7923" extrusionOk="0">
                  <a:moveTo>
                    <a:pt x="0" y="0"/>
                  </a:moveTo>
                  <a:lnTo>
                    <a:pt x="594" y="595"/>
                  </a:lnTo>
                  <a:lnTo>
                    <a:pt x="597" y="595"/>
                  </a:lnTo>
                  <a:lnTo>
                    <a:pt x="0" y="0"/>
                  </a:lnTo>
                  <a:close/>
                  <a:moveTo>
                    <a:pt x="597" y="595"/>
                  </a:moveTo>
                  <a:lnTo>
                    <a:pt x="7962" y="7923"/>
                  </a:lnTo>
                  <a:lnTo>
                    <a:pt x="634"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24"/>
            <p:cNvSpPr/>
            <p:nvPr/>
          </p:nvSpPr>
          <p:spPr>
            <a:xfrm>
              <a:off x="5672250" y="426275"/>
              <a:ext cx="272375" cy="278300"/>
            </a:xfrm>
            <a:custGeom>
              <a:avLst/>
              <a:gdLst/>
              <a:ahLst/>
              <a:cxnLst/>
              <a:rect l="l" t="t" r="r" b="b"/>
              <a:pathLst>
                <a:path w="10895" h="11132" extrusionOk="0">
                  <a:moveTo>
                    <a:pt x="238" y="0"/>
                  </a:moveTo>
                  <a:lnTo>
                    <a:pt x="1" y="238"/>
                  </a:lnTo>
                  <a:lnTo>
                    <a:pt x="1" y="595"/>
                  </a:lnTo>
                  <a:lnTo>
                    <a:pt x="10538" y="11131"/>
                  </a:lnTo>
                  <a:lnTo>
                    <a:pt x="10696" y="10973"/>
                  </a:lnTo>
                  <a:lnTo>
                    <a:pt x="10894" y="10775"/>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24"/>
            <p:cNvSpPr/>
            <p:nvPr/>
          </p:nvSpPr>
          <p:spPr>
            <a:xfrm>
              <a:off x="5816850" y="426275"/>
              <a:ext cx="21800" cy="14875"/>
            </a:xfrm>
            <a:custGeom>
              <a:avLst/>
              <a:gdLst/>
              <a:ahLst/>
              <a:cxnLst/>
              <a:rect l="l" t="t" r="r" b="b"/>
              <a:pathLst>
                <a:path w="872" h="595" extrusionOk="0">
                  <a:moveTo>
                    <a:pt x="872" y="0"/>
                  </a:moveTo>
                  <a:lnTo>
                    <a:pt x="786" y="74"/>
                  </a:lnTo>
                  <a:lnTo>
                    <a:pt x="792" y="80"/>
                  </a:lnTo>
                  <a:lnTo>
                    <a:pt x="872" y="0"/>
                  </a:lnTo>
                  <a:close/>
                  <a:moveTo>
                    <a:pt x="0" y="0"/>
                  </a:moveTo>
                  <a:lnTo>
                    <a:pt x="594" y="595"/>
                  </a:lnTo>
                  <a:lnTo>
                    <a:pt x="594" y="238"/>
                  </a:lnTo>
                  <a:lnTo>
                    <a:pt x="786" y="74"/>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24"/>
            <p:cNvSpPr/>
            <p:nvPr/>
          </p:nvSpPr>
          <p:spPr>
            <a:xfrm>
              <a:off x="6126800" y="445100"/>
              <a:ext cx="113925" cy="171325"/>
            </a:xfrm>
            <a:custGeom>
              <a:avLst/>
              <a:gdLst/>
              <a:ahLst/>
              <a:cxnLst/>
              <a:rect l="l" t="t" r="r" b="b"/>
              <a:pathLst>
                <a:path w="4557" h="6853" extrusionOk="0">
                  <a:moveTo>
                    <a:pt x="3407" y="0"/>
                  </a:moveTo>
                  <a:lnTo>
                    <a:pt x="1070" y="2377"/>
                  </a:lnTo>
                  <a:lnTo>
                    <a:pt x="1" y="3407"/>
                  </a:lnTo>
                  <a:lnTo>
                    <a:pt x="3407" y="6853"/>
                  </a:lnTo>
                  <a:lnTo>
                    <a:pt x="4556" y="5704"/>
                  </a:lnTo>
                  <a:lnTo>
                    <a:pt x="4556" y="1109"/>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24"/>
            <p:cNvSpPr/>
            <p:nvPr/>
          </p:nvSpPr>
          <p:spPr>
            <a:xfrm>
              <a:off x="6220875" y="426275"/>
              <a:ext cx="19850" cy="29725"/>
            </a:xfrm>
            <a:custGeom>
              <a:avLst/>
              <a:gdLst/>
              <a:ahLst/>
              <a:cxnLst/>
              <a:rect l="l" t="t" r="r" b="b"/>
              <a:pathLst>
                <a:path w="794" h="1189" extrusionOk="0">
                  <a:moveTo>
                    <a:pt x="437" y="0"/>
                  </a:moveTo>
                  <a:lnTo>
                    <a:pt x="1" y="436"/>
                  </a:lnTo>
                  <a:lnTo>
                    <a:pt x="793" y="1189"/>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9" name="Google Shape;14639;p24"/>
            <p:cNvSpPr/>
            <p:nvPr/>
          </p:nvSpPr>
          <p:spPr>
            <a:xfrm>
              <a:off x="6024800" y="426275"/>
              <a:ext cx="179275" cy="96075"/>
            </a:xfrm>
            <a:custGeom>
              <a:avLst/>
              <a:gdLst/>
              <a:ahLst/>
              <a:cxnLst/>
              <a:rect l="l" t="t" r="r" b="b"/>
              <a:pathLst>
                <a:path w="7171" h="3843" extrusionOk="0">
                  <a:moveTo>
                    <a:pt x="80" y="0"/>
                  </a:moveTo>
                  <a:lnTo>
                    <a:pt x="1" y="80"/>
                  </a:lnTo>
                  <a:lnTo>
                    <a:pt x="3764" y="3843"/>
                  </a:lnTo>
                  <a:lnTo>
                    <a:pt x="7171" y="436"/>
                  </a:lnTo>
                  <a:lnTo>
                    <a:pt x="67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0" name="Google Shape;14640;p24"/>
            <p:cNvSpPr/>
            <p:nvPr/>
          </p:nvSpPr>
          <p:spPr>
            <a:xfrm>
              <a:off x="6210000" y="426275"/>
              <a:ext cx="4975" cy="2000"/>
            </a:xfrm>
            <a:custGeom>
              <a:avLst/>
              <a:gdLst/>
              <a:ahLst/>
              <a:cxnLst/>
              <a:rect l="l" t="t" r="r" b="b"/>
              <a:pathLst>
                <a:path w="199" h="80" extrusionOk="0">
                  <a:moveTo>
                    <a:pt x="0" y="0"/>
                  </a:moveTo>
                  <a:lnTo>
                    <a:pt x="79"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24"/>
            <p:cNvSpPr/>
            <p:nvPr/>
          </p:nvSpPr>
          <p:spPr>
            <a:xfrm>
              <a:off x="5831700" y="426275"/>
              <a:ext cx="193125" cy="198075"/>
            </a:xfrm>
            <a:custGeom>
              <a:avLst/>
              <a:gdLst/>
              <a:ahLst/>
              <a:cxnLst/>
              <a:rect l="l" t="t" r="r" b="b"/>
              <a:pathLst>
                <a:path w="7725" h="7923" extrusionOk="0">
                  <a:moveTo>
                    <a:pt x="278" y="0"/>
                  </a:moveTo>
                  <a:lnTo>
                    <a:pt x="0" y="238"/>
                  </a:lnTo>
                  <a:lnTo>
                    <a:pt x="0" y="595"/>
                  </a:lnTo>
                  <a:lnTo>
                    <a:pt x="40" y="595"/>
                  </a:lnTo>
                  <a:lnTo>
                    <a:pt x="7368" y="7923"/>
                  </a:lnTo>
                  <a:lnTo>
                    <a:pt x="7725" y="7606"/>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24"/>
            <p:cNvSpPr/>
            <p:nvPr/>
          </p:nvSpPr>
          <p:spPr>
            <a:xfrm>
              <a:off x="6153550" y="445100"/>
              <a:ext cx="58450" cy="59425"/>
            </a:xfrm>
            <a:custGeom>
              <a:avLst/>
              <a:gdLst/>
              <a:ahLst/>
              <a:cxnLst/>
              <a:rect l="l" t="t" r="r" b="b"/>
              <a:pathLst>
                <a:path w="2338" h="2377" extrusionOk="0">
                  <a:moveTo>
                    <a:pt x="2337" y="0"/>
                  </a:moveTo>
                  <a:lnTo>
                    <a:pt x="0" y="2377"/>
                  </a:lnTo>
                  <a:lnTo>
                    <a:pt x="233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24"/>
            <p:cNvSpPr/>
            <p:nvPr/>
          </p:nvSpPr>
          <p:spPr>
            <a:xfrm>
              <a:off x="6211975" y="445100"/>
              <a:ext cx="28750" cy="27750"/>
            </a:xfrm>
            <a:custGeom>
              <a:avLst/>
              <a:gdLst/>
              <a:ahLst/>
              <a:cxnLst/>
              <a:rect l="l" t="t" r="r" b="b"/>
              <a:pathLst>
                <a:path w="1150" h="1110" extrusionOk="0">
                  <a:moveTo>
                    <a:pt x="0" y="0"/>
                  </a:moveTo>
                  <a:lnTo>
                    <a:pt x="0" y="0"/>
                  </a:lnTo>
                  <a:lnTo>
                    <a:pt x="0" y="0"/>
                  </a:lnTo>
                  <a:lnTo>
                    <a:pt x="1149" y="1109"/>
                  </a:lnTo>
                  <a:lnTo>
                    <a:pt x="1149" y="11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24"/>
            <p:cNvSpPr/>
            <p:nvPr/>
          </p:nvSpPr>
          <p:spPr>
            <a:xfrm>
              <a:off x="6211975" y="426275"/>
              <a:ext cx="3000" cy="2000"/>
            </a:xfrm>
            <a:custGeom>
              <a:avLst/>
              <a:gdLst/>
              <a:ahLst/>
              <a:cxnLst/>
              <a:rect l="l" t="t" r="r" b="b"/>
              <a:pathLst>
                <a:path w="120" h="80" extrusionOk="0">
                  <a:moveTo>
                    <a:pt x="0" y="80"/>
                  </a:moveTo>
                  <a:lnTo>
                    <a:pt x="0" y="80"/>
                  </a:lnTo>
                  <a:lnTo>
                    <a:pt x="0" y="80"/>
                  </a:lnTo>
                  <a:lnTo>
                    <a:pt x="119" y="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24"/>
            <p:cNvSpPr/>
            <p:nvPr/>
          </p:nvSpPr>
          <p:spPr>
            <a:xfrm>
              <a:off x="6193150" y="426275"/>
              <a:ext cx="38650" cy="10925"/>
            </a:xfrm>
            <a:custGeom>
              <a:avLst/>
              <a:gdLst/>
              <a:ahLst/>
              <a:cxnLst/>
              <a:rect l="l" t="t" r="r" b="b"/>
              <a:pathLst>
                <a:path w="1546" h="437" extrusionOk="0">
                  <a:moveTo>
                    <a:pt x="1" y="0"/>
                  </a:moveTo>
                  <a:lnTo>
                    <a:pt x="437" y="436"/>
                  </a:lnTo>
                  <a:lnTo>
                    <a:pt x="595" y="238"/>
                  </a:lnTo>
                  <a:lnTo>
                    <a:pt x="952" y="238"/>
                  </a:lnTo>
                  <a:lnTo>
                    <a:pt x="1110" y="436"/>
                  </a:lnTo>
                  <a:lnTo>
                    <a:pt x="1546" y="0"/>
                  </a:lnTo>
                  <a:lnTo>
                    <a:pt x="872" y="0"/>
                  </a:lnTo>
                  <a:lnTo>
                    <a:pt x="753" y="80"/>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24"/>
            <p:cNvSpPr/>
            <p:nvPr/>
          </p:nvSpPr>
          <p:spPr>
            <a:xfrm>
              <a:off x="6136700" y="1447700"/>
              <a:ext cx="104025" cy="188750"/>
            </a:xfrm>
            <a:custGeom>
              <a:avLst/>
              <a:gdLst/>
              <a:ahLst/>
              <a:cxnLst/>
              <a:rect l="l" t="t" r="r" b="b"/>
              <a:pathLst>
                <a:path w="4161" h="7550" extrusionOk="0">
                  <a:moveTo>
                    <a:pt x="4143" y="1"/>
                  </a:moveTo>
                  <a:lnTo>
                    <a:pt x="1" y="4143"/>
                  </a:lnTo>
                  <a:lnTo>
                    <a:pt x="3210" y="935"/>
                  </a:lnTo>
                  <a:lnTo>
                    <a:pt x="4143" y="1"/>
                  </a:lnTo>
                  <a:close/>
                  <a:moveTo>
                    <a:pt x="1" y="4143"/>
                  </a:moveTo>
                  <a:lnTo>
                    <a:pt x="3011" y="7193"/>
                  </a:lnTo>
                  <a:lnTo>
                    <a:pt x="3031" y="7174"/>
                  </a:lnTo>
                  <a:lnTo>
                    <a:pt x="3031" y="7174"/>
                  </a:lnTo>
                  <a:lnTo>
                    <a:pt x="1" y="4143"/>
                  </a:lnTo>
                  <a:close/>
                  <a:moveTo>
                    <a:pt x="4160" y="6045"/>
                  </a:moveTo>
                  <a:lnTo>
                    <a:pt x="3031" y="7174"/>
                  </a:lnTo>
                  <a:lnTo>
                    <a:pt x="3031" y="7174"/>
                  </a:lnTo>
                  <a:lnTo>
                    <a:pt x="3368" y="7510"/>
                  </a:lnTo>
                  <a:lnTo>
                    <a:pt x="3368" y="7550"/>
                  </a:lnTo>
                  <a:lnTo>
                    <a:pt x="4160" y="6758"/>
                  </a:lnTo>
                  <a:lnTo>
                    <a:pt x="4160" y="60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24"/>
            <p:cNvSpPr/>
            <p:nvPr/>
          </p:nvSpPr>
          <p:spPr>
            <a:xfrm>
              <a:off x="5612825" y="947175"/>
              <a:ext cx="604125" cy="604125"/>
            </a:xfrm>
            <a:custGeom>
              <a:avLst/>
              <a:gdLst/>
              <a:ahLst/>
              <a:cxnLst/>
              <a:rect l="l" t="t" r="r" b="b"/>
              <a:pathLst>
                <a:path w="24165" h="24165" extrusionOk="0">
                  <a:moveTo>
                    <a:pt x="3368" y="515"/>
                  </a:moveTo>
                  <a:lnTo>
                    <a:pt x="3368" y="515"/>
                  </a:lnTo>
                  <a:lnTo>
                    <a:pt x="3368" y="515"/>
                  </a:lnTo>
                  <a:close/>
                  <a:moveTo>
                    <a:pt x="3210" y="1"/>
                  </a:moveTo>
                  <a:lnTo>
                    <a:pt x="3051" y="199"/>
                  </a:lnTo>
                  <a:lnTo>
                    <a:pt x="1" y="3209"/>
                  </a:lnTo>
                  <a:lnTo>
                    <a:pt x="357" y="3566"/>
                  </a:lnTo>
                  <a:lnTo>
                    <a:pt x="3368" y="515"/>
                  </a:lnTo>
                  <a:lnTo>
                    <a:pt x="3210" y="357"/>
                  </a:lnTo>
                  <a:lnTo>
                    <a:pt x="3210" y="1"/>
                  </a:lnTo>
                  <a:close/>
                  <a:moveTo>
                    <a:pt x="2595" y="5804"/>
                  </a:moveTo>
                  <a:lnTo>
                    <a:pt x="9877" y="13085"/>
                  </a:lnTo>
                  <a:lnTo>
                    <a:pt x="2595" y="5804"/>
                  </a:lnTo>
                  <a:close/>
                  <a:moveTo>
                    <a:pt x="3368" y="515"/>
                  </a:moveTo>
                  <a:lnTo>
                    <a:pt x="15938" y="13085"/>
                  </a:lnTo>
                  <a:lnTo>
                    <a:pt x="3368" y="515"/>
                  </a:lnTo>
                  <a:close/>
                  <a:moveTo>
                    <a:pt x="9877" y="13085"/>
                  </a:moveTo>
                  <a:lnTo>
                    <a:pt x="20956" y="24164"/>
                  </a:lnTo>
                  <a:lnTo>
                    <a:pt x="24165" y="20956"/>
                  </a:lnTo>
                  <a:lnTo>
                    <a:pt x="23808" y="20956"/>
                  </a:lnTo>
                  <a:lnTo>
                    <a:pt x="23650" y="20797"/>
                  </a:lnTo>
                  <a:lnTo>
                    <a:pt x="20599" y="23808"/>
                  </a:lnTo>
                  <a:lnTo>
                    <a:pt x="9877" y="130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24"/>
            <p:cNvSpPr/>
            <p:nvPr/>
          </p:nvSpPr>
          <p:spPr>
            <a:xfrm>
              <a:off x="5693050" y="855075"/>
              <a:ext cx="547675" cy="616000"/>
            </a:xfrm>
            <a:custGeom>
              <a:avLst/>
              <a:gdLst/>
              <a:ahLst/>
              <a:cxnLst/>
              <a:rect l="l" t="t" r="r" b="b"/>
              <a:pathLst>
                <a:path w="21907" h="24640" extrusionOk="0">
                  <a:moveTo>
                    <a:pt x="11597" y="8292"/>
                  </a:moveTo>
                  <a:lnTo>
                    <a:pt x="17549" y="14261"/>
                  </a:lnTo>
                  <a:lnTo>
                    <a:pt x="20599" y="17311"/>
                  </a:lnTo>
                  <a:lnTo>
                    <a:pt x="21906" y="18579"/>
                  </a:lnTo>
                  <a:lnTo>
                    <a:pt x="11597" y="8292"/>
                  </a:lnTo>
                  <a:close/>
                  <a:moveTo>
                    <a:pt x="3685" y="1"/>
                  </a:moveTo>
                  <a:lnTo>
                    <a:pt x="3486" y="199"/>
                  </a:lnTo>
                  <a:lnTo>
                    <a:pt x="159" y="3526"/>
                  </a:lnTo>
                  <a:lnTo>
                    <a:pt x="1" y="3685"/>
                  </a:lnTo>
                  <a:lnTo>
                    <a:pt x="1" y="4041"/>
                  </a:lnTo>
                  <a:lnTo>
                    <a:pt x="20599" y="24640"/>
                  </a:lnTo>
                  <a:lnTo>
                    <a:pt x="20956" y="24640"/>
                  </a:lnTo>
                  <a:lnTo>
                    <a:pt x="21906" y="23689"/>
                  </a:lnTo>
                  <a:lnTo>
                    <a:pt x="21906" y="23015"/>
                  </a:lnTo>
                  <a:lnTo>
                    <a:pt x="20757" y="24125"/>
                  </a:lnTo>
                  <a:lnTo>
                    <a:pt x="516" y="3883"/>
                  </a:lnTo>
                  <a:lnTo>
                    <a:pt x="3843" y="555"/>
                  </a:lnTo>
                  <a:lnTo>
                    <a:pt x="11597" y="8292"/>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24"/>
            <p:cNvSpPr/>
            <p:nvPr/>
          </p:nvSpPr>
          <p:spPr>
            <a:xfrm>
              <a:off x="6208025" y="1264075"/>
              <a:ext cx="32700" cy="55475"/>
            </a:xfrm>
            <a:custGeom>
              <a:avLst/>
              <a:gdLst/>
              <a:ahLst/>
              <a:cxnLst/>
              <a:rect l="l" t="t" r="r" b="b"/>
              <a:pathLst>
                <a:path w="1308" h="2219" extrusionOk="0">
                  <a:moveTo>
                    <a:pt x="1307" y="1"/>
                  </a:moveTo>
                  <a:lnTo>
                    <a:pt x="515" y="753"/>
                  </a:lnTo>
                  <a:lnTo>
                    <a:pt x="535" y="773"/>
                  </a:lnTo>
                  <a:lnTo>
                    <a:pt x="535" y="773"/>
                  </a:lnTo>
                  <a:lnTo>
                    <a:pt x="1307" y="1"/>
                  </a:lnTo>
                  <a:close/>
                  <a:moveTo>
                    <a:pt x="535" y="773"/>
                  </a:moveTo>
                  <a:lnTo>
                    <a:pt x="357" y="951"/>
                  </a:lnTo>
                  <a:lnTo>
                    <a:pt x="0" y="951"/>
                  </a:lnTo>
                  <a:lnTo>
                    <a:pt x="1307" y="2219"/>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24"/>
            <p:cNvSpPr/>
            <p:nvPr/>
          </p:nvSpPr>
          <p:spPr>
            <a:xfrm>
              <a:off x="6131750" y="1111575"/>
              <a:ext cx="108975" cy="176300"/>
            </a:xfrm>
            <a:custGeom>
              <a:avLst/>
              <a:gdLst/>
              <a:ahLst/>
              <a:cxnLst/>
              <a:rect l="l" t="t" r="r" b="b"/>
              <a:pathLst>
                <a:path w="4359" h="7052" extrusionOk="0">
                  <a:moveTo>
                    <a:pt x="4358" y="0"/>
                  </a:moveTo>
                  <a:lnTo>
                    <a:pt x="516" y="3803"/>
                  </a:lnTo>
                  <a:lnTo>
                    <a:pt x="536" y="3823"/>
                  </a:lnTo>
                  <a:lnTo>
                    <a:pt x="3408" y="951"/>
                  </a:lnTo>
                  <a:lnTo>
                    <a:pt x="4358" y="0"/>
                  </a:lnTo>
                  <a:close/>
                  <a:moveTo>
                    <a:pt x="536" y="3823"/>
                  </a:moveTo>
                  <a:lnTo>
                    <a:pt x="357" y="4001"/>
                  </a:lnTo>
                  <a:lnTo>
                    <a:pt x="1" y="4001"/>
                  </a:lnTo>
                  <a:lnTo>
                    <a:pt x="3051" y="7051"/>
                  </a:lnTo>
                  <a:lnTo>
                    <a:pt x="3408" y="7051"/>
                  </a:lnTo>
                  <a:lnTo>
                    <a:pt x="4358" y="6101"/>
                  </a:lnTo>
                  <a:lnTo>
                    <a:pt x="4358" y="5388"/>
                  </a:lnTo>
                  <a:lnTo>
                    <a:pt x="3209" y="6497"/>
                  </a:lnTo>
                  <a:lnTo>
                    <a:pt x="536" y="38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24"/>
            <p:cNvSpPr/>
            <p:nvPr/>
          </p:nvSpPr>
          <p:spPr>
            <a:xfrm>
              <a:off x="5785150" y="779825"/>
              <a:ext cx="430800" cy="430800"/>
            </a:xfrm>
            <a:custGeom>
              <a:avLst/>
              <a:gdLst/>
              <a:ahLst/>
              <a:cxnLst/>
              <a:rect l="l" t="t" r="r" b="b"/>
              <a:pathLst>
                <a:path w="17232" h="17232" extrusionOk="0">
                  <a:moveTo>
                    <a:pt x="3209" y="515"/>
                  </a:moveTo>
                  <a:lnTo>
                    <a:pt x="16757" y="14062"/>
                  </a:lnTo>
                  <a:lnTo>
                    <a:pt x="14063" y="16756"/>
                  </a:lnTo>
                  <a:lnTo>
                    <a:pt x="515" y="3209"/>
                  </a:lnTo>
                  <a:lnTo>
                    <a:pt x="3209" y="515"/>
                  </a:lnTo>
                  <a:close/>
                  <a:moveTo>
                    <a:pt x="3051" y="0"/>
                  </a:moveTo>
                  <a:lnTo>
                    <a:pt x="2853" y="158"/>
                  </a:lnTo>
                  <a:lnTo>
                    <a:pt x="159" y="2852"/>
                  </a:lnTo>
                  <a:lnTo>
                    <a:pt x="1" y="3011"/>
                  </a:lnTo>
                  <a:lnTo>
                    <a:pt x="1" y="3367"/>
                  </a:lnTo>
                  <a:lnTo>
                    <a:pt x="13865" y="17231"/>
                  </a:lnTo>
                  <a:lnTo>
                    <a:pt x="14182" y="17231"/>
                  </a:lnTo>
                  <a:lnTo>
                    <a:pt x="17232" y="14181"/>
                  </a:lnTo>
                  <a:lnTo>
                    <a:pt x="16915" y="14181"/>
                  </a:lnTo>
                  <a:lnTo>
                    <a:pt x="3051" y="31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24"/>
            <p:cNvSpPr/>
            <p:nvPr/>
          </p:nvSpPr>
          <p:spPr>
            <a:xfrm>
              <a:off x="6140675" y="892700"/>
              <a:ext cx="35675" cy="35675"/>
            </a:xfrm>
            <a:custGeom>
              <a:avLst/>
              <a:gdLst/>
              <a:ahLst/>
              <a:cxnLst/>
              <a:rect l="l" t="t" r="r" b="b"/>
              <a:pathLst>
                <a:path w="1427" h="1427" extrusionOk="0">
                  <a:moveTo>
                    <a:pt x="0" y="1"/>
                  </a:moveTo>
                  <a:lnTo>
                    <a:pt x="142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24"/>
            <p:cNvSpPr/>
            <p:nvPr/>
          </p:nvSpPr>
          <p:spPr>
            <a:xfrm>
              <a:off x="6127800" y="896675"/>
              <a:ext cx="112925" cy="112925"/>
            </a:xfrm>
            <a:custGeom>
              <a:avLst/>
              <a:gdLst/>
              <a:ahLst/>
              <a:cxnLst/>
              <a:rect l="l" t="t" r="r" b="b"/>
              <a:pathLst>
                <a:path w="4517" h="4517" extrusionOk="0">
                  <a:moveTo>
                    <a:pt x="0" y="0"/>
                  </a:moveTo>
                  <a:lnTo>
                    <a:pt x="4516" y="4516"/>
                  </a:lnTo>
                  <a:lnTo>
                    <a:pt x="4516" y="4516"/>
                  </a:lnTo>
                  <a:lnTo>
                    <a:pt x="3209"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24"/>
            <p:cNvSpPr/>
            <p:nvPr/>
          </p:nvSpPr>
          <p:spPr>
            <a:xfrm>
              <a:off x="5861400" y="700600"/>
              <a:ext cx="379325" cy="434750"/>
            </a:xfrm>
            <a:custGeom>
              <a:avLst/>
              <a:gdLst/>
              <a:ahLst/>
              <a:cxnLst/>
              <a:rect l="l" t="t" r="r" b="b"/>
              <a:pathLst>
                <a:path w="15173" h="17390" extrusionOk="0">
                  <a:moveTo>
                    <a:pt x="3328" y="515"/>
                  </a:moveTo>
                  <a:lnTo>
                    <a:pt x="3309" y="534"/>
                  </a:lnTo>
                  <a:lnTo>
                    <a:pt x="10656" y="7843"/>
                  </a:lnTo>
                  <a:lnTo>
                    <a:pt x="3328" y="515"/>
                  </a:lnTo>
                  <a:close/>
                  <a:moveTo>
                    <a:pt x="3130" y="0"/>
                  </a:moveTo>
                  <a:lnTo>
                    <a:pt x="2972" y="158"/>
                  </a:lnTo>
                  <a:lnTo>
                    <a:pt x="159" y="2971"/>
                  </a:lnTo>
                  <a:lnTo>
                    <a:pt x="1" y="3169"/>
                  </a:lnTo>
                  <a:lnTo>
                    <a:pt x="1" y="3486"/>
                  </a:lnTo>
                  <a:lnTo>
                    <a:pt x="13865" y="17390"/>
                  </a:lnTo>
                  <a:lnTo>
                    <a:pt x="14222" y="17390"/>
                  </a:lnTo>
                  <a:lnTo>
                    <a:pt x="15172" y="16439"/>
                  </a:lnTo>
                  <a:lnTo>
                    <a:pt x="15172" y="15766"/>
                  </a:lnTo>
                  <a:lnTo>
                    <a:pt x="14023" y="16875"/>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24"/>
            <p:cNvSpPr/>
            <p:nvPr/>
          </p:nvSpPr>
          <p:spPr>
            <a:xfrm>
              <a:off x="6208025" y="954100"/>
              <a:ext cx="32700" cy="55500"/>
            </a:xfrm>
            <a:custGeom>
              <a:avLst/>
              <a:gdLst/>
              <a:ahLst/>
              <a:cxnLst/>
              <a:rect l="l" t="t" r="r" b="b"/>
              <a:pathLst>
                <a:path w="1308" h="2220" extrusionOk="0">
                  <a:moveTo>
                    <a:pt x="1307" y="1"/>
                  </a:moveTo>
                  <a:lnTo>
                    <a:pt x="515" y="753"/>
                  </a:lnTo>
                  <a:lnTo>
                    <a:pt x="518" y="757"/>
                  </a:lnTo>
                  <a:lnTo>
                    <a:pt x="1307" y="1"/>
                  </a:lnTo>
                  <a:close/>
                  <a:moveTo>
                    <a:pt x="518" y="757"/>
                  </a:moveTo>
                  <a:lnTo>
                    <a:pt x="357" y="912"/>
                  </a:lnTo>
                  <a:lnTo>
                    <a:pt x="0" y="912"/>
                  </a:lnTo>
                  <a:lnTo>
                    <a:pt x="1307" y="2219"/>
                  </a:lnTo>
                  <a:lnTo>
                    <a:pt x="1307" y="1506"/>
                  </a:lnTo>
                  <a:lnTo>
                    <a:pt x="518" y="7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24"/>
            <p:cNvSpPr/>
            <p:nvPr/>
          </p:nvSpPr>
          <p:spPr>
            <a:xfrm>
              <a:off x="6127800" y="793675"/>
              <a:ext cx="112925" cy="183225"/>
            </a:xfrm>
            <a:custGeom>
              <a:avLst/>
              <a:gdLst/>
              <a:ahLst/>
              <a:cxnLst/>
              <a:rect l="l" t="t" r="r" b="b"/>
              <a:pathLst>
                <a:path w="4517" h="7329" extrusionOk="0">
                  <a:moveTo>
                    <a:pt x="4516" y="1"/>
                  </a:moveTo>
                  <a:lnTo>
                    <a:pt x="515" y="3962"/>
                  </a:lnTo>
                  <a:lnTo>
                    <a:pt x="516" y="3963"/>
                  </a:lnTo>
                  <a:lnTo>
                    <a:pt x="3566" y="951"/>
                  </a:lnTo>
                  <a:lnTo>
                    <a:pt x="4516" y="1"/>
                  </a:lnTo>
                  <a:close/>
                  <a:moveTo>
                    <a:pt x="516" y="3963"/>
                  </a:moveTo>
                  <a:lnTo>
                    <a:pt x="357" y="4120"/>
                  </a:lnTo>
                  <a:lnTo>
                    <a:pt x="198" y="4120"/>
                  </a:lnTo>
                  <a:lnTo>
                    <a:pt x="198" y="4200"/>
                  </a:lnTo>
                  <a:lnTo>
                    <a:pt x="119" y="4120"/>
                  </a:lnTo>
                  <a:lnTo>
                    <a:pt x="0" y="4120"/>
                  </a:lnTo>
                  <a:lnTo>
                    <a:pt x="3209" y="7329"/>
                  </a:lnTo>
                  <a:lnTo>
                    <a:pt x="3566" y="7329"/>
                  </a:lnTo>
                  <a:lnTo>
                    <a:pt x="4516" y="6418"/>
                  </a:lnTo>
                  <a:lnTo>
                    <a:pt x="4516" y="5705"/>
                  </a:lnTo>
                  <a:lnTo>
                    <a:pt x="3367" y="6814"/>
                  </a:lnTo>
                  <a:lnTo>
                    <a:pt x="1941" y="5388"/>
                  </a:lnTo>
                  <a:lnTo>
                    <a:pt x="516" y="396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24"/>
            <p:cNvSpPr/>
            <p:nvPr/>
          </p:nvSpPr>
          <p:spPr>
            <a:xfrm>
              <a:off x="5939650" y="432225"/>
              <a:ext cx="277300" cy="464475"/>
            </a:xfrm>
            <a:custGeom>
              <a:avLst/>
              <a:gdLst/>
              <a:ahLst/>
              <a:cxnLst/>
              <a:rect l="l" t="t" r="r" b="b"/>
              <a:pathLst>
                <a:path w="11092" h="18579" extrusionOk="0">
                  <a:moveTo>
                    <a:pt x="10735" y="0"/>
                  </a:moveTo>
                  <a:lnTo>
                    <a:pt x="3209" y="7526"/>
                  </a:lnTo>
                  <a:lnTo>
                    <a:pt x="3209" y="7544"/>
                  </a:lnTo>
                  <a:lnTo>
                    <a:pt x="3407" y="7368"/>
                  </a:lnTo>
                  <a:lnTo>
                    <a:pt x="7170" y="3605"/>
                  </a:lnTo>
                  <a:lnTo>
                    <a:pt x="10577" y="198"/>
                  </a:lnTo>
                  <a:lnTo>
                    <a:pt x="10735" y="0"/>
                  </a:lnTo>
                  <a:close/>
                  <a:moveTo>
                    <a:pt x="6972" y="11646"/>
                  </a:moveTo>
                  <a:lnTo>
                    <a:pt x="10557" y="15231"/>
                  </a:lnTo>
                  <a:lnTo>
                    <a:pt x="10577" y="15211"/>
                  </a:lnTo>
                  <a:lnTo>
                    <a:pt x="6972" y="11646"/>
                  </a:lnTo>
                  <a:close/>
                  <a:moveTo>
                    <a:pt x="3209" y="7544"/>
                  </a:moveTo>
                  <a:lnTo>
                    <a:pt x="3050" y="7685"/>
                  </a:lnTo>
                  <a:lnTo>
                    <a:pt x="198" y="10537"/>
                  </a:lnTo>
                  <a:lnTo>
                    <a:pt x="0" y="10735"/>
                  </a:lnTo>
                  <a:lnTo>
                    <a:pt x="0" y="11092"/>
                  </a:lnTo>
                  <a:lnTo>
                    <a:pt x="7526" y="18578"/>
                  </a:lnTo>
                  <a:lnTo>
                    <a:pt x="7566" y="18539"/>
                  </a:lnTo>
                  <a:lnTo>
                    <a:pt x="7447" y="18420"/>
                  </a:lnTo>
                  <a:lnTo>
                    <a:pt x="7724" y="18301"/>
                  </a:lnTo>
                  <a:lnTo>
                    <a:pt x="7883" y="18261"/>
                  </a:lnTo>
                  <a:lnTo>
                    <a:pt x="7804" y="18420"/>
                  </a:lnTo>
                  <a:lnTo>
                    <a:pt x="7724" y="18578"/>
                  </a:lnTo>
                  <a:lnTo>
                    <a:pt x="7883" y="18578"/>
                  </a:lnTo>
                  <a:lnTo>
                    <a:pt x="11092" y="15409"/>
                  </a:lnTo>
                  <a:lnTo>
                    <a:pt x="10735" y="15409"/>
                  </a:lnTo>
                  <a:lnTo>
                    <a:pt x="10557" y="15231"/>
                  </a:lnTo>
                  <a:lnTo>
                    <a:pt x="7724" y="18063"/>
                  </a:lnTo>
                  <a:lnTo>
                    <a:pt x="555" y="10893"/>
                  </a:lnTo>
                  <a:lnTo>
                    <a:pt x="3407" y="8041"/>
                  </a:lnTo>
                  <a:lnTo>
                    <a:pt x="3209" y="7883"/>
                  </a:lnTo>
                  <a:lnTo>
                    <a:pt x="3209" y="754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24"/>
            <p:cNvSpPr/>
            <p:nvPr/>
          </p:nvSpPr>
          <p:spPr>
            <a:xfrm>
              <a:off x="6127800" y="89567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24"/>
            <p:cNvSpPr/>
            <p:nvPr/>
          </p:nvSpPr>
          <p:spPr>
            <a:xfrm>
              <a:off x="6125825" y="888750"/>
              <a:ext cx="10900" cy="9925"/>
            </a:xfrm>
            <a:custGeom>
              <a:avLst/>
              <a:gdLst/>
              <a:ahLst/>
              <a:cxnLst/>
              <a:rect l="l" t="t" r="r" b="b"/>
              <a:pathLst>
                <a:path w="436" h="397" extrusionOk="0">
                  <a:moveTo>
                    <a:pt x="436" y="0"/>
                  </a:moveTo>
                  <a:lnTo>
                    <a:pt x="277" y="40"/>
                  </a:lnTo>
                  <a:lnTo>
                    <a:pt x="0" y="159"/>
                  </a:lnTo>
                  <a:lnTo>
                    <a:pt x="119" y="278"/>
                  </a:lnTo>
                  <a:lnTo>
                    <a:pt x="198" y="317"/>
                  </a:lnTo>
                  <a:lnTo>
                    <a:pt x="277" y="397"/>
                  </a:lnTo>
                  <a:lnTo>
                    <a:pt x="277"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24"/>
            <p:cNvSpPr/>
            <p:nvPr/>
          </p:nvSpPr>
          <p:spPr>
            <a:xfrm>
              <a:off x="6019850" y="432225"/>
              <a:ext cx="220875" cy="385250"/>
            </a:xfrm>
            <a:custGeom>
              <a:avLst/>
              <a:gdLst/>
              <a:ahLst/>
              <a:cxnLst/>
              <a:rect l="l" t="t" r="r" b="b"/>
              <a:pathLst>
                <a:path w="8835" h="15410" extrusionOk="0">
                  <a:moveTo>
                    <a:pt x="7527" y="0"/>
                  </a:moveTo>
                  <a:lnTo>
                    <a:pt x="1" y="7526"/>
                  </a:lnTo>
                  <a:lnTo>
                    <a:pt x="1" y="7883"/>
                  </a:lnTo>
                  <a:lnTo>
                    <a:pt x="199" y="8041"/>
                  </a:lnTo>
                  <a:lnTo>
                    <a:pt x="3764" y="11646"/>
                  </a:lnTo>
                  <a:lnTo>
                    <a:pt x="7527" y="15409"/>
                  </a:lnTo>
                  <a:lnTo>
                    <a:pt x="7884" y="15409"/>
                  </a:lnTo>
                  <a:lnTo>
                    <a:pt x="8834" y="14459"/>
                  </a:lnTo>
                  <a:lnTo>
                    <a:pt x="8834" y="13746"/>
                  </a:lnTo>
                  <a:lnTo>
                    <a:pt x="7685" y="14855"/>
                  </a:lnTo>
                  <a:lnTo>
                    <a:pt x="555" y="7685"/>
                  </a:lnTo>
                  <a:lnTo>
                    <a:pt x="4279" y="3922"/>
                  </a:lnTo>
                  <a:lnTo>
                    <a:pt x="5348" y="2892"/>
                  </a:lnTo>
                  <a:lnTo>
                    <a:pt x="7685" y="515"/>
                  </a:lnTo>
                  <a:lnTo>
                    <a:pt x="8834" y="1624"/>
                  </a:lnTo>
                  <a:lnTo>
                    <a:pt x="8834" y="951"/>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24"/>
            <p:cNvSpPr/>
            <p:nvPr/>
          </p:nvSpPr>
          <p:spPr>
            <a:xfrm>
              <a:off x="3911475" y="1049175"/>
              <a:ext cx="582325" cy="582325"/>
            </a:xfrm>
            <a:custGeom>
              <a:avLst/>
              <a:gdLst/>
              <a:ahLst/>
              <a:cxnLst/>
              <a:rect l="l" t="t" r="r" b="b"/>
              <a:pathLst>
                <a:path w="23293" h="23293" extrusionOk="0">
                  <a:moveTo>
                    <a:pt x="23293" y="3051"/>
                  </a:moveTo>
                  <a:lnTo>
                    <a:pt x="23293" y="3051"/>
                  </a:lnTo>
                  <a:lnTo>
                    <a:pt x="3051" y="23293"/>
                  </a:lnTo>
                  <a:lnTo>
                    <a:pt x="1" y="20243"/>
                  </a:lnTo>
                  <a:lnTo>
                    <a:pt x="20243" y="1"/>
                  </a:lnTo>
                  <a:lnTo>
                    <a:pt x="20243" y="1"/>
                  </a:lnTo>
                  <a:lnTo>
                    <a:pt x="1" y="2024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24"/>
            <p:cNvSpPr/>
            <p:nvPr/>
          </p:nvSpPr>
          <p:spPr>
            <a:xfrm>
              <a:off x="3987725" y="1125425"/>
              <a:ext cx="598175" cy="598175"/>
            </a:xfrm>
            <a:custGeom>
              <a:avLst/>
              <a:gdLst/>
              <a:ahLst/>
              <a:cxnLst/>
              <a:rect l="l" t="t" r="r" b="b"/>
              <a:pathLst>
                <a:path w="23927" h="23927" extrusionOk="0">
                  <a:moveTo>
                    <a:pt x="23927" y="3645"/>
                  </a:moveTo>
                  <a:lnTo>
                    <a:pt x="10221" y="17351"/>
                  </a:lnTo>
                  <a:lnTo>
                    <a:pt x="7171" y="20401"/>
                  </a:lnTo>
                  <a:lnTo>
                    <a:pt x="6973" y="20599"/>
                  </a:lnTo>
                  <a:lnTo>
                    <a:pt x="23927" y="3645"/>
                  </a:lnTo>
                  <a:close/>
                  <a:moveTo>
                    <a:pt x="6973" y="20599"/>
                  </a:moveTo>
                  <a:lnTo>
                    <a:pt x="4432" y="23140"/>
                  </a:lnTo>
                  <a:lnTo>
                    <a:pt x="4432" y="23140"/>
                  </a:lnTo>
                  <a:lnTo>
                    <a:pt x="6973" y="20599"/>
                  </a:lnTo>
                  <a:close/>
                  <a:moveTo>
                    <a:pt x="20243" y="1"/>
                  </a:moveTo>
                  <a:lnTo>
                    <a:pt x="1" y="20243"/>
                  </a:lnTo>
                  <a:lnTo>
                    <a:pt x="3645" y="23927"/>
                  </a:lnTo>
                  <a:lnTo>
                    <a:pt x="357" y="20599"/>
                  </a:lnTo>
                  <a:lnTo>
                    <a:pt x="20599" y="357"/>
                  </a:lnTo>
                  <a:lnTo>
                    <a:pt x="20401" y="159"/>
                  </a:lnTo>
                  <a:lnTo>
                    <a:pt x="2024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24"/>
            <p:cNvSpPr/>
            <p:nvPr/>
          </p:nvSpPr>
          <p:spPr>
            <a:xfrm>
              <a:off x="4078850" y="1635450"/>
              <a:ext cx="507050" cy="511025"/>
            </a:xfrm>
            <a:custGeom>
              <a:avLst/>
              <a:gdLst/>
              <a:ahLst/>
              <a:cxnLst/>
              <a:rect l="l" t="t" r="r" b="b"/>
              <a:pathLst>
                <a:path w="20282" h="20441" extrusionOk="0">
                  <a:moveTo>
                    <a:pt x="3526" y="0"/>
                  </a:moveTo>
                  <a:lnTo>
                    <a:pt x="0" y="3526"/>
                  </a:lnTo>
                  <a:lnTo>
                    <a:pt x="16954" y="20440"/>
                  </a:lnTo>
                  <a:lnTo>
                    <a:pt x="357" y="3843"/>
                  </a:lnTo>
                  <a:lnTo>
                    <a:pt x="3684" y="555"/>
                  </a:lnTo>
                  <a:lnTo>
                    <a:pt x="20282" y="17113"/>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24"/>
            <p:cNvSpPr/>
            <p:nvPr/>
          </p:nvSpPr>
          <p:spPr>
            <a:xfrm>
              <a:off x="4166975" y="1559200"/>
              <a:ext cx="426850" cy="504075"/>
            </a:xfrm>
            <a:custGeom>
              <a:avLst/>
              <a:gdLst/>
              <a:ahLst/>
              <a:cxnLst/>
              <a:rect l="l" t="t" r="r" b="b"/>
              <a:pathLst>
                <a:path w="17074" h="20163" extrusionOk="0">
                  <a:moveTo>
                    <a:pt x="3051" y="0"/>
                  </a:moveTo>
                  <a:lnTo>
                    <a:pt x="1" y="3050"/>
                  </a:lnTo>
                  <a:lnTo>
                    <a:pt x="1" y="3407"/>
                  </a:lnTo>
                  <a:lnTo>
                    <a:pt x="16757" y="20163"/>
                  </a:lnTo>
                  <a:lnTo>
                    <a:pt x="16915" y="20004"/>
                  </a:lnTo>
                  <a:lnTo>
                    <a:pt x="17074" y="19806"/>
                  </a:lnTo>
                  <a:lnTo>
                    <a:pt x="516" y="3248"/>
                  </a:lnTo>
                  <a:lnTo>
                    <a:pt x="3209" y="555"/>
                  </a:lnTo>
                  <a:lnTo>
                    <a:pt x="606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24"/>
            <p:cNvSpPr/>
            <p:nvPr/>
          </p:nvSpPr>
          <p:spPr>
            <a:xfrm>
              <a:off x="4243225" y="1216550"/>
              <a:ext cx="417950" cy="427825"/>
            </a:xfrm>
            <a:custGeom>
              <a:avLst/>
              <a:gdLst/>
              <a:ahLst/>
              <a:cxnLst/>
              <a:rect l="l" t="t" r="r" b="b"/>
              <a:pathLst>
                <a:path w="16718" h="17113" extrusionOk="0">
                  <a:moveTo>
                    <a:pt x="16717" y="3050"/>
                  </a:moveTo>
                  <a:lnTo>
                    <a:pt x="3190" y="16578"/>
                  </a:lnTo>
                  <a:lnTo>
                    <a:pt x="3210" y="16598"/>
                  </a:lnTo>
                  <a:lnTo>
                    <a:pt x="16717" y="3050"/>
                  </a:lnTo>
                  <a:close/>
                  <a:moveTo>
                    <a:pt x="13707" y="0"/>
                  </a:moveTo>
                  <a:lnTo>
                    <a:pt x="1" y="13706"/>
                  </a:lnTo>
                  <a:lnTo>
                    <a:pt x="1" y="14063"/>
                  </a:lnTo>
                  <a:lnTo>
                    <a:pt x="3011" y="17113"/>
                  </a:lnTo>
                  <a:lnTo>
                    <a:pt x="3011" y="16756"/>
                  </a:lnTo>
                  <a:lnTo>
                    <a:pt x="3190" y="16578"/>
                  </a:lnTo>
                  <a:lnTo>
                    <a:pt x="516" y="13904"/>
                  </a:lnTo>
                  <a:lnTo>
                    <a:pt x="14024" y="357"/>
                  </a:lnTo>
                  <a:lnTo>
                    <a:pt x="1386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24"/>
            <p:cNvSpPr/>
            <p:nvPr/>
          </p:nvSpPr>
          <p:spPr>
            <a:xfrm>
              <a:off x="4570050" y="1470050"/>
              <a:ext cx="90125" cy="90150"/>
            </a:xfrm>
            <a:custGeom>
              <a:avLst/>
              <a:gdLst/>
              <a:ahLst/>
              <a:cxnLst/>
              <a:rect l="l" t="t" r="r" b="b"/>
              <a:pathLst>
                <a:path w="3605" h="3606" extrusionOk="0">
                  <a:moveTo>
                    <a:pt x="0" y="3606"/>
                  </a:moveTo>
                  <a:lnTo>
                    <a:pt x="0" y="3606"/>
                  </a:lnTo>
                  <a:lnTo>
                    <a:pt x="360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24"/>
            <p:cNvSpPr/>
            <p:nvPr/>
          </p:nvSpPr>
          <p:spPr>
            <a:xfrm>
              <a:off x="4318500" y="1292800"/>
              <a:ext cx="351575" cy="430800"/>
            </a:xfrm>
            <a:custGeom>
              <a:avLst/>
              <a:gdLst/>
              <a:ahLst/>
              <a:cxnLst/>
              <a:rect l="l" t="t" r="r" b="b"/>
              <a:pathLst>
                <a:path w="14063" h="17232" extrusionOk="0">
                  <a:moveTo>
                    <a:pt x="9547" y="10537"/>
                  </a:moveTo>
                  <a:lnTo>
                    <a:pt x="6338" y="13706"/>
                  </a:lnTo>
                  <a:lnTo>
                    <a:pt x="3348" y="16697"/>
                  </a:lnTo>
                  <a:lnTo>
                    <a:pt x="3368" y="16717"/>
                  </a:lnTo>
                  <a:lnTo>
                    <a:pt x="9547" y="10537"/>
                  </a:lnTo>
                  <a:close/>
                  <a:moveTo>
                    <a:pt x="13706" y="0"/>
                  </a:moveTo>
                  <a:lnTo>
                    <a:pt x="0" y="13706"/>
                  </a:lnTo>
                  <a:lnTo>
                    <a:pt x="0" y="14063"/>
                  </a:lnTo>
                  <a:lnTo>
                    <a:pt x="3169" y="17232"/>
                  </a:lnTo>
                  <a:lnTo>
                    <a:pt x="3169" y="16875"/>
                  </a:lnTo>
                  <a:lnTo>
                    <a:pt x="3348" y="16697"/>
                  </a:lnTo>
                  <a:lnTo>
                    <a:pt x="55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24"/>
            <p:cNvSpPr/>
            <p:nvPr/>
          </p:nvSpPr>
          <p:spPr>
            <a:xfrm>
              <a:off x="4397725" y="1635450"/>
              <a:ext cx="272350" cy="351575"/>
            </a:xfrm>
            <a:custGeom>
              <a:avLst/>
              <a:gdLst/>
              <a:ahLst/>
              <a:cxnLst/>
              <a:rect l="l" t="t" r="r" b="b"/>
              <a:pathLst>
                <a:path w="10894" h="14063" extrusionOk="0">
                  <a:moveTo>
                    <a:pt x="3169" y="0"/>
                  </a:moveTo>
                  <a:lnTo>
                    <a:pt x="0" y="3169"/>
                  </a:lnTo>
                  <a:lnTo>
                    <a:pt x="0" y="3526"/>
                  </a:lnTo>
                  <a:lnTo>
                    <a:pt x="10537" y="14063"/>
                  </a:lnTo>
                  <a:lnTo>
                    <a:pt x="10735" y="13904"/>
                  </a:lnTo>
                  <a:lnTo>
                    <a:pt x="10894" y="13706"/>
                  </a:lnTo>
                  <a:lnTo>
                    <a:pt x="515" y="3367"/>
                  </a:lnTo>
                  <a:lnTo>
                    <a:pt x="3368" y="55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24"/>
            <p:cNvSpPr/>
            <p:nvPr/>
          </p:nvSpPr>
          <p:spPr>
            <a:xfrm>
              <a:off x="4569050" y="1576025"/>
              <a:ext cx="251550" cy="252550"/>
            </a:xfrm>
            <a:custGeom>
              <a:avLst/>
              <a:gdLst/>
              <a:ahLst/>
              <a:cxnLst/>
              <a:rect l="l" t="t" r="r" b="b"/>
              <a:pathLst>
                <a:path w="10062" h="10102" extrusionOk="0">
                  <a:moveTo>
                    <a:pt x="0" y="0"/>
                  </a:moveTo>
                  <a:lnTo>
                    <a:pt x="10062" y="10102"/>
                  </a:lnTo>
                  <a:lnTo>
                    <a:pt x="2734" y="2734"/>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24"/>
            <p:cNvSpPr/>
            <p:nvPr/>
          </p:nvSpPr>
          <p:spPr>
            <a:xfrm>
              <a:off x="4476950" y="1556225"/>
              <a:ext cx="272350" cy="351575"/>
            </a:xfrm>
            <a:custGeom>
              <a:avLst/>
              <a:gdLst/>
              <a:ahLst/>
              <a:cxnLst/>
              <a:rect l="l" t="t" r="r" b="b"/>
              <a:pathLst>
                <a:path w="10894" h="14063" extrusionOk="0">
                  <a:moveTo>
                    <a:pt x="3169" y="0"/>
                  </a:moveTo>
                  <a:lnTo>
                    <a:pt x="3183" y="26"/>
                  </a:lnTo>
                  <a:lnTo>
                    <a:pt x="3209" y="0"/>
                  </a:lnTo>
                  <a:close/>
                  <a:moveTo>
                    <a:pt x="3183" y="26"/>
                  </a:moveTo>
                  <a:lnTo>
                    <a:pt x="0" y="3169"/>
                  </a:lnTo>
                  <a:lnTo>
                    <a:pt x="0" y="3526"/>
                  </a:lnTo>
                  <a:lnTo>
                    <a:pt x="10537" y="14063"/>
                  </a:lnTo>
                  <a:lnTo>
                    <a:pt x="10735" y="13904"/>
                  </a:lnTo>
                  <a:lnTo>
                    <a:pt x="10894" y="13706"/>
                  </a:lnTo>
                  <a:lnTo>
                    <a:pt x="515" y="3367"/>
                  </a:lnTo>
                  <a:lnTo>
                    <a:pt x="3368" y="515"/>
                  </a:lnTo>
                  <a:lnTo>
                    <a:pt x="3209" y="317"/>
                  </a:lnTo>
                  <a:lnTo>
                    <a:pt x="3209" y="159"/>
                  </a:lnTo>
                  <a:lnTo>
                    <a:pt x="3130" y="159"/>
                  </a:lnTo>
                  <a:lnTo>
                    <a:pt x="3209" y="79"/>
                  </a:lnTo>
                  <a:lnTo>
                    <a:pt x="3183" y="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24"/>
            <p:cNvSpPr/>
            <p:nvPr/>
          </p:nvSpPr>
          <p:spPr>
            <a:xfrm>
              <a:off x="4556175" y="1372025"/>
              <a:ext cx="193125" cy="272350"/>
            </a:xfrm>
            <a:custGeom>
              <a:avLst/>
              <a:gdLst/>
              <a:ahLst/>
              <a:cxnLst/>
              <a:rect l="l" t="t" r="r" b="b"/>
              <a:pathLst>
                <a:path w="7725" h="10894" extrusionOk="0">
                  <a:moveTo>
                    <a:pt x="7368" y="0"/>
                  </a:moveTo>
                  <a:lnTo>
                    <a:pt x="40" y="7368"/>
                  </a:lnTo>
                  <a:lnTo>
                    <a:pt x="0" y="7368"/>
                  </a:lnTo>
                  <a:lnTo>
                    <a:pt x="80" y="7408"/>
                  </a:lnTo>
                  <a:lnTo>
                    <a:pt x="199" y="7289"/>
                  </a:lnTo>
                  <a:lnTo>
                    <a:pt x="357" y="7527"/>
                  </a:lnTo>
                  <a:lnTo>
                    <a:pt x="397" y="7685"/>
                  </a:lnTo>
                  <a:lnTo>
                    <a:pt x="199" y="7606"/>
                  </a:lnTo>
                  <a:lnTo>
                    <a:pt x="40" y="7527"/>
                  </a:lnTo>
                  <a:lnTo>
                    <a:pt x="40" y="7685"/>
                  </a:lnTo>
                  <a:lnTo>
                    <a:pt x="199" y="7883"/>
                  </a:lnTo>
                  <a:lnTo>
                    <a:pt x="515" y="8160"/>
                  </a:lnTo>
                  <a:lnTo>
                    <a:pt x="3249" y="10894"/>
                  </a:lnTo>
                  <a:lnTo>
                    <a:pt x="3249" y="10537"/>
                  </a:lnTo>
                  <a:lnTo>
                    <a:pt x="3407" y="10379"/>
                  </a:lnTo>
                  <a:lnTo>
                    <a:pt x="555" y="7527"/>
                  </a:lnTo>
                  <a:lnTo>
                    <a:pt x="4160" y="3922"/>
                  </a:lnTo>
                  <a:lnTo>
                    <a:pt x="7725" y="357"/>
                  </a:lnTo>
                  <a:lnTo>
                    <a:pt x="7566" y="198"/>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24"/>
            <p:cNvSpPr/>
            <p:nvPr/>
          </p:nvSpPr>
          <p:spPr>
            <a:xfrm>
              <a:off x="4556175" y="155622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24"/>
            <p:cNvSpPr/>
            <p:nvPr/>
          </p:nvSpPr>
          <p:spPr>
            <a:xfrm>
              <a:off x="4555175" y="1554225"/>
              <a:ext cx="10925" cy="9950"/>
            </a:xfrm>
            <a:custGeom>
              <a:avLst/>
              <a:gdLst/>
              <a:ahLst/>
              <a:cxnLst/>
              <a:rect l="l" t="t" r="r" b="b"/>
              <a:pathLst>
                <a:path w="437" h="398" extrusionOk="0">
                  <a:moveTo>
                    <a:pt x="239" y="1"/>
                  </a:moveTo>
                  <a:lnTo>
                    <a:pt x="120" y="120"/>
                  </a:lnTo>
                  <a:lnTo>
                    <a:pt x="80" y="159"/>
                  </a:lnTo>
                  <a:lnTo>
                    <a:pt x="1" y="239"/>
                  </a:lnTo>
                  <a:lnTo>
                    <a:pt x="80" y="239"/>
                  </a:lnTo>
                  <a:lnTo>
                    <a:pt x="239" y="318"/>
                  </a:lnTo>
                  <a:lnTo>
                    <a:pt x="437" y="397"/>
                  </a:lnTo>
                  <a:lnTo>
                    <a:pt x="397" y="239"/>
                  </a:lnTo>
                  <a:lnTo>
                    <a:pt x="23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24"/>
            <p:cNvSpPr/>
            <p:nvPr/>
          </p:nvSpPr>
          <p:spPr>
            <a:xfrm>
              <a:off x="5026575" y="1546325"/>
              <a:ext cx="179275" cy="179250"/>
            </a:xfrm>
            <a:custGeom>
              <a:avLst/>
              <a:gdLst/>
              <a:ahLst/>
              <a:cxnLst/>
              <a:rect l="l" t="t" r="r" b="b"/>
              <a:pathLst>
                <a:path w="7171" h="7170" extrusionOk="0">
                  <a:moveTo>
                    <a:pt x="3724" y="0"/>
                  </a:moveTo>
                  <a:lnTo>
                    <a:pt x="0" y="3763"/>
                  </a:lnTo>
                  <a:lnTo>
                    <a:pt x="2417" y="6180"/>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24"/>
            <p:cNvSpPr/>
            <p:nvPr/>
          </p:nvSpPr>
          <p:spPr>
            <a:xfrm>
              <a:off x="4829500" y="1546325"/>
              <a:ext cx="179275" cy="179250"/>
            </a:xfrm>
            <a:custGeom>
              <a:avLst/>
              <a:gdLst/>
              <a:ahLst/>
              <a:cxnLst/>
              <a:rect l="l" t="t" r="r" b="b"/>
              <a:pathLst>
                <a:path w="7171" h="7170" extrusionOk="0">
                  <a:moveTo>
                    <a:pt x="3407" y="0"/>
                  </a:moveTo>
                  <a:lnTo>
                    <a:pt x="1" y="3407"/>
                  </a:lnTo>
                  <a:lnTo>
                    <a:pt x="3764" y="7170"/>
                  </a:lnTo>
                  <a:lnTo>
                    <a:pt x="7170"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24"/>
            <p:cNvSpPr/>
            <p:nvPr/>
          </p:nvSpPr>
          <p:spPr>
            <a:xfrm>
              <a:off x="4923575" y="1443325"/>
              <a:ext cx="188200" cy="188175"/>
            </a:xfrm>
            <a:custGeom>
              <a:avLst/>
              <a:gdLst/>
              <a:ahLst/>
              <a:cxnLst/>
              <a:rect l="l" t="t" r="r" b="b"/>
              <a:pathLst>
                <a:path w="7528" h="7527" extrusionOk="0">
                  <a:moveTo>
                    <a:pt x="3764" y="0"/>
                  </a:moveTo>
                  <a:lnTo>
                    <a:pt x="1" y="3764"/>
                  </a:lnTo>
                  <a:lnTo>
                    <a:pt x="1348" y="5110"/>
                  </a:lnTo>
                  <a:lnTo>
                    <a:pt x="3764" y="7527"/>
                  </a:lnTo>
                  <a:lnTo>
                    <a:pt x="6141"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24"/>
            <p:cNvSpPr/>
            <p:nvPr/>
          </p:nvSpPr>
          <p:spPr>
            <a:xfrm>
              <a:off x="4932500" y="1649300"/>
              <a:ext cx="170350" cy="170375"/>
            </a:xfrm>
            <a:custGeom>
              <a:avLst/>
              <a:gdLst/>
              <a:ahLst/>
              <a:cxnLst/>
              <a:rect l="l" t="t" r="r" b="b"/>
              <a:pathLst>
                <a:path w="6814" h="6815" extrusionOk="0">
                  <a:moveTo>
                    <a:pt x="3407" y="1"/>
                  </a:moveTo>
                  <a:lnTo>
                    <a:pt x="1070" y="2338"/>
                  </a:lnTo>
                  <a:lnTo>
                    <a:pt x="0"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24"/>
            <p:cNvSpPr/>
            <p:nvPr/>
          </p:nvSpPr>
          <p:spPr>
            <a:xfrm>
              <a:off x="4637375" y="1452225"/>
              <a:ext cx="192150" cy="376350"/>
            </a:xfrm>
            <a:custGeom>
              <a:avLst/>
              <a:gdLst/>
              <a:ahLst/>
              <a:cxnLst/>
              <a:rect l="l" t="t" r="r" b="b"/>
              <a:pathLst>
                <a:path w="7686" h="15054" extrusionOk="0">
                  <a:moveTo>
                    <a:pt x="7329" y="1"/>
                  </a:moveTo>
                  <a:lnTo>
                    <a:pt x="1" y="7329"/>
                  </a:lnTo>
                  <a:lnTo>
                    <a:pt x="1" y="7686"/>
                  </a:lnTo>
                  <a:lnTo>
                    <a:pt x="7329" y="15054"/>
                  </a:lnTo>
                  <a:lnTo>
                    <a:pt x="7686" y="14697"/>
                  </a:lnTo>
                  <a:lnTo>
                    <a:pt x="516" y="7527"/>
                  </a:lnTo>
                  <a:lnTo>
                    <a:pt x="7686" y="357"/>
                  </a:lnTo>
                  <a:lnTo>
                    <a:pt x="7487"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24"/>
            <p:cNvSpPr/>
            <p:nvPr/>
          </p:nvSpPr>
          <p:spPr>
            <a:xfrm>
              <a:off x="4959225" y="1649300"/>
              <a:ext cx="58450" cy="58450"/>
            </a:xfrm>
            <a:custGeom>
              <a:avLst/>
              <a:gdLst/>
              <a:ahLst/>
              <a:cxnLst/>
              <a:rect l="l" t="t" r="r" b="b"/>
              <a:pathLst>
                <a:path w="2338" h="2338" extrusionOk="0">
                  <a:moveTo>
                    <a:pt x="2338" y="1"/>
                  </a:moveTo>
                  <a:lnTo>
                    <a:pt x="1" y="23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24"/>
            <p:cNvSpPr/>
            <p:nvPr/>
          </p:nvSpPr>
          <p:spPr>
            <a:xfrm>
              <a:off x="4957250" y="1571075"/>
              <a:ext cx="60425" cy="60425"/>
            </a:xfrm>
            <a:custGeom>
              <a:avLst/>
              <a:gdLst/>
              <a:ahLst/>
              <a:cxnLst/>
              <a:rect l="l" t="t" r="r" b="b"/>
              <a:pathLst>
                <a:path w="2417" h="2417" extrusionOk="0">
                  <a:moveTo>
                    <a:pt x="1" y="0"/>
                  </a:moveTo>
                  <a:lnTo>
                    <a:pt x="2417" y="2417"/>
                  </a:lnTo>
                  <a:lnTo>
                    <a:pt x="2417"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24"/>
            <p:cNvSpPr/>
            <p:nvPr/>
          </p:nvSpPr>
          <p:spPr>
            <a:xfrm>
              <a:off x="5616800" y="1036300"/>
              <a:ext cx="604100" cy="693250"/>
            </a:xfrm>
            <a:custGeom>
              <a:avLst/>
              <a:gdLst/>
              <a:ahLst/>
              <a:cxnLst/>
              <a:rect l="l" t="t" r="r" b="b"/>
              <a:pathLst>
                <a:path w="24164" h="27730" extrusionOk="0">
                  <a:moveTo>
                    <a:pt x="198" y="1"/>
                  </a:moveTo>
                  <a:lnTo>
                    <a:pt x="198" y="357"/>
                  </a:lnTo>
                  <a:lnTo>
                    <a:pt x="0" y="516"/>
                  </a:lnTo>
                  <a:lnTo>
                    <a:pt x="23491" y="24006"/>
                  </a:lnTo>
                  <a:lnTo>
                    <a:pt x="23649" y="24164"/>
                  </a:lnTo>
                  <a:lnTo>
                    <a:pt x="23491" y="24323"/>
                  </a:lnTo>
                  <a:lnTo>
                    <a:pt x="20599" y="27175"/>
                  </a:lnTo>
                  <a:lnTo>
                    <a:pt x="20797" y="27373"/>
                  </a:lnTo>
                  <a:lnTo>
                    <a:pt x="20797" y="27729"/>
                  </a:lnTo>
                  <a:lnTo>
                    <a:pt x="23807" y="24679"/>
                  </a:lnTo>
                  <a:lnTo>
                    <a:pt x="24164" y="24323"/>
                  </a:lnTo>
                  <a:lnTo>
                    <a:pt x="24164" y="24006"/>
                  </a:lnTo>
                  <a:lnTo>
                    <a:pt x="24164" y="23966"/>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24"/>
            <p:cNvSpPr/>
            <p:nvPr/>
          </p:nvSpPr>
          <p:spPr>
            <a:xfrm>
              <a:off x="5541525" y="1635450"/>
              <a:ext cx="595200" cy="608075"/>
            </a:xfrm>
            <a:custGeom>
              <a:avLst/>
              <a:gdLst/>
              <a:ahLst/>
              <a:cxnLst/>
              <a:rect l="l" t="t" r="r" b="b"/>
              <a:pathLst>
                <a:path w="23808" h="24323" extrusionOk="0">
                  <a:moveTo>
                    <a:pt x="20401" y="0"/>
                  </a:moveTo>
                  <a:lnTo>
                    <a:pt x="20401" y="357"/>
                  </a:lnTo>
                  <a:lnTo>
                    <a:pt x="1" y="20797"/>
                  </a:lnTo>
                  <a:lnTo>
                    <a:pt x="20243" y="555"/>
                  </a:lnTo>
                  <a:lnTo>
                    <a:pt x="23253" y="3565"/>
                  </a:lnTo>
                  <a:lnTo>
                    <a:pt x="3011" y="23807"/>
                  </a:lnTo>
                  <a:lnTo>
                    <a:pt x="3209" y="24005"/>
                  </a:lnTo>
                  <a:lnTo>
                    <a:pt x="3209" y="24322"/>
                  </a:lnTo>
                  <a:lnTo>
                    <a:pt x="23808" y="3763"/>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24"/>
            <p:cNvSpPr/>
            <p:nvPr/>
          </p:nvSpPr>
          <p:spPr>
            <a:xfrm>
              <a:off x="5532625" y="1544325"/>
              <a:ext cx="518950" cy="611050"/>
            </a:xfrm>
            <a:custGeom>
              <a:avLst/>
              <a:gdLst/>
              <a:ahLst/>
              <a:cxnLst/>
              <a:rect l="l" t="t" r="r" b="b"/>
              <a:pathLst>
                <a:path w="20758" h="24442" extrusionOk="0">
                  <a:moveTo>
                    <a:pt x="17113" y="1"/>
                  </a:moveTo>
                  <a:lnTo>
                    <a:pt x="17113" y="318"/>
                  </a:lnTo>
                  <a:lnTo>
                    <a:pt x="16915" y="516"/>
                  </a:lnTo>
                  <a:lnTo>
                    <a:pt x="20242" y="3843"/>
                  </a:lnTo>
                  <a:lnTo>
                    <a:pt x="0" y="24085"/>
                  </a:lnTo>
                  <a:lnTo>
                    <a:pt x="159" y="24244"/>
                  </a:lnTo>
                  <a:lnTo>
                    <a:pt x="357" y="24442"/>
                  </a:lnTo>
                  <a:lnTo>
                    <a:pt x="20757" y="4002"/>
                  </a:lnTo>
                  <a:lnTo>
                    <a:pt x="2075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24"/>
            <p:cNvSpPr/>
            <p:nvPr/>
          </p:nvSpPr>
          <p:spPr>
            <a:xfrm>
              <a:off x="5449425" y="1125425"/>
              <a:ext cx="511025" cy="518950"/>
            </a:xfrm>
            <a:custGeom>
              <a:avLst/>
              <a:gdLst/>
              <a:ahLst/>
              <a:cxnLst/>
              <a:rect l="l" t="t" r="r" b="b"/>
              <a:pathLst>
                <a:path w="20441" h="20758" extrusionOk="0">
                  <a:moveTo>
                    <a:pt x="1" y="3645"/>
                  </a:moveTo>
                  <a:lnTo>
                    <a:pt x="16559" y="20243"/>
                  </a:lnTo>
                  <a:lnTo>
                    <a:pt x="16579" y="20223"/>
                  </a:lnTo>
                  <a:lnTo>
                    <a:pt x="1" y="3645"/>
                  </a:lnTo>
                  <a:close/>
                  <a:moveTo>
                    <a:pt x="3685" y="1"/>
                  </a:moveTo>
                  <a:lnTo>
                    <a:pt x="3487" y="159"/>
                  </a:lnTo>
                  <a:lnTo>
                    <a:pt x="3328" y="357"/>
                  </a:lnTo>
                  <a:lnTo>
                    <a:pt x="19886" y="16915"/>
                  </a:lnTo>
                  <a:lnTo>
                    <a:pt x="16579" y="20223"/>
                  </a:lnTo>
                  <a:lnTo>
                    <a:pt x="16757" y="20401"/>
                  </a:lnTo>
                  <a:lnTo>
                    <a:pt x="16757" y="20758"/>
                  </a:lnTo>
                  <a:lnTo>
                    <a:pt x="20441" y="1707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24"/>
            <p:cNvSpPr/>
            <p:nvPr/>
          </p:nvSpPr>
          <p:spPr>
            <a:xfrm>
              <a:off x="5373175" y="1216550"/>
              <a:ext cx="495175" cy="504075"/>
            </a:xfrm>
            <a:custGeom>
              <a:avLst/>
              <a:gdLst/>
              <a:ahLst/>
              <a:cxnLst/>
              <a:rect l="l" t="t" r="r" b="b"/>
              <a:pathLst>
                <a:path w="19807" h="20163" extrusionOk="0">
                  <a:moveTo>
                    <a:pt x="3051" y="0"/>
                  </a:moveTo>
                  <a:lnTo>
                    <a:pt x="2892" y="198"/>
                  </a:lnTo>
                  <a:lnTo>
                    <a:pt x="2694" y="357"/>
                  </a:lnTo>
                  <a:lnTo>
                    <a:pt x="19292" y="16954"/>
                  </a:lnTo>
                  <a:lnTo>
                    <a:pt x="16598" y="19648"/>
                  </a:lnTo>
                  <a:lnTo>
                    <a:pt x="1" y="3050"/>
                  </a:lnTo>
                  <a:lnTo>
                    <a:pt x="10538" y="13587"/>
                  </a:lnTo>
                  <a:lnTo>
                    <a:pt x="13707" y="16756"/>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24"/>
            <p:cNvSpPr/>
            <p:nvPr/>
          </p:nvSpPr>
          <p:spPr>
            <a:xfrm>
              <a:off x="5373175" y="1635450"/>
              <a:ext cx="418925" cy="427825"/>
            </a:xfrm>
            <a:custGeom>
              <a:avLst/>
              <a:gdLst/>
              <a:ahLst/>
              <a:cxnLst/>
              <a:rect l="l" t="t" r="r" b="b"/>
              <a:pathLst>
                <a:path w="16757" h="17113" extrusionOk="0">
                  <a:moveTo>
                    <a:pt x="13707" y="0"/>
                  </a:moveTo>
                  <a:lnTo>
                    <a:pt x="13707" y="357"/>
                  </a:lnTo>
                  <a:lnTo>
                    <a:pt x="1" y="14063"/>
                  </a:lnTo>
                  <a:lnTo>
                    <a:pt x="13548" y="555"/>
                  </a:lnTo>
                  <a:lnTo>
                    <a:pt x="16242" y="3248"/>
                  </a:lnTo>
                  <a:lnTo>
                    <a:pt x="2694" y="16756"/>
                  </a:lnTo>
                  <a:lnTo>
                    <a:pt x="2892" y="16954"/>
                  </a:lnTo>
                  <a:lnTo>
                    <a:pt x="3051" y="17113"/>
                  </a:lnTo>
                  <a:lnTo>
                    <a:pt x="16757" y="340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24"/>
            <p:cNvSpPr/>
            <p:nvPr/>
          </p:nvSpPr>
          <p:spPr>
            <a:xfrm>
              <a:off x="5372200" y="1720600"/>
              <a:ext cx="92125" cy="92125"/>
            </a:xfrm>
            <a:custGeom>
              <a:avLst/>
              <a:gdLst/>
              <a:ahLst/>
              <a:cxnLst/>
              <a:rect l="l" t="t" r="r" b="b"/>
              <a:pathLst>
                <a:path w="3685" h="3685" extrusionOk="0">
                  <a:moveTo>
                    <a:pt x="3684" y="1"/>
                  </a:moveTo>
                  <a:lnTo>
                    <a:pt x="3684" y="1"/>
                  </a:lnTo>
                  <a:lnTo>
                    <a:pt x="0" y="368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24"/>
            <p:cNvSpPr/>
            <p:nvPr/>
          </p:nvSpPr>
          <p:spPr>
            <a:xfrm>
              <a:off x="5364275" y="1556225"/>
              <a:ext cx="351575" cy="430800"/>
            </a:xfrm>
            <a:custGeom>
              <a:avLst/>
              <a:gdLst/>
              <a:ahLst/>
              <a:cxnLst/>
              <a:rect l="l" t="t" r="r" b="b"/>
              <a:pathLst>
                <a:path w="14063" h="17232" extrusionOk="0">
                  <a:moveTo>
                    <a:pt x="10894" y="0"/>
                  </a:moveTo>
                  <a:lnTo>
                    <a:pt x="10894" y="357"/>
                  </a:lnTo>
                  <a:lnTo>
                    <a:pt x="7843" y="3446"/>
                  </a:lnTo>
                  <a:lnTo>
                    <a:pt x="7843" y="3446"/>
                  </a:lnTo>
                  <a:lnTo>
                    <a:pt x="10735" y="555"/>
                  </a:lnTo>
                  <a:lnTo>
                    <a:pt x="13548" y="3367"/>
                  </a:lnTo>
                  <a:lnTo>
                    <a:pt x="0" y="16875"/>
                  </a:lnTo>
                  <a:lnTo>
                    <a:pt x="198"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24"/>
            <p:cNvSpPr/>
            <p:nvPr/>
          </p:nvSpPr>
          <p:spPr>
            <a:xfrm>
              <a:off x="5293950" y="1292800"/>
              <a:ext cx="342675" cy="351575"/>
            </a:xfrm>
            <a:custGeom>
              <a:avLst/>
              <a:gdLst/>
              <a:ahLst/>
              <a:cxnLst/>
              <a:rect l="l" t="t" r="r" b="b"/>
              <a:pathLst>
                <a:path w="13707" h="14063" extrusionOk="0">
                  <a:moveTo>
                    <a:pt x="1" y="3169"/>
                  </a:moveTo>
                  <a:lnTo>
                    <a:pt x="7369" y="10537"/>
                  </a:lnTo>
                  <a:lnTo>
                    <a:pt x="1" y="3169"/>
                  </a:lnTo>
                  <a:close/>
                  <a:moveTo>
                    <a:pt x="7369" y="10537"/>
                  </a:moveTo>
                  <a:lnTo>
                    <a:pt x="7725" y="10894"/>
                  </a:lnTo>
                  <a:lnTo>
                    <a:pt x="7369" y="10537"/>
                  </a:lnTo>
                  <a:close/>
                  <a:moveTo>
                    <a:pt x="7725" y="10894"/>
                  </a:moveTo>
                  <a:lnTo>
                    <a:pt x="10379" y="13548"/>
                  </a:lnTo>
                  <a:lnTo>
                    <a:pt x="10379" y="13548"/>
                  </a:lnTo>
                  <a:lnTo>
                    <a:pt x="7725" y="10894"/>
                  </a:lnTo>
                  <a:close/>
                  <a:moveTo>
                    <a:pt x="3170" y="0"/>
                  </a:moveTo>
                  <a:lnTo>
                    <a:pt x="3011" y="198"/>
                  </a:lnTo>
                  <a:lnTo>
                    <a:pt x="2813" y="357"/>
                  </a:lnTo>
                  <a:lnTo>
                    <a:pt x="13192" y="10735"/>
                  </a:lnTo>
                  <a:lnTo>
                    <a:pt x="10379" y="13548"/>
                  </a:lnTo>
                  <a:lnTo>
                    <a:pt x="10379" y="13548"/>
                  </a:lnTo>
                  <a:lnTo>
                    <a:pt x="10538" y="13706"/>
                  </a:lnTo>
                  <a:lnTo>
                    <a:pt x="10538" y="14063"/>
                  </a:lnTo>
                  <a:lnTo>
                    <a:pt x="10656" y="13983"/>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24"/>
            <p:cNvSpPr/>
            <p:nvPr/>
          </p:nvSpPr>
          <p:spPr>
            <a:xfrm>
              <a:off x="5213750" y="1452225"/>
              <a:ext cx="252550" cy="251575"/>
            </a:xfrm>
            <a:custGeom>
              <a:avLst/>
              <a:gdLst/>
              <a:ahLst/>
              <a:cxnLst/>
              <a:rect l="l" t="t" r="r" b="b"/>
              <a:pathLst>
                <a:path w="10102" h="10063" extrusionOk="0">
                  <a:moveTo>
                    <a:pt x="0" y="1"/>
                  </a:moveTo>
                  <a:lnTo>
                    <a:pt x="10101" y="10062"/>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24"/>
            <p:cNvSpPr/>
            <p:nvPr/>
          </p:nvSpPr>
          <p:spPr>
            <a:xfrm>
              <a:off x="5285050" y="1372025"/>
              <a:ext cx="272350" cy="352575"/>
            </a:xfrm>
            <a:custGeom>
              <a:avLst/>
              <a:gdLst/>
              <a:ahLst/>
              <a:cxnLst/>
              <a:rect l="l" t="t" r="r" b="b"/>
              <a:pathLst>
                <a:path w="10894" h="14103" extrusionOk="0">
                  <a:moveTo>
                    <a:pt x="357" y="0"/>
                  </a:moveTo>
                  <a:lnTo>
                    <a:pt x="198" y="198"/>
                  </a:lnTo>
                  <a:lnTo>
                    <a:pt x="0" y="357"/>
                  </a:lnTo>
                  <a:lnTo>
                    <a:pt x="10379" y="10735"/>
                  </a:lnTo>
                  <a:lnTo>
                    <a:pt x="7527" y="13587"/>
                  </a:lnTo>
                  <a:lnTo>
                    <a:pt x="7725" y="13746"/>
                  </a:lnTo>
                  <a:lnTo>
                    <a:pt x="7725" y="13904"/>
                  </a:lnTo>
                  <a:lnTo>
                    <a:pt x="7764" y="13944"/>
                  </a:lnTo>
                  <a:lnTo>
                    <a:pt x="7725" y="13983"/>
                  </a:lnTo>
                  <a:lnTo>
                    <a:pt x="7725" y="14063"/>
                  </a:lnTo>
                  <a:lnTo>
                    <a:pt x="7725" y="14102"/>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24"/>
            <p:cNvSpPr/>
            <p:nvPr/>
          </p:nvSpPr>
          <p:spPr>
            <a:xfrm>
              <a:off x="5285050" y="1635450"/>
              <a:ext cx="193125" cy="272350"/>
            </a:xfrm>
            <a:custGeom>
              <a:avLst/>
              <a:gdLst/>
              <a:ahLst/>
              <a:cxnLst/>
              <a:rect l="l" t="t" r="r" b="b"/>
              <a:pathLst>
                <a:path w="7725" h="10894" extrusionOk="0">
                  <a:moveTo>
                    <a:pt x="4516" y="0"/>
                  </a:moveTo>
                  <a:lnTo>
                    <a:pt x="4516" y="357"/>
                  </a:lnTo>
                  <a:lnTo>
                    <a:pt x="4318" y="555"/>
                  </a:lnTo>
                  <a:lnTo>
                    <a:pt x="7170" y="3407"/>
                  </a:lnTo>
                  <a:lnTo>
                    <a:pt x="3486" y="7091"/>
                  </a:lnTo>
                  <a:lnTo>
                    <a:pt x="0" y="10537"/>
                  </a:lnTo>
                  <a:lnTo>
                    <a:pt x="198" y="10735"/>
                  </a:lnTo>
                  <a:lnTo>
                    <a:pt x="357" y="10894"/>
                  </a:lnTo>
                  <a:lnTo>
                    <a:pt x="7725" y="3565"/>
                  </a:lnTo>
                  <a:lnTo>
                    <a:pt x="7725" y="3526"/>
                  </a:lnTo>
                  <a:lnTo>
                    <a:pt x="7685" y="3486"/>
                  </a:lnTo>
                  <a:lnTo>
                    <a:pt x="7527" y="3645"/>
                  </a:lnTo>
                  <a:lnTo>
                    <a:pt x="7408" y="3407"/>
                  </a:lnTo>
                  <a:lnTo>
                    <a:pt x="7329" y="3248"/>
                  </a:lnTo>
                  <a:lnTo>
                    <a:pt x="7527" y="3288"/>
                  </a:lnTo>
                  <a:lnTo>
                    <a:pt x="7527" y="3328"/>
                  </a:lnTo>
                  <a:lnTo>
                    <a:pt x="7725" y="3367"/>
                  </a:lnTo>
                  <a:lnTo>
                    <a:pt x="7725" y="3209"/>
                  </a:lnTo>
                  <a:lnTo>
                    <a:pt x="7527" y="3050"/>
                  </a:lnTo>
                  <a:lnTo>
                    <a:pt x="7249" y="2733"/>
                  </a:lnTo>
                  <a:lnTo>
                    <a:pt x="45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24"/>
            <p:cNvSpPr/>
            <p:nvPr/>
          </p:nvSpPr>
          <p:spPr>
            <a:xfrm>
              <a:off x="5017650" y="1649300"/>
              <a:ext cx="179275" cy="179275"/>
            </a:xfrm>
            <a:custGeom>
              <a:avLst/>
              <a:gdLst/>
              <a:ahLst/>
              <a:cxnLst/>
              <a:rect l="l" t="t" r="r" b="b"/>
              <a:pathLst>
                <a:path w="7171" h="7171" extrusionOk="0">
                  <a:moveTo>
                    <a:pt x="3408" y="3407"/>
                  </a:moveTo>
                  <a:lnTo>
                    <a:pt x="7171" y="7171"/>
                  </a:lnTo>
                  <a:lnTo>
                    <a:pt x="7171" y="7171"/>
                  </a:lnTo>
                  <a:lnTo>
                    <a:pt x="2259" y="2259"/>
                  </a:lnTo>
                  <a:lnTo>
                    <a:pt x="1" y="1"/>
                  </a:ln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24"/>
            <p:cNvSpPr/>
            <p:nvPr/>
          </p:nvSpPr>
          <p:spPr>
            <a:xfrm>
              <a:off x="5477175" y="1721600"/>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24"/>
            <p:cNvSpPr/>
            <p:nvPr/>
          </p:nvSpPr>
          <p:spPr>
            <a:xfrm>
              <a:off x="5468250" y="1716650"/>
              <a:ext cx="10925" cy="9925"/>
            </a:xfrm>
            <a:custGeom>
              <a:avLst/>
              <a:gdLst/>
              <a:ahLst/>
              <a:cxnLst/>
              <a:rect l="l" t="t" r="r" b="b"/>
              <a:pathLst>
                <a:path w="437" h="397" extrusionOk="0">
                  <a:moveTo>
                    <a:pt x="1" y="0"/>
                  </a:moveTo>
                  <a:lnTo>
                    <a:pt x="80" y="159"/>
                  </a:lnTo>
                  <a:lnTo>
                    <a:pt x="199" y="397"/>
                  </a:lnTo>
                  <a:lnTo>
                    <a:pt x="357"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24"/>
            <p:cNvSpPr/>
            <p:nvPr/>
          </p:nvSpPr>
          <p:spPr>
            <a:xfrm>
              <a:off x="5205825" y="1452225"/>
              <a:ext cx="192150" cy="376350"/>
            </a:xfrm>
            <a:custGeom>
              <a:avLst/>
              <a:gdLst/>
              <a:ahLst/>
              <a:cxnLst/>
              <a:rect l="l" t="t" r="r" b="b"/>
              <a:pathLst>
                <a:path w="7686" h="15054" extrusionOk="0">
                  <a:moveTo>
                    <a:pt x="317" y="1"/>
                  </a:moveTo>
                  <a:lnTo>
                    <a:pt x="0" y="357"/>
                  </a:lnTo>
                  <a:lnTo>
                    <a:pt x="7130" y="7527"/>
                  </a:lnTo>
                  <a:lnTo>
                    <a:pt x="0" y="14697"/>
                  </a:lnTo>
                  <a:lnTo>
                    <a:pt x="159" y="14856"/>
                  </a:lnTo>
                  <a:lnTo>
                    <a:pt x="317" y="15054"/>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24"/>
            <p:cNvSpPr/>
            <p:nvPr/>
          </p:nvSpPr>
          <p:spPr>
            <a:xfrm>
              <a:off x="5017650" y="1571075"/>
              <a:ext cx="59450" cy="60425"/>
            </a:xfrm>
            <a:custGeom>
              <a:avLst/>
              <a:gdLst/>
              <a:ahLst/>
              <a:cxnLst/>
              <a:rect l="l" t="t" r="r" b="b"/>
              <a:pathLst>
                <a:path w="2378" h="2417" extrusionOk="0">
                  <a:moveTo>
                    <a:pt x="1" y="2417"/>
                  </a:moveTo>
                  <a:lnTo>
                    <a:pt x="1" y="2417"/>
                  </a:lnTo>
                  <a:lnTo>
                    <a:pt x="1" y="2417"/>
                  </a:lnTo>
                  <a:lnTo>
                    <a:pt x="23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24"/>
            <p:cNvSpPr/>
            <p:nvPr/>
          </p:nvSpPr>
          <p:spPr>
            <a:xfrm>
              <a:off x="5017650" y="1649300"/>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24"/>
            <p:cNvSpPr/>
            <p:nvPr/>
          </p:nvSpPr>
          <p:spPr>
            <a:xfrm>
              <a:off x="4417525" y="441125"/>
              <a:ext cx="689275" cy="688300"/>
            </a:xfrm>
            <a:custGeom>
              <a:avLst/>
              <a:gdLst/>
              <a:ahLst/>
              <a:cxnLst/>
              <a:rect l="l" t="t" r="r" b="b"/>
              <a:pathLst>
                <a:path w="27571" h="27532" extrusionOk="0">
                  <a:moveTo>
                    <a:pt x="15212" y="15212"/>
                  </a:moveTo>
                  <a:lnTo>
                    <a:pt x="3388" y="27036"/>
                  </a:lnTo>
                  <a:lnTo>
                    <a:pt x="3407" y="27056"/>
                  </a:lnTo>
                  <a:lnTo>
                    <a:pt x="15212" y="15212"/>
                  </a:lnTo>
                  <a:close/>
                  <a:moveTo>
                    <a:pt x="24362" y="1"/>
                  </a:moveTo>
                  <a:lnTo>
                    <a:pt x="20956" y="3368"/>
                  </a:lnTo>
                  <a:lnTo>
                    <a:pt x="357" y="23966"/>
                  </a:lnTo>
                  <a:lnTo>
                    <a:pt x="1" y="24323"/>
                  </a:lnTo>
                  <a:lnTo>
                    <a:pt x="3051" y="27373"/>
                  </a:lnTo>
                  <a:lnTo>
                    <a:pt x="3249" y="27531"/>
                  </a:lnTo>
                  <a:lnTo>
                    <a:pt x="3249" y="27175"/>
                  </a:lnTo>
                  <a:lnTo>
                    <a:pt x="3388" y="27036"/>
                  </a:lnTo>
                  <a:lnTo>
                    <a:pt x="357" y="24006"/>
                  </a:lnTo>
                  <a:lnTo>
                    <a:pt x="24006" y="357"/>
                  </a:lnTo>
                  <a:lnTo>
                    <a:pt x="27016" y="3368"/>
                  </a:lnTo>
                  <a:lnTo>
                    <a:pt x="15212" y="15212"/>
                  </a:lnTo>
                  <a:lnTo>
                    <a:pt x="20163" y="10260"/>
                  </a:lnTo>
                  <a:lnTo>
                    <a:pt x="23847" y="6576"/>
                  </a:lnTo>
                  <a:lnTo>
                    <a:pt x="27214" y="3209"/>
                  </a:lnTo>
                  <a:lnTo>
                    <a:pt x="27571" y="3209"/>
                  </a:lnTo>
                  <a:lnTo>
                    <a:pt x="2436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24"/>
            <p:cNvSpPr/>
            <p:nvPr/>
          </p:nvSpPr>
          <p:spPr>
            <a:xfrm>
              <a:off x="5012700" y="521350"/>
              <a:ext cx="609075" cy="608075"/>
            </a:xfrm>
            <a:custGeom>
              <a:avLst/>
              <a:gdLst/>
              <a:ahLst/>
              <a:cxnLst/>
              <a:rect l="l" t="t" r="r" b="b"/>
              <a:pathLst>
                <a:path w="24363" h="24323" extrusionOk="0">
                  <a:moveTo>
                    <a:pt x="555" y="3565"/>
                  </a:moveTo>
                  <a:lnTo>
                    <a:pt x="17589" y="20599"/>
                  </a:lnTo>
                  <a:lnTo>
                    <a:pt x="555" y="3565"/>
                  </a:lnTo>
                  <a:close/>
                  <a:moveTo>
                    <a:pt x="17589" y="20599"/>
                  </a:moveTo>
                  <a:lnTo>
                    <a:pt x="17945" y="20955"/>
                  </a:lnTo>
                  <a:lnTo>
                    <a:pt x="17589" y="20599"/>
                  </a:lnTo>
                  <a:close/>
                  <a:moveTo>
                    <a:pt x="17945" y="20955"/>
                  </a:moveTo>
                  <a:lnTo>
                    <a:pt x="18104" y="21114"/>
                  </a:lnTo>
                  <a:lnTo>
                    <a:pt x="17945" y="20955"/>
                  </a:lnTo>
                  <a:close/>
                  <a:moveTo>
                    <a:pt x="18104" y="21114"/>
                  </a:moveTo>
                  <a:lnTo>
                    <a:pt x="20797" y="23807"/>
                  </a:lnTo>
                  <a:lnTo>
                    <a:pt x="18104" y="21114"/>
                  </a:lnTo>
                  <a:close/>
                  <a:moveTo>
                    <a:pt x="20797" y="23807"/>
                  </a:moveTo>
                  <a:lnTo>
                    <a:pt x="20797" y="23807"/>
                  </a:lnTo>
                  <a:lnTo>
                    <a:pt x="20797" y="23807"/>
                  </a:lnTo>
                  <a:close/>
                  <a:moveTo>
                    <a:pt x="3407" y="0"/>
                  </a:moveTo>
                  <a:lnTo>
                    <a:pt x="1" y="3367"/>
                  </a:lnTo>
                  <a:lnTo>
                    <a:pt x="357" y="3367"/>
                  </a:lnTo>
                  <a:lnTo>
                    <a:pt x="555" y="3565"/>
                  </a:lnTo>
                  <a:lnTo>
                    <a:pt x="3566" y="515"/>
                  </a:lnTo>
                  <a:lnTo>
                    <a:pt x="23808" y="20757"/>
                  </a:lnTo>
                  <a:lnTo>
                    <a:pt x="20797" y="23807"/>
                  </a:lnTo>
                  <a:lnTo>
                    <a:pt x="20956" y="23966"/>
                  </a:lnTo>
                  <a:lnTo>
                    <a:pt x="20956" y="24322"/>
                  </a:lnTo>
                  <a:lnTo>
                    <a:pt x="21154" y="24164"/>
                  </a:lnTo>
                  <a:lnTo>
                    <a:pt x="24164" y="21114"/>
                  </a:lnTo>
                  <a:lnTo>
                    <a:pt x="24362" y="20955"/>
                  </a:lnTo>
                  <a:lnTo>
                    <a:pt x="24362" y="20599"/>
                  </a:lnTo>
                  <a:lnTo>
                    <a:pt x="24006" y="2024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24"/>
            <p:cNvSpPr/>
            <p:nvPr/>
          </p:nvSpPr>
          <p:spPr>
            <a:xfrm>
              <a:off x="4920600" y="605525"/>
              <a:ext cx="616000" cy="615000"/>
            </a:xfrm>
            <a:custGeom>
              <a:avLst/>
              <a:gdLst/>
              <a:ahLst/>
              <a:cxnLst/>
              <a:rect l="l" t="t" r="r" b="b"/>
              <a:pathLst>
                <a:path w="24640" h="24600" extrusionOk="0">
                  <a:moveTo>
                    <a:pt x="20797" y="24124"/>
                  </a:moveTo>
                  <a:lnTo>
                    <a:pt x="20797" y="24124"/>
                  </a:lnTo>
                  <a:lnTo>
                    <a:pt x="20797" y="24124"/>
                  </a:lnTo>
                  <a:lnTo>
                    <a:pt x="20797" y="24124"/>
                  </a:lnTo>
                  <a:close/>
                  <a:moveTo>
                    <a:pt x="3685" y="0"/>
                  </a:moveTo>
                  <a:lnTo>
                    <a:pt x="1" y="3684"/>
                  </a:lnTo>
                  <a:lnTo>
                    <a:pt x="357" y="3684"/>
                  </a:lnTo>
                  <a:lnTo>
                    <a:pt x="4041" y="7368"/>
                  </a:lnTo>
                  <a:lnTo>
                    <a:pt x="7091" y="10418"/>
                  </a:lnTo>
                  <a:lnTo>
                    <a:pt x="20797" y="24124"/>
                  </a:lnTo>
                  <a:lnTo>
                    <a:pt x="555" y="3843"/>
                  </a:lnTo>
                  <a:lnTo>
                    <a:pt x="3883" y="555"/>
                  </a:lnTo>
                  <a:lnTo>
                    <a:pt x="24125" y="20797"/>
                  </a:lnTo>
                  <a:lnTo>
                    <a:pt x="20797" y="24124"/>
                  </a:lnTo>
                  <a:lnTo>
                    <a:pt x="20797" y="24124"/>
                  </a:lnTo>
                  <a:lnTo>
                    <a:pt x="20956" y="24283"/>
                  </a:lnTo>
                  <a:lnTo>
                    <a:pt x="20956" y="24600"/>
                  </a:lnTo>
                  <a:lnTo>
                    <a:pt x="21114" y="24441"/>
                  </a:lnTo>
                  <a:lnTo>
                    <a:pt x="24442" y="21114"/>
                  </a:lnTo>
                  <a:lnTo>
                    <a:pt x="24640" y="20955"/>
                  </a:lnTo>
                  <a:lnTo>
                    <a:pt x="24640" y="20599"/>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24"/>
            <p:cNvSpPr/>
            <p:nvPr/>
          </p:nvSpPr>
          <p:spPr>
            <a:xfrm>
              <a:off x="4498725" y="697625"/>
              <a:ext cx="522925" cy="523900"/>
            </a:xfrm>
            <a:custGeom>
              <a:avLst/>
              <a:gdLst/>
              <a:ahLst/>
              <a:cxnLst/>
              <a:rect l="l" t="t" r="r" b="b"/>
              <a:pathLst>
                <a:path w="20917" h="20956" extrusionOk="0">
                  <a:moveTo>
                    <a:pt x="3804" y="20440"/>
                  </a:moveTo>
                  <a:lnTo>
                    <a:pt x="3804" y="20440"/>
                  </a:lnTo>
                  <a:lnTo>
                    <a:pt x="3804" y="20440"/>
                  </a:lnTo>
                  <a:close/>
                  <a:moveTo>
                    <a:pt x="3804" y="20440"/>
                  </a:moveTo>
                  <a:lnTo>
                    <a:pt x="3804" y="20440"/>
                  </a:lnTo>
                  <a:lnTo>
                    <a:pt x="3804" y="20440"/>
                  </a:lnTo>
                  <a:close/>
                  <a:moveTo>
                    <a:pt x="16915" y="0"/>
                  </a:moveTo>
                  <a:lnTo>
                    <a:pt x="1" y="16915"/>
                  </a:lnTo>
                  <a:lnTo>
                    <a:pt x="1" y="17271"/>
                  </a:lnTo>
                  <a:lnTo>
                    <a:pt x="159" y="17469"/>
                  </a:lnTo>
                  <a:lnTo>
                    <a:pt x="3447" y="20757"/>
                  </a:lnTo>
                  <a:lnTo>
                    <a:pt x="3645" y="20955"/>
                  </a:lnTo>
                  <a:lnTo>
                    <a:pt x="3645" y="20599"/>
                  </a:lnTo>
                  <a:lnTo>
                    <a:pt x="3804" y="20440"/>
                  </a:lnTo>
                  <a:lnTo>
                    <a:pt x="476" y="17113"/>
                  </a:lnTo>
                  <a:lnTo>
                    <a:pt x="17074" y="515"/>
                  </a:lnTo>
                  <a:lnTo>
                    <a:pt x="20362" y="3843"/>
                  </a:lnTo>
                  <a:lnTo>
                    <a:pt x="3804" y="20440"/>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24"/>
            <p:cNvSpPr/>
            <p:nvPr/>
          </p:nvSpPr>
          <p:spPr>
            <a:xfrm>
              <a:off x="4589850" y="789725"/>
              <a:ext cx="508050" cy="508050"/>
            </a:xfrm>
            <a:custGeom>
              <a:avLst/>
              <a:gdLst/>
              <a:ahLst/>
              <a:cxnLst/>
              <a:rect l="l" t="t" r="r" b="b"/>
              <a:pathLst>
                <a:path w="20322" h="20322" extrusionOk="0">
                  <a:moveTo>
                    <a:pt x="19805" y="3208"/>
                  </a:moveTo>
                  <a:lnTo>
                    <a:pt x="16915" y="6061"/>
                  </a:lnTo>
                  <a:lnTo>
                    <a:pt x="14741" y="8263"/>
                  </a:lnTo>
                  <a:lnTo>
                    <a:pt x="19807" y="3209"/>
                  </a:lnTo>
                  <a:lnTo>
                    <a:pt x="19805" y="3208"/>
                  </a:lnTo>
                  <a:close/>
                  <a:moveTo>
                    <a:pt x="16915" y="0"/>
                  </a:moveTo>
                  <a:lnTo>
                    <a:pt x="0" y="16915"/>
                  </a:lnTo>
                  <a:lnTo>
                    <a:pt x="0" y="17271"/>
                  </a:lnTo>
                  <a:lnTo>
                    <a:pt x="159" y="17430"/>
                  </a:lnTo>
                  <a:lnTo>
                    <a:pt x="2852" y="20123"/>
                  </a:lnTo>
                  <a:lnTo>
                    <a:pt x="3050" y="20321"/>
                  </a:lnTo>
                  <a:lnTo>
                    <a:pt x="3050" y="19965"/>
                  </a:lnTo>
                  <a:lnTo>
                    <a:pt x="13785" y="9230"/>
                  </a:lnTo>
                  <a:lnTo>
                    <a:pt x="14741" y="8263"/>
                  </a:lnTo>
                  <a:lnTo>
                    <a:pt x="3209" y="19767"/>
                  </a:lnTo>
                  <a:lnTo>
                    <a:pt x="515" y="17073"/>
                  </a:lnTo>
                  <a:lnTo>
                    <a:pt x="17113" y="515"/>
                  </a:lnTo>
                  <a:lnTo>
                    <a:pt x="19805" y="3208"/>
                  </a:lnTo>
                  <a:lnTo>
                    <a:pt x="19965" y="3050"/>
                  </a:lnTo>
                  <a:lnTo>
                    <a:pt x="20321" y="3050"/>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24"/>
            <p:cNvSpPr/>
            <p:nvPr/>
          </p:nvSpPr>
          <p:spPr>
            <a:xfrm>
              <a:off x="5012700" y="864975"/>
              <a:ext cx="431800" cy="431800"/>
            </a:xfrm>
            <a:custGeom>
              <a:avLst/>
              <a:gdLst/>
              <a:ahLst/>
              <a:cxnLst/>
              <a:rect l="l" t="t" r="r" b="b"/>
              <a:pathLst>
                <a:path w="17272" h="17272" extrusionOk="0">
                  <a:moveTo>
                    <a:pt x="3051" y="1"/>
                  </a:moveTo>
                  <a:lnTo>
                    <a:pt x="1" y="3051"/>
                  </a:lnTo>
                  <a:lnTo>
                    <a:pt x="357" y="3051"/>
                  </a:lnTo>
                  <a:lnTo>
                    <a:pt x="555" y="3249"/>
                  </a:lnTo>
                  <a:lnTo>
                    <a:pt x="3249" y="555"/>
                  </a:lnTo>
                  <a:lnTo>
                    <a:pt x="16757" y="14063"/>
                  </a:lnTo>
                  <a:lnTo>
                    <a:pt x="14103" y="16757"/>
                  </a:lnTo>
                  <a:lnTo>
                    <a:pt x="555" y="3249"/>
                  </a:lnTo>
                  <a:lnTo>
                    <a:pt x="14222" y="16915"/>
                  </a:lnTo>
                  <a:lnTo>
                    <a:pt x="14222" y="17272"/>
                  </a:lnTo>
                  <a:lnTo>
                    <a:pt x="14420" y="17113"/>
                  </a:lnTo>
                  <a:lnTo>
                    <a:pt x="17113" y="14420"/>
                  </a:lnTo>
                  <a:lnTo>
                    <a:pt x="17272" y="14222"/>
                  </a:lnTo>
                  <a:lnTo>
                    <a:pt x="17272"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24"/>
            <p:cNvSpPr/>
            <p:nvPr/>
          </p:nvSpPr>
          <p:spPr>
            <a:xfrm>
              <a:off x="5052325" y="1148200"/>
              <a:ext cx="36650" cy="35675"/>
            </a:xfrm>
            <a:custGeom>
              <a:avLst/>
              <a:gdLst/>
              <a:ahLst/>
              <a:cxnLst/>
              <a:rect l="l" t="t" r="r" b="b"/>
              <a:pathLst>
                <a:path w="1466" h="1427" extrusionOk="0">
                  <a:moveTo>
                    <a:pt x="1466" y="1427"/>
                  </a:moveTo>
                  <a:lnTo>
                    <a:pt x="1466" y="142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24"/>
            <p:cNvSpPr/>
            <p:nvPr/>
          </p:nvSpPr>
          <p:spPr>
            <a:xfrm>
              <a:off x="4933475" y="941225"/>
              <a:ext cx="435775" cy="435775"/>
            </a:xfrm>
            <a:custGeom>
              <a:avLst/>
              <a:gdLst/>
              <a:ahLst/>
              <a:cxnLst/>
              <a:rect l="l" t="t" r="r" b="b"/>
              <a:pathLst>
                <a:path w="17431" h="17431" extrusionOk="0">
                  <a:moveTo>
                    <a:pt x="7598" y="10411"/>
                  </a:moveTo>
                  <a:lnTo>
                    <a:pt x="11092" y="13905"/>
                  </a:lnTo>
                  <a:lnTo>
                    <a:pt x="7598" y="10411"/>
                  </a:lnTo>
                  <a:close/>
                  <a:moveTo>
                    <a:pt x="11092" y="13905"/>
                  </a:moveTo>
                  <a:lnTo>
                    <a:pt x="11449" y="14261"/>
                  </a:lnTo>
                  <a:lnTo>
                    <a:pt x="11092" y="13905"/>
                  </a:lnTo>
                  <a:close/>
                  <a:moveTo>
                    <a:pt x="11449" y="14261"/>
                  </a:moveTo>
                  <a:lnTo>
                    <a:pt x="14063" y="16876"/>
                  </a:lnTo>
                  <a:lnTo>
                    <a:pt x="14063" y="16876"/>
                  </a:lnTo>
                  <a:lnTo>
                    <a:pt x="11449" y="14261"/>
                  </a:lnTo>
                  <a:close/>
                  <a:moveTo>
                    <a:pt x="3170" y="1"/>
                  </a:moveTo>
                  <a:lnTo>
                    <a:pt x="1" y="3170"/>
                  </a:lnTo>
                  <a:lnTo>
                    <a:pt x="357" y="3170"/>
                  </a:lnTo>
                  <a:lnTo>
                    <a:pt x="555" y="3368"/>
                  </a:lnTo>
                  <a:lnTo>
                    <a:pt x="3368" y="555"/>
                  </a:lnTo>
                  <a:lnTo>
                    <a:pt x="16876" y="14063"/>
                  </a:lnTo>
                  <a:lnTo>
                    <a:pt x="14063" y="16876"/>
                  </a:lnTo>
                  <a:lnTo>
                    <a:pt x="14063" y="16876"/>
                  </a:lnTo>
                  <a:lnTo>
                    <a:pt x="14261" y="17074"/>
                  </a:lnTo>
                  <a:lnTo>
                    <a:pt x="14261" y="17430"/>
                  </a:lnTo>
                  <a:lnTo>
                    <a:pt x="14420" y="17232"/>
                  </a:lnTo>
                  <a:lnTo>
                    <a:pt x="17232" y="14420"/>
                  </a:lnTo>
                  <a:lnTo>
                    <a:pt x="17430" y="14261"/>
                  </a:lnTo>
                  <a:lnTo>
                    <a:pt x="17430" y="1390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24"/>
            <p:cNvSpPr/>
            <p:nvPr/>
          </p:nvSpPr>
          <p:spPr>
            <a:xfrm>
              <a:off x="4666100" y="1020450"/>
              <a:ext cx="355550" cy="356550"/>
            </a:xfrm>
            <a:custGeom>
              <a:avLst/>
              <a:gdLst/>
              <a:ahLst/>
              <a:cxnLst/>
              <a:rect l="l" t="t" r="r" b="b"/>
              <a:pathLst>
                <a:path w="14222" h="14262" extrusionOk="0">
                  <a:moveTo>
                    <a:pt x="13687" y="3348"/>
                  </a:moveTo>
                  <a:lnTo>
                    <a:pt x="3328" y="13746"/>
                  </a:lnTo>
                  <a:lnTo>
                    <a:pt x="3328" y="13746"/>
                  </a:lnTo>
                  <a:lnTo>
                    <a:pt x="13706" y="3368"/>
                  </a:lnTo>
                  <a:lnTo>
                    <a:pt x="13687" y="3348"/>
                  </a:lnTo>
                  <a:close/>
                  <a:moveTo>
                    <a:pt x="10735" y="1"/>
                  </a:moveTo>
                  <a:lnTo>
                    <a:pt x="0" y="10736"/>
                  </a:lnTo>
                  <a:lnTo>
                    <a:pt x="0" y="11092"/>
                  </a:lnTo>
                  <a:lnTo>
                    <a:pt x="159" y="11251"/>
                  </a:lnTo>
                  <a:lnTo>
                    <a:pt x="2971" y="14063"/>
                  </a:lnTo>
                  <a:lnTo>
                    <a:pt x="3169" y="14261"/>
                  </a:lnTo>
                  <a:lnTo>
                    <a:pt x="3169" y="13905"/>
                  </a:lnTo>
                  <a:lnTo>
                    <a:pt x="3328" y="13746"/>
                  </a:lnTo>
                  <a:lnTo>
                    <a:pt x="515" y="10934"/>
                  </a:lnTo>
                  <a:lnTo>
                    <a:pt x="10894" y="516"/>
                  </a:lnTo>
                  <a:lnTo>
                    <a:pt x="13687" y="3348"/>
                  </a:lnTo>
                  <a:lnTo>
                    <a:pt x="13865" y="3170"/>
                  </a:lnTo>
                  <a:lnTo>
                    <a:pt x="14221" y="3170"/>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24"/>
            <p:cNvSpPr/>
            <p:nvPr/>
          </p:nvSpPr>
          <p:spPr>
            <a:xfrm>
              <a:off x="4745325" y="1099675"/>
              <a:ext cx="356525" cy="356550"/>
            </a:xfrm>
            <a:custGeom>
              <a:avLst/>
              <a:gdLst/>
              <a:ahLst/>
              <a:cxnLst/>
              <a:rect l="l" t="t" r="r" b="b"/>
              <a:pathLst>
                <a:path w="14261" h="14262" extrusionOk="0">
                  <a:moveTo>
                    <a:pt x="13746" y="3368"/>
                  </a:moveTo>
                  <a:lnTo>
                    <a:pt x="10696" y="6418"/>
                  </a:lnTo>
                  <a:lnTo>
                    <a:pt x="3367" y="13786"/>
                  </a:lnTo>
                  <a:lnTo>
                    <a:pt x="3368" y="13786"/>
                  </a:lnTo>
                  <a:lnTo>
                    <a:pt x="13746" y="3368"/>
                  </a:lnTo>
                  <a:close/>
                  <a:moveTo>
                    <a:pt x="10696" y="1"/>
                  </a:moveTo>
                  <a:lnTo>
                    <a:pt x="0" y="10736"/>
                  </a:lnTo>
                  <a:lnTo>
                    <a:pt x="0" y="11092"/>
                  </a:lnTo>
                  <a:lnTo>
                    <a:pt x="159" y="11251"/>
                  </a:lnTo>
                  <a:lnTo>
                    <a:pt x="3011" y="14103"/>
                  </a:lnTo>
                  <a:lnTo>
                    <a:pt x="3209" y="14261"/>
                  </a:lnTo>
                  <a:lnTo>
                    <a:pt x="3209" y="13944"/>
                  </a:lnTo>
                  <a:lnTo>
                    <a:pt x="3367" y="13786"/>
                  </a:lnTo>
                  <a:lnTo>
                    <a:pt x="515" y="10894"/>
                  </a:lnTo>
                  <a:lnTo>
                    <a:pt x="10894" y="516"/>
                  </a:lnTo>
                  <a:lnTo>
                    <a:pt x="12280" y="1902"/>
                  </a:lnTo>
                  <a:lnTo>
                    <a:pt x="13746" y="3368"/>
                  </a:lnTo>
                  <a:lnTo>
                    <a:pt x="13904" y="3209"/>
                  </a:lnTo>
                  <a:lnTo>
                    <a:pt x="14063" y="3209"/>
                  </a:lnTo>
                  <a:lnTo>
                    <a:pt x="14102" y="3130"/>
                  </a:lnTo>
                  <a:lnTo>
                    <a:pt x="14142" y="3209"/>
                  </a:lnTo>
                  <a:lnTo>
                    <a:pt x="14261" y="320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24"/>
            <p:cNvSpPr/>
            <p:nvPr/>
          </p:nvSpPr>
          <p:spPr>
            <a:xfrm>
              <a:off x="5012700" y="1179900"/>
              <a:ext cx="277325" cy="460525"/>
            </a:xfrm>
            <a:custGeom>
              <a:avLst/>
              <a:gdLst/>
              <a:ahLst/>
              <a:cxnLst/>
              <a:rect l="l" t="t" r="r" b="b"/>
              <a:pathLst>
                <a:path w="11093" h="18421" extrusionOk="0">
                  <a:moveTo>
                    <a:pt x="3209" y="0"/>
                  </a:moveTo>
                  <a:lnTo>
                    <a:pt x="1" y="3209"/>
                  </a:lnTo>
                  <a:lnTo>
                    <a:pt x="357" y="3209"/>
                  </a:lnTo>
                  <a:lnTo>
                    <a:pt x="555" y="3368"/>
                  </a:lnTo>
                  <a:lnTo>
                    <a:pt x="3368" y="515"/>
                  </a:lnTo>
                  <a:lnTo>
                    <a:pt x="10577" y="7685"/>
                  </a:lnTo>
                  <a:lnTo>
                    <a:pt x="7725" y="10537"/>
                  </a:lnTo>
                  <a:lnTo>
                    <a:pt x="4121" y="6972"/>
                  </a:lnTo>
                  <a:lnTo>
                    <a:pt x="7884" y="10735"/>
                  </a:lnTo>
                  <a:lnTo>
                    <a:pt x="7884" y="11052"/>
                  </a:lnTo>
                  <a:lnTo>
                    <a:pt x="5432" y="13517"/>
                  </a:lnTo>
                  <a:lnTo>
                    <a:pt x="7725" y="11250"/>
                  </a:lnTo>
                  <a:lnTo>
                    <a:pt x="8042" y="10894"/>
                  </a:lnTo>
                  <a:lnTo>
                    <a:pt x="10894" y="8042"/>
                  </a:lnTo>
                  <a:lnTo>
                    <a:pt x="11092" y="7883"/>
                  </a:lnTo>
                  <a:lnTo>
                    <a:pt x="11092" y="7527"/>
                  </a:lnTo>
                  <a:lnTo>
                    <a:pt x="3566" y="0"/>
                  </a:lnTo>
                  <a:lnTo>
                    <a:pt x="3526" y="40"/>
                  </a:lnTo>
                  <a:lnTo>
                    <a:pt x="3645" y="159"/>
                  </a:lnTo>
                  <a:lnTo>
                    <a:pt x="3407" y="278"/>
                  </a:lnTo>
                  <a:lnTo>
                    <a:pt x="3407" y="436"/>
                  </a:lnTo>
                  <a:lnTo>
                    <a:pt x="3368" y="278"/>
                  </a:lnTo>
                  <a:lnTo>
                    <a:pt x="3209" y="357"/>
                  </a:lnTo>
                  <a:lnTo>
                    <a:pt x="3289" y="159"/>
                  </a:lnTo>
                  <a:lnTo>
                    <a:pt x="3368" y="0"/>
                  </a:lnTo>
                  <a:close/>
                  <a:moveTo>
                    <a:pt x="5432" y="13517"/>
                  </a:moveTo>
                  <a:lnTo>
                    <a:pt x="4279" y="14657"/>
                  </a:lnTo>
                  <a:lnTo>
                    <a:pt x="555" y="18420"/>
                  </a:lnTo>
                  <a:lnTo>
                    <a:pt x="5432" y="135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24"/>
            <p:cNvSpPr/>
            <p:nvPr/>
          </p:nvSpPr>
          <p:spPr>
            <a:xfrm>
              <a:off x="5098875" y="1179900"/>
              <a:ext cx="2975" cy="1025"/>
            </a:xfrm>
            <a:custGeom>
              <a:avLst/>
              <a:gdLst/>
              <a:ahLst/>
              <a:cxnLst/>
              <a:rect l="l" t="t" r="r" b="b"/>
              <a:pathLst>
                <a:path w="119" h="41" extrusionOk="0">
                  <a:moveTo>
                    <a:pt x="0" y="0"/>
                  </a:moveTo>
                  <a:lnTo>
                    <a:pt x="79"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24"/>
            <p:cNvSpPr/>
            <p:nvPr/>
          </p:nvSpPr>
          <p:spPr>
            <a:xfrm>
              <a:off x="5092925" y="1177925"/>
              <a:ext cx="10925" cy="12900"/>
            </a:xfrm>
            <a:custGeom>
              <a:avLst/>
              <a:gdLst/>
              <a:ahLst/>
              <a:cxnLst/>
              <a:rect l="l" t="t" r="r" b="b"/>
              <a:pathLst>
                <a:path w="437" h="516" extrusionOk="0">
                  <a:moveTo>
                    <a:pt x="159" y="0"/>
                  </a:moveTo>
                  <a:lnTo>
                    <a:pt x="159" y="79"/>
                  </a:lnTo>
                  <a:lnTo>
                    <a:pt x="80" y="238"/>
                  </a:lnTo>
                  <a:lnTo>
                    <a:pt x="0" y="436"/>
                  </a:lnTo>
                  <a:lnTo>
                    <a:pt x="159" y="357"/>
                  </a:lnTo>
                  <a:lnTo>
                    <a:pt x="198" y="515"/>
                  </a:lnTo>
                  <a:lnTo>
                    <a:pt x="198" y="357"/>
                  </a:lnTo>
                  <a:lnTo>
                    <a:pt x="436" y="238"/>
                  </a:lnTo>
                  <a:lnTo>
                    <a:pt x="317"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24"/>
            <p:cNvSpPr/>
            <p:nvPr/>
          </p:nvSpPr>
          <p:spPr>
            <a:xfrm>
              <a:off x="4824550" y="1260125"/>
              <a:ext cx="385250" cy="380300"/>
            </a:xfrm>
            <a:custGeom>
              <a:avLst/>
              <a:gdLst/>
              <a:ahLst/>
              <a:cxnLst/>
              <a:rect l="l" t="t" r="r" b="b"/>
              <a:pathLst>
                <a:path w="15410" h="15212" extrusionOk="0">
                  <a:moveTo>
                    <a:pt x="7725" y="515"/>
                  </a:moveTo>
                  <a:lnTo>
                    <a:pt x="14895" y="7685"/>
                  </a:lnTo>
                  <a:lnTo>
                    <a:pt x="11488" y="11092"/>
                  </a:lnTo>
                  <a:lnTo>
                    <a:pt x="10102" y="12438"/>
                  </a:lnTo>
                  <a:lnTo>
                    <a:pt x="7725" y="14855"/>
                  </a:lnTo>
                  <a:lnTo>
                    <a:pt x="5309" y="12438"/>
                  </a:lnTo>
                  <a:lnTo>
                    <a:pt x="3962" y="11131"/>
                  </a:lnTo>
                  <a:lnTo>
                    <a:pt x="555" y="7685"/>
                  </a:lnTo>
                  <a:lnTo>
                    <a:pt x="7725" y="515"/>
                  </a:lnTo>
                  <a:close/>
                  <a:moveTo>
                    <a:pt x="7527" y="0"/>
                  </a:moveTo>
                  <a:lnTo>
                    <a:pt x="0" y="7526"/>
                  </a:lnTo>
                  <a:lnTo>
                    <a:pt x="0" y="7843"/>
                  </a:lnTo>
                  <a:lnTo>
                    <a:pt x="5031" y="12874"/>
                  </a:lnTo>
                  <a:lnTo>
                    <a:pt x="7368" y="15211"/>
                  </a:lnTo>
                  <a:lnTo>
                    <a:pt x="7527" y="15013"/>
                  </a:lnTo>
                  <a:lnTo>
                    <a:pt x="7883" y="15013"/>
                  </a:lnTo>
                  <a:lnTo>
                    <a:pt x="8081" y="15211"/>
                  </a:lnTo>
                  <a:lnTo>
                    <a:pt x="15410" y="7843"/>
                  </a:lnTo>
                  <a:lnTo>
                    <a:pt x="15410" y="7526"/>
                  </a:lnTo>
                  <a:lnTo>
                    <a:pt x="11647" y="3763"/>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24"/>
            <p:cNvSpPr/>
            <p:nvPr/>
          </p:nvSpPr>
          <p:spPr>
            <a:xfrm>
              <a:off x="4941400" y="2150400"/>
              <a:ext cx="679375" cy="680375"/>
            </a:xfrm>
            <a:custGeom>
              <a:avLst/>
              <a:gdLst/>
              <a:ahLst/>
              <a:cxnLst/>
              <a:rect l="l" t="t" r="r" b="b"/>
              <a:pathLst>
                <a:path w="27175" h="27215" extrusionOk="0">
                  <a:moveTo>
                    <a:pt x="13880" y="10308"/>
                  </a:moveTo>
                  <a:lnTo>
                    <a:pt x="3801" y="20370"/>
                  </a:lnTo>
                  <a:lnTo>
                    <a:pt x="6893" y="17311"/>
                  </a:lnTo>
                  <a:lnTo>
                    <a:pt x="13880" y="10308"/>
                  </a:lnTo>
                  <a:close/>
                  <a:moveTo>
                    <a:pt x="3801" y="20370"/>
                  </a:moveTo>
                  <a:lnTo>
                    <a:pt x="3209" y="20956"/>
                  </a:lnTo>
                  <a:lnTo>
                    <a:pt x="1" y="24164"/>
                  </a:lnTo>
                  <a:lnTo>
                    <a:pt x="3801" y="20370"/>
                  </a:lnTo>
                  <a:close/>
                  <a:moveTo>
                    <a:pt x="23808" y="1"/>
                  </a:moveTo>
                  <a:lnTo>
                    <a:pt x="23808" y="357"/>
                  </a:lnTo>
                  <a:lnTo>
                    <a:pt x="13880" y="10308"/>
                  </a:lnTo>
                  <a:lnTo>
                    <a:pt x="13880" y="10308"/>
                  </a:lnTo>
                  <a:lnTo>
                    <a:pt x="23649" y="555"/>
                  </a:lnTo>
                  <a:lnTo>
                    <a:pt x="26660" y="3566"/>
                  </a:lnTo>
                  <a:lnTo>
                    <a:pt x="3051" y="27214"/>
                  </a:lnTo>
                  <a:lnTo>
                    <a:pt x="6101" y="24164"/>
                  </a:lnTo>
                  <a:lnTo>
                    <a:pt x="26700" y="3566"/>
                  </a:lnTo>
                  <a:lnTo>
                    <a:pt x="27016" y="3566"/>
                  </a:lnTo>
                  <a:lnTo>
                    <a:pt x="27175" y="3724"/>
                  </a:lnTo>
                  <a:lnTo>
                    <a:pt x="27175" y="3407"/>
                  </a:lnTo>
                  <a:lnTo>
                    <a:pt x="27016" y="3209"/>
                  </a:lnTo>
                  <a:lnTo>
                    <a:pt x="23966" y="19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24"/>
            <p:cNvSpPr/>
            <p:nvPr/>
          </p:nvSpPr>
          <p:spPr>
            <a:xfrm>
              <a:off x="4932500" y="2670325"/>
              <a:ext cx="89150" cy="84200"/>
            </a:xfrm>
            <a:custGeom>
              <a:avLst/>
              <a:gdLst/>
              <a:ahLst/>
              <a:cxnLst/>
              <a:rect l="l" t="t" r="r" b="b"/>
              <a:pathLst>
                <a:path w="3566" h="3368" extrusionOk="0">
                  <a:moveTo>
                    <a:pt x="3050" y="0"/>
                  </a:moveTo>
                  <a:lnTo>
                    <a:pt x="0" y="3011"/>
                  </a:lnTo>
                  <a:lnTo>
                    <a:pt x="357" y="3367"/>
                  </a:lnTo>
                  <a:lnTo>
                    <a:pt x="3565" y="159"/>
                  </a:lnTo>
                  <a:lnTo>
                    <a:pt x="3209" y="159"/>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24"/>
            <p:cNvSpPr/>
            <p:nvPr/>
          </p:nvSpPr>
          <p:spPr>
            <a:xfrm>
              <a:off x="4502700" y="2059300"/>
              <a:ext cx="611050" cy="615000"/>
            </a:xfrm>
            <a:custGeom>
              <a:avLst/>
              <a:gdLst/>
              <a:ahLst/>
              <a:cxnLst/>
              <a:rect l="l" t="t" r="r" b="b"/>
              <a:pathLst>
                <a:path w="24442" h="24600" extrusionOk="0">
                  <a:moveTo>
                    <a:pt x="18235" y="15077"/>
                  </a:moveTo>
                  <a:lnTo>
                    <a:pt x="20401" y="17271"/>
                  </a:lnTo>
                  <a:lnTo>
                    <a:pt x="23906" y="20777"/>
                  </a:lnTo>
                  <a:lnTo>
                    <a:pt x="23906" y="20777"/>
                  </a:lnTo>
                  <a:lnTo>
                    <a:pt x="23926" y="20757"/>
                  </a:lnTo>
                  <a:lnTo>
                    <a:pt x="18235" y="15077"/>
                  </a:lnTo>
                  <a:close/>
                  <a:moveTo>
                    <a:pt x="3526" y="0"/>
                  </a:moveTo>
                  <a:lnTo>
                    <a:pt x="3328" y="198"/>
                  </a:lnTo>
                  <a:lnTo>
                    <a:pt x="0" y="3526"/>
                  </a:lnTo>
                  <a:lnTo>
                    <a:pt x="198" y="3684"/>
                  </a:lnTo>
                  <a:lnTo>
                    <a:pt x="198" y="4041"/>
                  </a:lnTo>
                  <a:lnTo>
                    <a:pt x="0" y="4199"/>
                  </a:lnTo>
                  <a:lnTo>
                    <a:pt x="20401" y="24600"/>
                  </a:lnTo>
                  <a:lnTo>
                    <a:pt x="20757" y="24600"/>
                  </a:lnTo>
                  <a:lnTo>
                    <a:pt x="24441" y="20955"/>
                  </a:lnTo>
                  <a:lnTo>
                    <a:pt x="24085" y="20955"/>
                  </a:lnTo>
                  <a:lnTo>
                    <a:pt x="23906" y="20777"/>
                  </a:lnTo>
                  <a:lnTo>
                    <a:pt x="23906" y="20777"/>
                  </a:lnTo>
                  <a:lnTo>
                    <a:pt x="20599" y="24045"/>
                  </a:lnTo>
                  <a:lnTo>
                    <a:pt x="317" y="3843"/>
                  </a:lnTo>
                  <a:lnTo>
                    <a:pt x="3645" y="515"/>
                  </a:lnTo>
                  <a:lnTo>
                    <a:pt x="18235" y="15077"/>
                  </a:lnTo>
                  <a:lnTo>
                    <a:pt x="18235" y="15077"/>
                  </a:lnTo>
                  <a:lnTo>
                    <a:pt x="17390" y="14221"/>
                  </a:lnTo>
                  <a:lnTo>
                    <a:pt x="3526" y="35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24"/>
            <p:cNvSpPr/>
            <p:nvPr/>
          </p:nvSpPr>
          <p:spPr>
            <a:xfrm>
              <a:off x="5012700" y="2059300"/>
              <a:ext cx="523900" cy="523900"/>
            </a:xfrm>
            <a:custGeom>
              <a:avLst/>
              <a:gdLst/>
              <a:ahLst/>
              <a:cxnLst/>
              <a:rect l="l" t="t" r="r" b="b"/>
              <a:pathLst>
                <a:path w="20956" h="20956" extrusionOk="0">
                  <a:moveTo>
                    <a:pt x="17113" y="515"/>
                  </a:moveTo>
                  <a:lnTo>
                    <a:pt x="17113" y="515"/>
                  </a:lnTo>
                  <a:lnTo>
                    <a:pt x="17113" y="515"/>
                  </a:lnTo>
                  <a:close/>
                  <a:moveTo>
                    <a:pt x="17113" y="515"/>
                  </a:moveTo>
                  <a:lnTo>
                    <a:pt x="13984" y="3645"/>
                  </a:lnTo>
                  <a:lnTo>
                    <a:pt x="17113" y="515"/>
                  </a:lnTo>
                  <a:close/>
                  <a:moveTo>
                    <a:pt x="13984" y="3645"/>
                  </a:moveTo>
                  <a:lnTo>
                    <a:pt x="13786" y="3843"/>
                  </a:lnTo>
                  <a:lnTo>
                    <a:pt x="13984" y="3645"/>
                  </a:lnTo>
                  <a:close/>
                  <a:moveTo>
                    <a:pt x="13786" y="3843"/>
                  </a:moveTo>
                  <a:lnTo>
                    <a:pt x="555" y="17073"/>
                  </a:lnTo>
                  <a:lnTo>
                    <a:pt x="13786" y="3843"/>
                  </a:lnTo>
                  <a:close/>
                  <a:moveTo>
                    <a:pt x="17272" y="0"/>
                  </a:moveTo>
                  <a:lnTo>
                    <a:pt x="17311" y="317"/>
                  </a:lnTo>
                  <a:lnTo>
                    <a:pt x="17113" y="515"/>
                  </a:lnTo>
                  <a:lnTo>
                    <a:pt x="20441" y="3843"/>
                  </a:lnTo>
                  <a:lnTo>
                    <a:pt x="3843" y="20401"/>
                  </a:lnTo>
                  <a:lnTo>
                    <a:pt x="555" y="17073"/>
                  </a:lnTo>
                  <a:lnTo>
                    <a:pt x="357" y="17271"/>
                  </a:lnTo>
                  <a:lnTo>
                    <a:pt x="1" y="17271"/>
                  </a:lnTo>
                  <a:lnTo>
                    <a:pt x="3685" y="20955"/>
                  </a:lnTo>
                  <a:lnTo>
                    <a:pt x="4041" y="20955"/>
                  </a:lnTo>
                  <a:lnTo>
                    <a:pt x="20956" y="4001"/>
                  </a:lnTo>
                  <a:lnTo>
                    <a:pt x="20956" y="3645"/>
                  </a:lnTo>
                  <a:lnTo>
                    <a:pt x="20797"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24"/>
            <p:cNvSpPr/>
            <p:nvPr/>
          </p:nvSpPr>
          <p:spPr>
            <a:xfrm>
              <a:off x="4937450" y="1983050"/>
              <a:ext cx="508050" cy="508050"/>
            </a:xfrm>
            <a:custGeom>
              <a:avLst/>
              <a:gdLst/>
              <a:ahLst/>
              <a:cxnLst/>
              <a:rect l="l" t="t" r="r" b="b"/>
              <a:pathLst>
                <a:path w="20322" h="20322" extrusionOk="0">
                  <a:moveTo>
                    <a:pt x="17113" y="515"/>
                  </a:moveTo>
                  <a:lnTo>
                    <a:pt x="19806" y="3209"/>
                  </a:lnTo>
                  <a:lnTo>
                    <a:pt x="3209" y="19806"/>
                  </a:lnTo>
                  <a:lnTo>
                    <a:pt x="515" y="17113"/>
                  </a:lnTo>
                  <a:lnTo>
                    <a:pt x="17113" y="515"/>
                  </a:lnTo>
                  <a:close/>
                  <a:moveTo>
                    <a:pt x="17271" y="0"/>
                  </a:moveTo>
                  <a:lnTo>
                    <a:pt x="17271" y="357"/>
                  </a:lnTo>
                  <a:lnTo>
                    <a:pt x="6536" y="11052"/>
                  </a:lnTo>
                  <a:lnTo>
                    <a:pt x="3367" y="14221"/>
                  </a:lnTo>
                  <a:lnTo>
                    <a:pt x="317" y="17271"/>
                  </a:lnTo>
                  <a:lnTo>
                    <a:pt x="0" y="17271"/>
                  </a:lnTo>
                  <a:lnTo>
                    <a:pt x="3011" y="20321"/>
                  </a:lnTo>
                  <a:lnTo>
                    <a:pt x="3367" y="20321"/>
                  </a:lnTo>
                  <a:lnTo>
                    <a:pt x="20321" y="3367"/>
                  </a:lnTo>
                  <a:lnTo>
                    <a:pt x="20321" y="3050"/>
                  </a:lnTo>
                  <a:lnTo>
                    <a:pt x="20123" y="2852"/>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24"/>
            <p:cNvSpPr/>
            <p:nvPr/>
          </p:nvSpPr>
          <p:spPr>
            <a:xfrm>
              <a:off x="4590825" y="1983050"/>
              <a:ext cx="430825" cy="431800"/>
            </a:xfrm>
            <a:custGeom>
              <a:avLst/>
              <a:gdLst/>
              <a:ahLst/>
              <a:cxnLst/>
              <a:rect l="l" t="t" r="r" b="b"/>
              <a:pathLst>
                <a:path w="17233" h="17272" extrusionOk="0">
                  <a:moveTo>
                    <a:pt x="3170" y="515"/>
                  </a:moveTo>
                  <a:lnTo>
                    <a:pt x="5705" y="3050"/>
                  </a:lnTo>
                  <a:lnTo>
                    <a:pt x="3170" y="515"/>
                  </a:lnTo>
                  <a:close/>
                  <a:moveTo>
                    <a:pt x="5705" y="3050"/>
                  </a:moveTo>
                  <a:lnTo>
                    <a:pt x="6062" y="3407"/>
                  </a:lnTo>
                  <a:lnTo>
                    <a:pt x="5705" y="3050"/>
                  </a:lnTo>
                  <a:close/>
                  <a:moveTo>
                    <a:pt x="6062" y="3407"/>
                  </a:moveTo>
                  <a:lnTo>
                    <a:pt x="16717" y="14063"/>
                  </a:lnTo>
                  <a:lnTo>
                    <a:pt x="16717" y="14063"/>
                  </a:lnTo>
                  <a:lnTo>
                    <a:pt x="6062" y="3407"/>
                  </a:lnTo>
                  <a:close/>
                  <a:moveTo>
                    <a:pt x="3011" y="0"/>
                  </a:moveTo>
                  <a:lnTo>
                    <a:pt x="2853" y="198"/>
                  </a:lnTo>
                  <a:lnTo>
                    <a:pt x="159" y="2892"/>
                  </a:lnTo>
                  <a:lnTo>
                    <a:pt x="1" y="3050"/>
                  </a:lnTo>
                  <a:lnTo>
                    <a:pt x="1" y="3407"/>
                  </a:lnTo>
                  <a:lnTo>
                    <a:pt x="13865" y="17271"/>
                  </a:lnTo>
                  <a:lnTo>
                    <a:pt x="14182" y="17271"/>
                  </a:lnTo>
                  <a:lnTo>
                    <a:pt x="17232" y="14221"/>
                  </a:lnTo>
                  <a:lnTo>
                    <a:pt x="16876" y="14221"/>
                  </a:lnTo>
                  <a:lnTo>
                    <a:pt x="16717" y="14063"/>
                  </a:lnTo>
                  <a:lnTo>
                    <a:pt x="14024" y="16756"/>
                  </a:lnTo>
                  <a:lnTo>
                    <a:pt x="476" y="3209"/>
                  </a:lnTo>
                  <a:lnTo>
                    <a:pt x="3170" y="515"/>
                  </a:lnTo>
                  <a:lnTo>
                    <a:pt x="3170" y="51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24"/>
            <p:cNvSpPr/>
            <p:nvPr/>
          </p:nvSpPr>
          <p:spPr>
            <a:xfrm>
              <a:off x="4946350" y="2095950"/>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24"/>
            <p:cNvSpPr/>
            <p:nvPr/>
          </p:nvSpPr>
          <p:spPr>
            <a:xfrm>
              <a:off x="4666100" y="1903825"/>
              <a:ext cx="434775" cy="434775"/>
            </a:xfrm>
            <a:custGeom>
              <a:avLst/>
              <a:gdLst/>
              <a:ahLst/>
              <a:cxnLst/>
              <a:rect l="l" t="t" r="r" b="b"/>
              <a:pathLst>
                <a:path w="17391" h="17391" extrusionOk="0">
                  <a:moveTo>
                    <a:pt x="3328" y="515"/>
                  </a:moveTo>
                  <a:lnTo>
                    <a:pt x="3327" y="516"/>
                  </a:lnTo>
                  <a:lnTo>
                    <a:pt x="10656" y="7883"/>
                  </a:lnTo>
                  <a:lnTo>
                    <a:pt x="3328" y="515"/>
                  </a:lnTo>
                  <a:close/>
                  <a:moveTo>
                    <a:pt x="3169" y="0"/>
                  </a:moveTo>
                  <a:lnTo>
                    <a:pt x="2971" y="159"/>
                  </a:lnTo>
                  <a:lnTo>
                    <a:pt x="159" y="2971"/>
                  </a:lnTo>
                  <a:lnTo>
                    <a:pt x="0" y="3169"/>
                  </a:lnTo>
                  <a:lnTo>
                    <a:pt x="0" y="3526"/>
                  </a:lnTo>
                  <a:lnTo>
                    <a:pt x="13865" y="17390"/>
                  </a:lnTo>
                  <a:lnTo>
                    <a:pt x="14221" y="17390"/>
                  </a:lnTo>
                  <a:lnTo>
                    <a:pt x="17390" y="14221"/>
                  </a:lnTo>
                  <a:lnTo>
                    <a:pt x="17034" y="14221"/>
                  </a:lnTo>
                  <a:lnTo>
                    <a:pt x="16875" y="14063"/>
                  </a:lnTo>
                  <a:lnTo>
                    <a:pt x="14063" y="16875"/>
                  </a:lnTo>
                  <a:lnTo>
                    <a:pt x="515" y="3328"/>
                  </a:lnTo>
                  <a:lnTo>
                    <a:pt x="3327" y="516"/>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24"/>
            <p:cNvSpPr/>
            <p:nvPr/>
          </p:nvSpPr>
          <p:spPr>
            <a:xfrm>
              <a:off x="5013700" y="19038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1052" y="0"/>
                  </a:moveTo>
                  <a:lnTo>
                    <a:pt x="11052" y="357"/>
                  </a:lnTo>
                  <a:lnTo>
                    <a:pt x="317" y="11052"/>
                  </a:lnTo>
                  <a:lnTo>
                    <a:pt x="0" y="11052"/>
                  </a:lnTo>
                  <a:lnTo>
                    <a:pt x="3169" y="14221"/>
                  </a:lnTo>
                  <a:lnTo>
                    <a:pt x="3486" y="14221"/>
                  </a:lnTo>
                  <a:lnTo>
                    <a:pt x="14221" y="3526"/>
                  </a:lnTo>
                  <a:lnTo>
                    <a:pt x="14221" y="3169"/>
                  </a:lnTo>
                  <a:lnTo>
                    <a:pt x="14063" y="2971"/>
                  </a:lnTo>
                  <a:lnTo>
                    <a:pt x="11211" y="15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24"/>
            <p:cNvSpPr/>
            <p:nvPr/>
          </p:nvSpPr>
          <p:spPr>
            <a:xfrm>
              <a:off x="4933475" y="1823600"/>
              <a:ext cx="356550" cy="357525"/>
            </a:xfrm>
            <a:custGeom>
              <a:avLst/>
              <a:gdLst/>
              <a:ahLst/>
              <a:cxnLst/>
              <a:rect l="l" t="t" r="r" b="b"/>
              <a:pathLst>
                <a:path w="14262" h="14301" extrusionOk="0">
                  <a:moveTo>
                    <a:pt x="10855" y="516"/>
                  </a:moveTo>
                  <a:lnTo>
                    <a:pt x="516" y="10894"/>
                  </a:lnTo>
                  <a:lnTo>
                    <a:pt x="3526" y="7883"/>
                  </a:lnTo>
                  <a:lnTo>
                    <a:pt x="10874" y="535"/>
                  </a:lnTo>
                  <a:lnTo>
                    <a:pt x="10874" y="535"/>
                  </a:lnTo>
                  <a:lnTo>
                    <a:pt x="10855" y="516"/>
                  </a:lnTo>
                  <a:close/>
                  <a:moveTo>
                    <a:pt x="11053" y="1"/>
                  </a:moveTo>
                  <a:lnTo>
                    <a:pt x="11053" y="357"/>
                  </a:lnTo>
                  <a:lnTo>
                    <a:pt x="10874" y="535"/>
                  </a:lnTo>
                  <a:lnTo>
                    <a:pt x="10874" y="535"/>
                  </a:lnTo>
                  <a:lnTo>
                    <a:pt x="13707" y="3368"/>
                  </a:lnTo>
                  <a:lnTo>
                    <a:pt x="3368" y="13746"/>
                  </a:lnTo>
                  <a:lnTo>
                    <a:pt x="1942" y="12360"/>
                  </a:lnTo>
                  <a:lnTo>
                    <a:pt x="516" y="10934"/>
                  </a:lnTo>
                  <a:lnTo>
                    <a:pt x="516" y="10894"/>
                  </a:lnTo>
                  <a:lnTo>
                    <a:pt x="318" y="11092"/>
                  </a:lnTo>
                  <a:lnTo>
                    <a:pt x="199" y="11092"/>
                  </a:lnTo>
                  <a:lnTo>
                    <a:pt x="159" y="11171"/>
                  </a:lnTo>
                  <a:lnTo>
                    <a:pt x="80" y="11092"/>
                  </a:lnTo>
                  <a:lnTo>
                    <a:pt x="1" y="11092"/>
                  </a:lnTo>
                  <a:lnTo>
                    <a:pt x="3170" y="14301"/>
                  </a:lnTo>
                  <a:lnTo>
                    <a:pt x="3526" y="14301"/>
                  </a:lnTo>
                  <a:lnTo>
                    <a:pt x="14261" y="3566"/>
                  </a:lnTo>
                  <a:lnTo>
                    <a:pt x="14261" y="3209"/>
                  </a:lnTo>
                  <a:lnTo>
                    <a:pt x="14063" y="3011"/>
                  </a:lnTo>
                  <a:lnTo>
                    <a:pt x="1121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24"/>
            <p:cNvSpPr/>
            <p:nvPr/>
          </p:nvSpPr>
          <p:spPr>
            <a:xfrm>
              <a:off x="4745325" y="1635450"/>
              <a:ext cx="276325" cy="465475"/>
            </a:xfrm>
            <a:custGeom>
              <a:avLst/>
              <a:gdLst/>
              <a:ahLst/>
              <a:cxnLst/>
              <a:rect l="l" t="t" r="r" b="b"/>
              <a:pathLst>
                <a:path w="11053" h="18619" extrusionOk="0">
                  <a:moveTo>
                    <a:pt x="10696" y="0"/>
                  </a:moveTo>
                  <a:lnTo>
                    <a:pt x="3169" y="7527"/>
                  </a:lnTo>
                  <a:lnTo>
                    <a:pt x="3169" y="7566"/>
                  </a:lnTo>
                  <a:lnTo>
                    <a:pt x="3368" y="7368"/>
                  </a:lnTo>
                  <a:lnTo>
                    <a:pt x="7131" y="3605"/>
                  </a:lnTo>
                  <a:lnTo>
                    <a:pt x="10537" y="198"/>
                  </a:lnTo>
                  <a:lnTo>
                    <a:pt x="10696" y="0"/>
                  </a:lnTo>
                  <a:close/>
                  <a:moveTo>
                    <a:pt x="3368" y="8042"/>
                  </a:moveTo>
                  <a:lnTo>
                    <a:pt x="3348" y="8061"/>
                  </a:lnTo>
                  <a:lnTo>
                    <a:pt x="6933" y="11646"/>
                  </a:lnTo>
                  <a:lnTo>
                    <a:pt x="6933" y="11646"/>
                  </a:lnTo>
                  <a:lnTo>
                    <a:pt x="3368" y="8042"/>
                  </a:lnTo>
                  <a:close/>
                  <a:moveTo>
                    <a:pt x="3169" y="7566"/>
                  </a:moveTo>
                  <a:lnTo>
                    <a:pt x="3011" y="7725"/>
                  </a:lnTo>
                  <a:lnTo>
                    <a:pt x="159" y="10537"/>
                  </a:lnTo>
                  <a:lnTo>
                    <a:pt x="0" y="10735"/>
                  </a:lnTo>
                  <a:lnTo>
                    <a:pt x="0" y="11092"/>
                  </a:lnTo>
                  <a:lnTo>
                    <a:pt x="7487" y="18618"/>
                  </a:lnTo>
                  <a:lnTo>
                    <a:pt x="7527" y="18618"/>
                  </a:lnTo>
                  <a:lnTo>
                    <a:pt x="7566" y="18539"/>
                  </a:lnTo>
                  <a:lnTo>
                    <a:pt x="7448" y="18420"/>
                  </a:lnTo>
                  <a:lnTo>
                    <a:pt x="7685" y="18341"/>
                  </a:lnTo>
                  <a:lnTo>
                    <a:pt x="7844" y="18262"/>
                  </a:lnTo>
                  <a:lnTo>
                    <a:pt x="7844" y="18262"/>
                  </a:lnTo>
                  <a:lnTo>
                    <a:pt x="7804" y="18420"/>
                  </a:lnTo>
                  <a:lnTo>
                    <a:pt x="7725" y="18618"/>
                  </a:lnTo>
                  <a:lnTo>
                    <a:pt x="7844" y="18618"/>
                  </a:lnTo>
                  <a:lnTo>
                    <a:pt x="11052" y="15409"/>
                  </a:lnTo>
                  <a:lnTo>
                    <a:pt x="10696" y="15409"/>
                  </a:lnTo>
                  <a:lnTo>
                    <a:pt x="10537" y="15211"/>
                  </a:lnTo>
                  <a:lnTo>
                    <a:pt x="7685" y="18063"/>
                  </a:lnTo>
                  <a:lnTo>
                    <a:pt x="515" y="10894"/>
                  </a:lnTo>
                  <a:lnTo>
                    <a:pt x="3348" y="8061"/>
                  </a:lnTo>
                  <a:lnTo>
                    <a:pt x="3169" y="7883"/>
                  </a:lnTo>
                  <a:lnTo>
                    <a:pt x="3169" y="7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24"/>
            <p:cNvSpPr/>
            <p:nvPr/>
          </p:nvSpPr>
          <p:spPr>
            <a:xfrm>
              <a:off x="4933475" y="2098900"/>
              <a:ext cx="2025" cy="2025"/>
            </a:xfrm>
            <a:custGeom>
              <a:avLst/>
              <a:gdLst/>
              <a:ahLst/>
              <a:cxnLst/>
              <a:rect l="l" t="t" r="r" b="b"/>
              <a:pathLst>
                <a:path w="81" h="81" extrusionOk="0">
                  <a:moveTo>
                    <a:pt x="40" y="1"/>
                  </a:moveTo>
                  <a:lnTo>
                    <a:pt x="1" y="80"/>
                  </a:lnTo>
                  <a:lnTo>
                    <a:pt x="80"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24"/>
            <p:cNvSpPr/>
            <p:nvPr/>
          </p:nvSpPr>
          <p:spPr>
            <a:xfrm>
              <a:off x="4931500" y="2091975"/>
              <a:ext cx="9925" cy="9925"/>
            </a:xfrm>
            <a:custGeom>
              <a:avLst/>
              <a:gdLst/>
              <a:ahLst/>
              <a:cxnLst/>
              <a:rect l="l" t="t" r="r" b="b"/>
              <a:pathLst>
                <a:path w="397" h="397" extrusionOk="0">
                  <a:moveTo>
                    <a:pt x="397" y="1"/>
                  </a:moveTo>
                  <a:lnTo>
                    <a:pt x="238" y="80"/>
                  </a:lnTo>
                  <a:lnTo>
                    <a:pt x="1" y="159"/>
                  </a:lnTo>
                  <a:lnTo>
                    <a:pt x="119" y="278"/>
                  </a:lnTo>
                  <a:lnTo>
                    <a:pt x="159" y="357"/>
                  </a:lnTo>
                  <a:lnTo>
                    <a:pt x="238" y="397"/>
                  </a:lnTo>
                  <a:lnTo>
                    <a:pt x="278" y="357"/>
                  </a:lnTo>
                  <a:lnTo>
                    <a:pt x="357" y="15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24"/>
            <p:cNvSpPr/>
            <p:nvPr/>
          </p:nvSpPr>
          <p:spPr>
            <a:xfrm>
              <a:off x="4824550"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388" y="2892"/>
                  </a:lnTo>
                  <a:lnTo>
                    <a:pt x="7725" y="555"/>
                  </a:lnTo>
                  <a:close/>
                  <a:moveTo>
                    <a:pt x="7527" y="0"/>
                  </a:moveTo>
                  <a:lnTo>
                    <a:pt x="0" y="7527"/>
                  </a:lnTo>
                  <a:lnTo>
                    <a:pt x="0" y="7883"/>
                  </a:lnTo>
                  <a:lnTo>
                    <a:pt x="3764" y="11646"/>
                  </a:lnTo>
                  <a:lnTo>
                    <a:pt x="7368" y="15211"/>
                  </a:lnTo>
                  <a:lnTo>
                    <a:pt x="7527" y="15409"/>
                  </a:lnTo>
                  <a:lnTo>
                    <a:pt x="7883" y="15409"/>
                  </a:lnTo>
                  <a:lnTo>
                    <a:pt x="15410" y="7883"/>
                  </a:lnTo>
                  <a:lnTo>
                    <a:pt x="15410" y="7527"/>
                  </a:lnTo>
                  <a:lnTo>
                    <a:pt x="10498" y="2615"/>
                  </a:lnTo>
                  <a:lnTo>
                    <a:pt x="8042" y="198"/>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24"/>
            <p:cNvSpPr/>
            <p:nvPr/>
          </p:nvSpPr>
          <p:spPr>
            <a:xfrm>
              <a:off x="4850300" y="426275"/>
              <a:ext cx="175300" cy="99050"/>
            </a:xfrm>
            <a:custGeom>
              <a:avLst/>
              <a:gdLst/>
              <a:ahLst/>
              <a:cxnLst/>
              <a:rect l="l" t="t" r="r" b="b"/>
              <a:pathLst>
                <a:path w="7012" h="3962" extrusionOk="0">
                  <a:moveTo>
                    <a:pt x="0" y="0"/>
                  </a:moveTo>
                  <a:lnTo>
                    <a:pt x="238" y="238"/>
                  </a:lnTo>
                  <a:lnTo>
                    <a:pt x="3645" y="3645"/>
                  </a:lnTo>
                  <a:lnTo>
                    <a:pt x="3645" y="3962"/>
                  </a:lnTo>
                  <a:lnTo>
                    <a:pt x="7012" y="595"/>
                  </a:lnTo>
                  <a:lnTo>
                    <a:pt x="7012" y="555"/>
                  </a:lnTo>
                  <a:lnTo>
                    <a:pt x="7012" y="278"/>
                  </a:lnTo>
                  <a:lnTo>
                    <a:pt x="7012" y="238"/>
                  </a:lnTo>
                  <a:lnTo>
                    <a:pt x="6774" y="0"/>
                  </a:lnTo>
                  <a:lnTo>
                    <a:pt x="6061" y="0"/>
                  </a:lnTo>
                  <a:lnTo>
                    <a:pt x="6338" y="278"/>
                  </a:lnTo>
                  <a:lnTo>
                    <a:pt x="6497" y="436"/>
                  </a:lnTo>
                  <a:lnTo>
                    <a:pt x="6338" y="555"/>
                  </a:lnTo>
                  <a:lnTo>
                    <a:pt x="3486" y="344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24"/>
            <p:cNvSpPr/>
            <p:nvPr/>
          </p:nvSpPr>
          <p:spPr>
            <a:xfrm>
              <a:off x="4346225"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9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24"/>
            <p:cNvSpPr/>
            <p:nvPr/>
          </p:nvSpPr>
          <p:spPr>
            <a:xfrm>
              <a:off x="4254125" y="426275"/>
              <a:ext cx="434775" cy="433775"/>
            </a:xfrm>
            <a:custGeom>
              <a:avLst/>
              <a:gdLst/>
              <a:ahLst/>
              <a:cxnLst/>
              <a:rect l="l" t="t" r="r" b="b"/>
              <a:pathLst>
                <a:path w="17391" h="17351" extrusionOk="0">
                  <a:moveTo>
                    <a:pt x="17391" y="0"/>
                  </a:moveTo>
                  <a:lnTo>
                    <a:pt x="16757" y="595"/>
                  </a:lnTo>
                  <a:lnTo>
                    <a:pt x="13707" y="3645"/>
                  </a:lnTo>
                  <a:lnTo>
                    <a:pt x="1" y="17351"/>
                  </a:lnTo>
                  <a:lnTo>
                    <a:pt x="17391" y="0"/>
                  </a:lnTo>
                  <a:close/>
                  <a:moveTo>
                    <a:pt x="1" y="17351"/>
                  </a:moveTo>
                  <a:lnTo>
                    <a:pt x="1" y="17351"/>
                  </a:lnTo>
                  <a:lnTo>
                    <a:pt x="1" y="173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24"/>
            <p:cNvSpPr/>
            <p:nvPr/>
          </p:nvSpPr>
          <p:spPr>
            <a:xfrm>
              <a:off x="4337325" y="426275"/>
              <a:ext cx="518950" cy="525875"/>
            </a:xfrm>
            <a:custGeom>
              <a:avLst/>
              <a:gdLst/>
              <a:ahLst/>
              <a:cxnLst/>
              <a:rect l="l" t="t" r="r" b="b"/>
              <a:pathLst>
                <a:path w="20758" h="21035" extrusionOk="0">
                  <a:moveTo>
                    <a:pt x="19806" y="0"/>
                  </a:moveTo>
                  <a:lnTo>
                    <a:pt x="20242" y="436"/>
                  </a:lnTo>
                  <a:lnTo>
                    <a:pt x="0" y="20678"/>
                  </a:lnTo>
                  <a:lnTo>
                    <a:pt x="198" y="20837"/>
                  </a:lnTo>
                  <a:lnTo>
                    <a:pt x="357" y="21035"/>
                  </a:lnTo>
                  <a:lnTo>
                    <a:pt x="20757" y="595"/>
                  </a:lnTo>
                  <a:lnTo>
                    <a:pt x="20757" y="238"/>
                  </a:lnTo>
                  <a:lnTo>
                    <a:pt x="205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24"/>
            <p:cNvSpPr/>
            <p:nvPr/>
          </p:nvSpPr>
          <p:spPr>
            <a:xfrm>
              <a:off x="4669075" y="426275"/>
              <a:ext cx="19825" cy="14875"/>
            </a:xfrm>
            <a:custGeom>
              <a:avLst/>
              <a:gdLst/>
              <a:ahLst/>
              <a:cxnLst/>
              <a:rect l="l" t="t" r="r" b="b"/>
              <a:pathLst>
                <a:path w="793" h="595" extrusionOk="0">
                  <a:moveTo>
                    <a:pt x="80" y="0"/>
                  </a:moveTo>
                  <a:lnTo>
                    <a:pt x="0" y="80"/>
                  </a:lnTo>
                  <a:lnTo>
                    <a:pt x="159" y="238"/>
                  </a:lnTo>
                  <a:lnTo>
                    <a:pt x="159" y="595"/>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24"/>
            <p:cNvSpPr/>
            <p:nvPr/>
          </p:nvSpPr>
          <p:spPr>
            <a:xfrm>
              <a:off x="4592825" y="426275"/>
              <a:ext cx="80225" cy="91125"/>
            </a:xfrm>
            <a:custGeom>
              <a:avLst/>
              <a:gdLst/>
              <a:ahLst/>
              <a:cxnLst/>
              <a:rect l="l" t="t" r="r" b="b"/>
              <a:pathLst>
                <a:path w="3209" h="3645" extrusionOk="0">
                  <a:moveTo>
                    <a:pt x="2258" y="0"/>
                  </a:moveTo>
                  <a:lnTo>
                    <a:pt x="2694" y="436"/>
                  </a:lnTo>
                  <a:lnTo>
                    <a:pt x="0" y="3130"/>
                  </a:lnTo>
                  <a:lnTo>
                    <a:pt x="159" y="3288"/>
                  </a:lnTo>
                  <a:lnTo>
                    <a:pt x="159" y="3645"/>
                  </a:lnTo>
                  <a:lnTo>
                    <a:pt x="3209" y="595"/>
                  </a:lnTo>
                  <a:lnTo>
                    <a:pt x="3209" y="238"/>
                  </a:lnTo>
                  <a:lnTo>
                    <a:pt x="29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24"/>
            <p:cNvSpPr/>
            <p:nvPr/>
          </p:nvSpPr>
          <p:spPr>
            <a:xfrm>
              <a:off x="4193675" y="432225"/>
              <a:ext cx="403125" cy="427825"/>
            </a:xfrm>
            <a:custGeom>
              <a:avLst/>
              <a:gdLst/>
              <a:ahLst/>
              <a:cxnLst/>
              <a:rect l="l" t="t" r="r" b="b"/>
              <a:pathLst>
                <a:path w="16125" h="17113" extrusionOk="0">
                  <a:moveTo>
                    <a:pt x="12916" y="515"/>
                  </a:moveTo>
                  <a:lnTo>
                    <a:pt x="12916" y="515"/>
                  </a:lnTo>
                  <a:lnTo>
                    <a:pt x="12916" y="515"/>
                  </a:lnTo>
                  <a:close/>
                  <a:moveTo>
                    <a:pt x="12916" y="515"/>
                  </a:moveTo>
                  <a:lnTo>
                    <a:pt x="10381" y="3050"/>
                  </a:lnTo>
                  <a:lnTo>
                    <a:pt x="12916" y="515"/>
                  </a:lnTo>
                  <a:close/>
                  <a:moveTo>
                    <a:pt x="10381" y="3050"/>
                  </a:moveTo>
                  <a:lnTo>
                    <a:pt x="10024" y="3407"/>
                  </a:lnTo>
                  <a:lnTo>
                    <a:pt x="10381" y="3050"/>
                  </a:lnTo>
                  <a:close/>
                  <a:moveTo>
                    <a:pt x="10024" y="3407"/>
                  </a:moveTo>
                  <a:lnTo>
                    <a:pt x="0" y="13431"/>
                  </a:lnTo>
                  <a:lnTo>
                    <a:pt x="10024" y="3407"/>
                  </a:lnTo>
                  <a:close/>
                  <a:moveTo>
                    <a:pt x="13074" y="0"/>
                  </a:moveTo>
                  <a:lnTo>
                    <a:pt x="13074" y="357"/>
                  </a:lnTo>
                  <a:lnTo>
                    <a:pt x="12916" y="515"/>
                  </a:lnTo>
                  <a:lnTo>
                    <a:pt x="15610" y="3209"/>
                  </a:lnTo>
                  <a:lnTo>
                    <a:pt x="2062" y="16756"/>
                  </a:lnTo>
                  <a:lnTo>
                    <a:pt x="2260" y="16915"/>
                  </a:lnTo>
                  <a:lnTo>
                    <a:pt x="2419" y="17113"/>
                  </a:lnTo>
                  <a:lnTo>
                    <a:pt x="16125" y="3407"/>
                  </a:lnTo>
                  <a:lnTo>
                    <a:pt x="16125" y="3050"/>
                  </a:lnTo>
                  <a:lnTo>
                    <a:pt x="130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24"/>
            <p:cNvSpPr/>
            <p:nvPr/>
          </p:nvSpPr>
          <p:spPr>
            <a:xfrm>
              <a:off x="4176875" y="516400"/>
              <a:ext cx="93125" cy="93100"/>
            </a:xfrm>
            <a:custGeom>
              <a:avLst/>
              <a:gdLst/>
              <a:ahLst/>
              <a:cxnLst/>
              <a:rect l="l" t="t" r="r" b="b"/>
              <a:pathLst>
                <a:path w="3725" h="3724" extrusionOk="0">
                  <a:moveTo>
                    <a:pt x="3724" y="0"/>
                  </a:moveTo>
                  <a:lnTo>
                    <a:pt x="3724" y="0"/>
                  </a:lnTo>
                  <a:lnTo>
                    <a:pt x="1" y="37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24"/>
            <p:cNvSpPr/>
            <p:nvPr/>
          </p:nvSpPr>
          <p:spPr>
            <a:xfrm>
              <a:off x="4169950" y="426275"/>
              <a:ext cx="350600" cy="357525"/>
            </a:xfrm>
            <a:custGeom>
              <a:avLst/>
              <a:gdLst/>
              <a:ahLst/>
              <a:cxnLst/>
              <a:rect l="l" t="t" r="r" b="b"/>
              <a:pathLst>
                <a:path w="14024" h="14301" extrusionOk="0">
                  <a:moveTo>
                    <a:pt x="13073" y="0"/>
                  </a:moveTo>
                  <a:lnTo>
                    <a:pt x="13508" y="436"/>
                  </a:lnTo>
                  <a:lnTo>
                    <a:pt x="1" y="13944"/>
                  </a:lnTo>
                  <a:lnTo>
                    <a:pt x="159" y="14142"/>
                  </a:lnTo>
                  <a:lnTo>
                    <a:pt x="318" y="14300"/>
                  </a:lnTo>
                  <a:lnTo>
                    <a:pt x="14023" y="595"/>
                  </a:lnTo>
                  <a:lnTo>
                    <a:pt x="14023" y="238"/>
                  </a:lnTo>
                  <a:lnTo>
                    <a:pt x="1378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24"/>
            <p:cNvSpPr/>
            <p:nvPr/>
          </p:nvSpPr>
          <p:spPr>
            <a:xfrm>
              <a:off x="4282850" y="426275"/>
              <a:ext cx="95100" cy="95100"/>
            </a:xfrm>
            <a:custGeom>
              <a:avLst/>
              <a:gdLst/>
              <a:ahLst/>
              <a:cxnLst/>
              <a:rect l="l" t="t" r="r" b="b"/>
              <a:pathLst>
                <a:path w="3804" h="3804" extrusionOk="0">
                  <a:moveTo>
                    <a:pt x="0" y="3803"/>
                  </a:moveTo>
                  <a:lnTo>
                    <a:pt x="3803" y="0"/>
                  </a:lnTo>
                  <a:lnTo>
                    <a:pt x="3803" y="0"/>
                  </a:lnTo>
                  <a:lnTo>
                    <a:pt x="3209" y="59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24"/>
            <p:cNvSpPr/>
            <p:nvPr/>
          </p:nvSpPr>
          <p:spPr>
            <a:xfrm>
              <a:off x="4356125" y="426275"/>
              <a:ext cx="21825" cy="14875"/>
            </a:xfrm>
            <a:custGeom>
              <a:avLst/>
              <a:gdLst/>
              <a:ahLst/>
              <a:cxnLst/>
              <a:rect l="l" t="t" r="r" b="b"/>
              <a:pathLst>
                <a:path w="873" h="595" extrusionOk="0">
                  <a:moveTo>
                    <a:pt x="1" y="0"/>
                  </a:moveTo>
                  <a:lnTo>
                    <a:pt x="80" y="80"/>
                  </a:lnTo>
                  <a:lnTo>
                    <a:pt x="87" y="75"/>
                  </a:lnTo>
                  <a:lnTo>
                    <a:pt x="87" y="75"/>
                  </a:lnTo>
                  <a:lnTo>
                    <a:pt x="1" y="0"/>
                  </a:lnTo>
                  <a:close/>
                  <a:moveTo>
                    <a:pt x="199" y="0"/>
                  </a:moveTo>
                  <a:lnTo>
                    <a:pt x="87" y="75"/>
                  </a:ln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24"/>
            <p:cNvSpPr/>
            <p:nvPr/>
          </p:nvSpPr>
          <p:spPr>
            <a:xfrm>
              <a:off x="4195700"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24"/>
            <p:cNvSpPr/>
            <p:nvPr/>
          </p:nvSpPr>
          <p:spPr>
            <a:xfrm>
              <a:off x="4278875" y="426275"/>
              <a:ext cx="84225" cy="95100"/>
            </a:xfrm>
            <a:custGeom>
              <a:avLst/>
              <a:gdLst/>
              <a:ahLst/>
              <a:cxnLst/>
              <a:rect l="l" t="t" r="r" b="b"/>
              <a:pathLst>
                <a:path w="3369" h="3804" extrusionOk="0">
                  <a:moveTo>
                    <a:pt x="2417" y="0"/>
                  </a:moveTo>
                  <a:lnTo>
                    <a:pt x="2853" y="436"/>
                  </a:lnTo>
                  <a:lnTo>
                    <a:pt x="1" y="3288"/>
                  </a:lnTo>
                  <a:lnTo>
                    <a:pt x="159" y="3447"/>
                  </a:lnTo>
                  <a:lnTo>
                    <a:pt x="159" y="3605"/>
                  </a:lnTo>
                  <a:lnTo>
                    <a:pt x="239" y="3605"/>
                  </a:lnTo>
                  <a:lnTo>
                    <a:pt x="159" y="3684"/>
                  </a:lnTo>
                  <a:lnTo>
                    <a:pt x="159" y="3764"/>
                  </a:lnTo>
                  <a:lnTo>
                    <a:pt x="159" y="3803"/>
                  </a:lnTo>
                  <a:lnTo>
                    <a:pt x="3368" y="595"/>
                  </a:lnTo>
                  <a:lnTo>
                    <a:pt x="3368" y="238"/>
                  </a:lnTo>
                  <a:lnTo>
                    <a:pt x="3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24"/>
            <p:cNvSpPr/>
            <p:nvPr/>
          </p:nvSpPr>
          <p:spPr>
            <a:xfrm>
              <a:off x="4282850" y="516400"/>
              <a:ext cx="2000" cy="2000"/>
            </a:xfrm>
            <a:custGeom>
              <a:avLst/>
              <a:gdLst/>
              <a:ahLst/>
              <a:cxnLst/>
              <a:rect l="l" t="t" r="r" b="b"/>
              <a:pathLst>
                <a:path w="80" h="80" extrusionOk="0">
                  <a:moveTo>
                    <a:pt x="0" y="0"/>
                  </a:moveTo>
                  <a:lnTo>
                    <a:pt x="0"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24"/>
            <p:cNvSpPr/>
            <p:nvPr/>
          </p:nvSpPr>
          <p:spPr>
            <a:xfrm>
              <a:off x="5025575" y="5174825"/>
              <a:ext cx="159475" cy="86175"/>
            </a:xfrm>
            <a:custGeom>
              <a:avLst/>
              <a:gdLst/>
              <a:ahLst/>
              <a:cxnLst/>
              <a:rect l="l" t="t" r="r" b="b"/>
              <a:pathLst>
                <a:path w="6379" h="3447" extrusionOk="0">
                  <a:moveTo>
                    <a:pt x="2892" y="0"/>
                  </a:moveTo>
                  <a:lnTo>
                    <a:pt x="2892" y="0"/>
                  </a:lnTo>
                  <a:lnTo>
                    <a:pt x="2892" y="0"/>
                  </a:lnTo>
                  <a:close/>
                  <a:moveTo>
                    <a:pt x="2892" y="0"/>
                  </a:moveTo>
                  <a:lnTo>
                    <a:pt x="1" y="2852"/>
                  </a:lnTo>
                  <a:lnTo>
                    <a:pt x="1" y="2892"/>
                  </a:lnTo>
                  <a:lnTo>
                    <a:pt x="2892" y="0"/>
                  </a:lnTo>
                  <a:close/>
                  <a:moveTo>
                    <a:pt x="2892" y="0"/>
                  </a:moveTo>
                  <a:lnTo>
                    <a:pt x="6101" y="3209"/>
                  </a:lnTo>
                  <a:lnTo>
                    <a:pt x="6378" y="3446"/>
                  </a:lnTo>
                  <a:lnTo>
                    <a:pt x="28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24"/>
            <p:cNvSpPr/>
            <p:nvPr/>
          </p:nvSpPr>
          <p:spPr>
            <a:xfrm>
              <a:off x="5019650" y="5254050"/>
              <a:ext cx="13875" cy="6950"/>
            </a:xfrm>
            <a:custGeom>
              <a:avLst/>
              <a:gdLst/>
              <a:ahLst/>
              <a:cxnLst/>
              <a:rect l="l" t="t" r="r" b="b"/>
              <a:pathLst>
                <a:path w="555" h="278" extrusionOk="0">
                  <a:moveTo>
                    <a:pt x="238" y="0"/>
                  </a:moveTo>
                  <a:lnTo>
                    <a:pt x="238" y="40"/>
                  </a:lnTo>
                  <a:lnTo>
                    <a:pt x="0" y="277"/>
                  </a:lnTo>
                  <a:lnTo>
                    <a:pt x="555" y="277"/>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24"/>
            <p:cNvSpPr/>
            <p:nvPr/>
          </p:nvSpPr>
          <p:spPr>
            <a:xfrm>
              <a:off x="5008750" y="5247100"/>
              <a:ext cx="3975" cy="6975"/>
            </a:xfrm>
            <a:custGeom>
              <a:avLst/>
              <a:gdLst/>
              <a:ahLst/>
              <a:cxnLst/>
              <a:rect l="l" t="t" r="r" b="b"/>
              <a:pathLst>
                <a:path w="159" h="279" extrusionOk="0">
                  <a:moveTo>
                    <a:pt x="0" y="1"/>
                  </a:moveTo>
                  <a:lnTo>
                    <a:pt x="0" y="278"/>
                  </a:lnTo>
                  <a:lnTo>
                    <a:pt x="159" y="12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24"/>
            <p:cNvSpPr/>
            <p:nvPr/>
          </p:nvSpPr>
          <p:spPr>
            <a:xfrm>
              <a:off x="5097875" y="5165900"/>
              <a:ext cx="84200" cy="89150"/>
            </a:xfrm>
            <a:custGeom>
              <a:avLst/>
              <a:gdLst/>
              <a:ahLst/>
              <a:cxnLst/>
              <a:rect l="l" t="t" r="r" b="b"/>
              <a:pathLst>
                <a:path w="3368" h="3566" extrusionOk="0">
                  <a:moveTo>
                    <a:pt x="357" y="1"/>
                  </a:moveTo>
                  <a:lnTo>
                    <a:pt x="0" y="357"/>
                  </a:lnTo>
                  <a:lnTo>
                    <a:pt x="3209" y="3566"/>
                  </a:lnTo>
                  <a:lnTo>
                    <a:pt x="3209" y="3209"/>
                  </a:lnTo>
                  <a:lnTo>
                    <a:pt x="3368" y="3051"/>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24"/>
            <p:cNvSpPr/>
            <p:nvPr/>
          </p:nvSpPr>
          <p:spPr>
            <a:xfrm>
              <a:off x="5178100" y="4735125"/>
              <a:ext cx="518950" cy="525875"/>
            </a:xfrm>
            <a:custGeom>
              <a:avLst/>
              <a:gdLst/>
              <a:ahLst/>
              <a:cxnLst/>
              <a:rect l="l" t="t" r="r" b="b"/>
              <a:pathLst>
                <a:path w="20758" h="21035" extrusionOk="0">
                  <a:moveTo>
                    <a:pt x="20440" y="0"/>
                  </a:moveTo>
                  <a:lnTo>
                    <a:pt x="0" y="20440"/>
                  </a:lnTo>
                  <a:lnTo>
                    <a:pt x="0" y="20797"/>
                  </a:lnTo>
                  <a:lnTo>
                    <a:pt x="277" y="21034"/>
                  </a:lnTo>
                  <a:lnTo>
                    <a:pt x="951" y="21034"/>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24"/>
            <p:cNvSpPr/>
            <p:nvPr/>
          </p:nvSpPr>
          <p:spPr>
            <a:xfrm>
              <a:off x="5364550" y="5097225"/>
              <a:ext cx="145650" cy="145675"/>
            </a:xfrm>
            <a:custGeom>
              <a:avLst/>
              <a:gdLst/>
              <a:ahLst/>
              <a:cxnLst/>
              <a:rect l="l" t="t" r="r" b="b"/>
              <a:pathLst>
                <a:path w="5826" h="5827" extrusionOk="0">
                  <a:moveTo>
                    <a:pt x="5826" y="1"/>
                  </a:moveTo>
                  <a:lnTo>
                    <a:pt x="0" y="5826"/>
                  </a:lnTo>
                  <a:lnTo>
                    <a:pt x="0" y="5826"/>
                  </a:lnTo>
                  <a:lnTo>
                    <a:pt x="2921" y="2906"/>
                  </a:lnTo>
                  <a:lnTo>
                    <a:pt x="58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24"/>
            <p:cNvSpPr/>
            <p:nvPr/>
          </p:nvSpPr>
          <p:spPr>
            <a:xfrm>
              <a:off x="534645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24"/>
            <p:cNvSpPr/>
            <p:nvPr/>
          </p:nvSpPr>
          <p:spPr>
            <a:xfrm>
              <a:off x="5361300" y="5169875"/>
              <a:ext cx="159450" cy="91125"/>
            </a:xfrm>
            <a:custGeom>
              <a:avLst/>
              <a:gdLst/>
              <a:ahLst/>
              <a:cxnLst/>
              <a:rect l="l" t="t" r="r" b="b"/>
              <a:pathLst>
                <a:path w="6378" h="3645" extrusionOk="0">
                  <a:moveTo>
                    <a:pt x="3051" y="0"/>
                  </a:moveTo>
                  <a:lnTo>
                    <a:pt x="0" y="3050"/>
                  </a:lnTo>
                  <a:lnTo>
                    <a:pt x="0" y="3407"/>
                  </a:lnTo>
                  <a:lnTo>
                    <a:pt x="278" y="3644"/>
                  </a:lnTo>
                  <a:lnTo>
                    <a:pt x="991" y="3644"/>
                  </a:lnTo>
                  <a:lnTo>
                    <a:pt x="555" y="3209"/>
                  </a:lnTo>
                  <a:lnTo>
                    <a:pt x="3229" y="535"/>
                  </a:lnTo>
                  <a:lnTo>
                    <a:pt x="3051" y="357"/>
                  </a:lnTo>
                  <a:lnTo>
                    <a:pt x="3051" y="0"/>
                  </a:lnTo>
                  <a:close/>
                  <a:moveTo>
                    <a:pt x="3249" y="515"/>
                  </a:moveTo>
                  <a:lnTo>
                    <a:pt x="3229" y="535"/>
                  </a:lnTo>
                  <a:lnTo>
                    <a:pt x="6101" y="3407"/>
                  </a:lnTo>
                  <a:lnTo>
                    <a:pt x="6378" y="3644"/>
                  </a:lnTo>
                  <a:lnTo>
                    <a:pt x="3249"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24"/>
            <p:cNvSpPr/>
            <p:nvPr/>
          </p:nvSpPr>
          <p:spPr>
            <a:xfrm>
              <a:off x="5437550" y="4827225"/>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6" y="13904"/>
                  </a:lnTo>
                  <a:lnTo>
                    <a:pt x="14063" y="357"/>
                  </a:lnTo>
                  <a:lnTo>
                    <a:pt x="13905"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24"/>
            <p:cNvSpPr/>
            <p:nvPr/>
          </p:nvSpPr>
          <p:spPr>
            <a:xfrm>
              <a:off x="5513800" y="4903475"/>
              <a:ext cx="351600" cy="357525"/>
            </a:xfrm>
            <a:custGeom>
              <a:avLst/>
              <a:gdLst/>
              <a:ahLst/>
              <a:cxnLst/>
              <a:rect l="l" t="t" r="r" b="b"/>
              <a:pathLst>
                <a:path w="14064" h="14301" extrusionOk="0">
                  <a:moveTo>
                    <a:pt x="13707" y="0"/>
                  </a:moveTo>
                  <a:lnTo>
                    <a:pt x="1" y="13706"/>
                  </a:lnTo>
                  <a:lnTo>
                    <a:pt x="1" y="14063"/>
                  </a:lnTo>
                  <a:lnTo>
                    <a:pt x="278" y="14300"/>
                  </a:lnTo>
                  <a:lnTo>
                    <a:pt x="951" y="14300"/>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24"/>
            <p:cNvSpPr/>
            <p:nvPr/>
          </p:nvSpPr>
          <p:spPr>
            <a:xfrm>
              <a:off x="5656400" y="5248100"/>
              <a:ext cx="13900" cy="12900"/>
            </a:xfrm>
            <a:custGeom>
              <a:avLst/>
              <a:gdLst/>
              <a:ahLst/>
              <a:cxnLst/>
              <a:rect l="l" t="t" r="r" b="b"/>
              <a:pathLst>
                <a:path w="556" h="516" extrusionOk="0">
                  <a:moveTo>
                    <a:pt x="1" y="515"/>
                  </a:moveTo>
                  <a:lnTo>
                    <a:pt x="1" y="515"/>
                  </a:lnTo>
                  <a:lnTo>
                    <a:pt x="5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24"/>
            <p:cNvSpPr/>
            <p:nvPr/>
          </p:nvSpPr>
          <p:spPr>
            <a:xfrm>
              <a:off x="5765350" y="5074800"/>
              <a:ext cx="95100" cy="96075"/>
            </a:xfrm>
            <a:custGeom>
              <a:avLst/>
              <a:gdLst/>
              <a:ahLst/>
              <a:cxnLst/>
              <a:rect l="l" t="t" r="r" b="b"/>
              <a:pathLst>
                <a:path w="3804" h="3843" extrusionOk="0">
                  <a:moveTo>
                    <a:pt x="0" y="3843"/>
                  </a:moveTo>
                  <a:lnTo>
                    <a:pt x="0" y="3843"/>
                  </a:lnTo>
                  <a:lnTo>
                    <a:pt x="380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24"/>
            <p:cNvSpPr/>
            <p:nvPr/>
          </p:nvSpPr>
          <p:spPr>
            <a:xfrm>
              <a:off x="5656400" y="5246125"/>
              <a:ext cx="20600" cy="14875"/>
            </a:xfrm>
            <a:custGeom>
              <a:avLst/>
              <a:gdLst/>
              <a:ahLst/>
              <a:cxnLst/>
              <a:rect l="l" t="t" r="r" b="b"/>
              <a:pathLst>
                <a:path w="824" h="595" extrusionOk="0">
                  <a:moveTo>
                    <a:pt x="793" y="515"/>
                  </a:moveTo>
                  <a:lnTo>
                    <a:pt x="823" y="546"/>
                  </a:lnTo>
                  <a:lnTo>
                    <a:pt x="793" y="515"/>
                  </a:lnTo>
                  <a:close/>
                  <a:moveTo>
                    <a:pt x="635" y="0"/>
                  </a:moveTo>
                  <a:lnTo>
                    <a:pt x="555" y="80"/>
                  </a:lnTo>
                  <a:lnTo>
                    <a:pt x="1" y="594"/>
                  </a:lnTo>
                  <a:lnTo>
                    <a:pt x="714" y="594"/>
                  </a:lnTo>
                  <a:lnTo>
                    <a:pt x="793" y="515"/>
                  </a:lnTo>
                  <a:lnTo>
                    <a:pt x="793" y="515"/>
                  </a:lnTo>
                  <a:lnTo>
                    <a:pt x="635" y="357"/>
                  </a:lnTo>
                  <a:lnTo>
                    <a:pt x="63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24"/>
            <p:cNvSpPr/>
            <p:nvPr/>
          </p:nvSpPr>
          <p:spPr>
            <a:xfrm>
              <a:off x="5672250" y="5166175"/>
              <a:ext cx="84200" cy="94825"/>
            </a:xfrm>
            <a:custGeom>
              <a:avLst/>
              <a:gdLst/>
              <a:ahLst/>
              <a:cxnLst/>
              <a:rect l="l" t="t" r="r" b="b"/>
              <a:pathLst>
                <a:path w="3368" h="3793" extrusionOk="0">
                  <a:moveTo>
                    <a:pt x="3199" y="0"/>
                  </a:moveTo>
                  <a:lnTo>
                    <a:pt x="1" y="3198"/>
                  </a:lnTo>
                  <a:lnTo>
                    <a:pt x="1" y="3555"/>
                  </a:lnTo>
                  <a:lnTo>
                    <a:pt x="238" y="3792"/>
                  </a:lnTo>
                  <a:lnTo>
                    <a:pt x="951" y="3792"/>
                  </a:lnTo>
                  <a:lnTo>
                    <a:pt x="516" y="3357"/>
                  </a:lnTo>
                  <a:lnTo>
                    <a:pt x="3368" y="505"/>
                  </a:lnTo>
                  <a:lnTo>
                    <a:pt x="3209" y="346"/>
                  </a:lnTo>
                  <a:lnTo>
                    <a:pt x="3170" y="188"/>
                  </a:lnTo>
                  <a:lnTo>
                    <a:pt x="3130" y="188"/>
                  </a:lnTo>
                  <a:lnTo>
                    <a:pt x="3170" y="109"/>
                  </a:lnTo>
                  <a:lnTo>
                    <a:pt x="3170" y="29"/>
                  </a:lnTo>
                  <a:lnTo>
                    <a:pt x="3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24"/>
            <p:cNvSpPr/>
            <p:nvPr/>
          </p:nvSpPr>
          <p:spPr>
            <a:xfrm>
              <a:off x="5762375" y="5185700"/>
              <a:ext cx="76275" cy="75300"/>
            </a:xfrm>
            <a:custGeom>
              <a:avLst/>
              <a:gdLst/>
              <a:ahLst/>
              <a:cxnLst/>
              <a:rect l="l" t="t" r="r" b="b"/>
              <a:pathLst>
                <a:path w="3051" h="3012" extrusionOk="0">
                  <a:moveTo>
                    <a:pt x="0" y="1"/>
                  </a:moveTo>
                  <a:lnTo>
                    <a:pt x="2773" y="2774"/>
                  </a:lnTo>
                  <a:lnTo>
                    <a:pt x="2810" y="2774"/>
                  </a:lnTo>
                  <a:lnTo>
                    <a:pt x="0" y="1"/>
                  </a:lnTo>
                  <a:close/>
                  <a:moveTo>
                    <a:pt x="2810" y="2774"/>
                  </a:moveTo>
                  <a:lnTo>
                    <a:pt x="3051" y="3011"/>
                  </a:lnTo>
                  <a:lnTo>
                    <a:pt x="2813" y="277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24"/>
            <p:cNvSpPr/>
            <p:nvPr/>
          </p:nvSpPr>
          <p:spPr>
            <a:xfrm>
              <a:off x="5751475" y="4982700"/>
              <a:ext cx="264450" cy="272350"/>
            </a:xfrm>
            <a:custGeom>
              <a:avLst/>
              <a:gdLst/>
              <a:ahLst/>
              <a:cxnLst/>
              <a:rect l="l" t="t" r="r" b="b"/>
              <a:pathLst>
                <a:path w="10578" h="10894" extrusionOk="0">
                  <a:moveTo>
                    <a:pt x="10577" y="3209"/>
                  </a:moveTo>
                  <a:lnTo>
                    <a:pt x="3388" y="10360"/>
                  </a:lnTo>
                  <a:lnTo>
                    <a:pt x="3407" y="10379"/>
                  </a:lnTo>
                  <a:lnTo>
                    <a:pt x="10577" y="3209"/>
                  </a:lnTo>
                  <a:close/>
                  <a:moveTo>
                    <a:pt x="7369" y="0"/>
                  </a:moveTo>
                  <a:lnTo>
                    <a:pt x="40" y="7329"/>
                  </a:lnTo>
                  <a:lnTo>
                    <a:pt x="1" y="7368"/>
                  </a:lnTo>
                  <a:lnTo>
                    <a:pt x="40" y="7408"/>
                  </a:lnTo>
                  <a:lnTo>
                    <a:pt x="199" y="7249"/>
                  </a:lnTo>
                  <a:lnTo>
                    <a:pt x="318" y="7487"/>
                  </a:lnTo>
                  <a:lnTo>
                    <a:pt x="436" y="7487"/>
                  </a:lnTo>
                  <a:lnTo>
                    <a:pt x="318" y="7527"/>
                  </a:lnTo>
                  <a:lnTo>
                    <a:pt x="397" y="7646"/>
                  </a:lnTo>
                  <a:lnTo>
                    <a:pt x="199" y="7606"/>
                  </a:lnTo>
                  <a:lnTo>
                    <a:pt x="1" y="7527"/>
                  </a:lnTo>
                  <a:lnTo>
                    <a:pt x="40" y="7685"/>
                  </a:lnTo>
                  <a:lnTo>
                    <a:pt x="199" y="7844"/>
                  </a:lnTo>
                  <a:lnTo>
                    <a:pt x="436" y="8121"/>
                  </a:lnTo>
                  <a:lnTo>
                    <a:pt x="3209" y="10894"/>
                  </a:lnTo>
                  <a:lnTo>
                    <a:pt x="3209" y="10537"/>
                  </a:lnTo>
                  <a:lnTo>
                    <a:pt x="3388" y="10360"/>
                  </a:lnTo>
                  <a:lnTo>
                    <a:pt x="555" y="7527"/>
                  </a:lnTo>
                  <a:lnTo>
                    <a:pt x="4358" y="3684"/>
                  </a:lnTo>
                  <a:lnTo>
                    <a:pt x="7725"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24"/>
            <p:cNvSpPr/>
            <p:nvPr/>
          </p:nvSpPr>
          <p:spPr>
            <a:xfrm>
              <a:off x="5751475"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24"/>
            <p:cNvSpPr/>
            <p:nvPr/>
          </p:nvSpPr>
          <p:spPr>
            <a:xfrm>
              <a:off x="5750500" y="5163925"/>
              <a:ext cx="11900" cy="9925"/>
            </a:xfrm>
            <a:custGeom>
              <a:avLst/>
              <a:gdLst/>
              <a:ahLst/>
              <a:cxnLst/>
              <a:rect l="l" t="t" r="r" b="b"/>
              <a:pathLst>
                <a:path w="476" h="397" extrusionOk="0">
                  <a:moveTo>
                    <a:pt x="238" y="0"/>
                  </a:moveTo>
                  <a:lnTo>
                    <a:pt x="79" y="159"/>
                  </a:lnTo>
                  <a:lnTo>
                    <a:pt x="40" y="199"/>
                  </a:lnTo>
                  <a:lnTo>
                    <a:pt x="0" y="278"/>
                  </a:lnTo>
                  <a:lnTo>
                    <a:pt x="40" y="278"/>
                  </a:lnTo>
                  <a:lnTo>
                    <a:pt x="238" y="357"/>
                  </a:lnTo>
                  <a:lnTo>
                    <a:pt x="436" y="397"/>
                  </a:lnTo>
                  <a:lnTo>
                    <a:pt x="357" y="278"/>
                  </a:lnTo>
                  <a:lnTo>
                    <a:pt x="475" y="238"/>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24"/>
            <p:cNvSpPr/>
            <p:nvPr/>
          </p:nvSpPr>
          <p:spPr>
            <a:xfrm>
              <a:off x="6118875" y="5054000"/>
              <a:ext cx="121850" cy="188175"/>
            </a:xfrm>
            <a:custGeom>
              <a:avLst/>
              <a:gdLst/>
              <a:ahLst/>
              <a:cxnLst/>
              <a:rect l="l" t="t" r="r" b="b"/>
              <a:pathLst>
                <a:path w="4874" h="7527" extrusionOk="0">
                  <a:moveTo>
                    <a:pt x="3724" y="0"/>
                  </a:moveTo>
                  <a:lnTo>
                    <a:pt x="1" y="3764"/>
                  </a:lnTo>
                  <a:lnTo>
                    <a:pt x="1467" y="5229"/>
                  </a:lnTo>
                  <a:lnTo>
                    <a:pt x="3724" y="7527"/>
                  </a:lnTo>
                  <a:lnTo>
                    <a:pt x="4873" y="6378"/>
                  </a:lnTo>
                  <a:lnTo>
                    <a:pt x="4873" y="1110"/>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24"/>
            <p:cNvSpPr/>
            <p:nvPr/>
          </p:nvSpPr>
          <p:spPr>
            <a:xfrm>
              <a:off x="6210000" y="5259000"/>
              <a:ext cx="4975" cy="2000"/>
            </a:xfrm>
            <a:custGeom>
              <a:avLst/>
              <a:gdLst/>
              <a:ahLst/>
              <a:cxnLst/>
              <a:rect l="l" t="t" r="r" b="b"/>
              <a:pathLst>
                <a:path w="199" h="80" extrusionOk="0">
                  <a:moveTo>
                    <a:pt x="79" y="0"/>
                  </a:moveTo>
                  <a:lnTo>
                    <a:pt x="0" y="79"/>
                  </a:lnTo>
                  <a:lnTo>
                    <a:pt x="198" y="79"/>
                  </a:lnTo>
                  <a:lnTo>
                    <a:pt x="7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24"/>
            <p:cNvSpPr/>
            <p:nvPr/>
          </p:nvSpPr>
          <p:spPr>
            <a:xfrm>
              <a:off x="6024800" y="5156000"/>
              <a:ext cx="179275" cy="105000"/>
            </a:xfrm>
            <a:custGeom>
              <a:avLst/>
              <a:gdLst/>
              <a:ahLst/>
              <a:cxnLst/>
              <a:rect l="l" t="t" r="r" b="b"/>
              <a:pathLst>
                <a:path w="7171" h="4200" extrusionOk="0">
                  <a:moveTo>
                    <a:pt x="3407" y="1"/>
                  </a:moveTo>
                  <a:lnTo>
                    <a:pt x="1" y="3447"/>
                  </a:lnTo>
                  <a:lnTo>
                    <a:pt x="793" y="4199"/>
                  </a:lnTo>
                  <a:lnTo>
                    <a:pt x="6735" y="4199"/>
                  </a:lnTo>
                  <a:lnTo>
                    <a:pt x="7171" y="3764"/>
                  </a:lnTo>
                  <a:lnTo>
                    <a:pt x="483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24"/>
            <p:cNvSpPr/>
            <p:nvPr/>
          </p:nvSpPr>
          <p:spPr>
            <a:xfrm>
              <a:off x="6220875" y="5231275"/>
              <a:ext cx="19850" cy="29725"/>
            </a:xfrm>
            <a:custGeom>
              <a:avLst/>
              <a:gdLst/>
              <a:ahLst/>
              <a:cxnLst/>
              <a:rect l="l" t="t" r="r" b="b"/>
              <a:pathLst>
                <a:path w="794" h="1189" extrusionOk="0">
                  <a:moveTo>
                    <a:pt x="793" y="0"/>
                  </a:moveTo>
                  <a:lnTo>
                    <a:pt x="1" y="753"/>
                  </a:lnTo>
                  <a:lnTo>
                    <a:pt x="437" y="1188"/>
                  </a:lnTo>
                  <a:lnTo>
                    <a:pt x="793" y="1188"/>
                  </a:lnTo>
                  <a:lnTo>
                    <a:pt x="79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24"/>
            <p:cNvSpPr/>
            <p:nvPr/>
          </p:nvSpPr>
          <p:spPr>
            <a:xfrm>
              <a:off x="5831700" y="5062900"/>
              <a:ext cx="313950" cy="198100"/>
            </a:xfrm>
            <a:custGeom>
              <a:avLst/>
              <a:gdLst/>
              <a:ahLst/>
              <a:cxnLst/>
              <a:rect l="l" t="t" r="r" b="b"/>
              <a:pathLst>
                <a:path w="12558" h="7924" extrusionOk="0">
                  <a:moveTo>
                    <a:pt x="7725" y="318"/>
                  </a:moveTo>
                  <a:lnTo>
                    <a:pt x="7705" y="338"/>
                  </a:lnTo>
                  <a:lnTo>
                    <a:pt x="7705" y="338"/>
                  </a:lnTo>
                  <a:lnTo>
                    <a:pt x="12557" y="5190"/>
                  </a:lnTo>
                  <a:lnTo>
                    <a:pt x="11131" y="3725"/>
                  </a:lnTo>
                  <a:lnTo>
                    <a:pt x="7725" y="318"/>
                  </a:lnTo>
                  <a:close/>
                  <a:moveTo>
                    <a:pt x="7368" y="1"/>
                  </a:moveTo>
                  <a:lnTo>
                    <a:pt x="0" y="7329"/>
                  </a:lnTo>
                  <a:lnTo>
                    <a:pt x="0" y="7686"/>
                  </a:lnTo>
                  <a:lnTo>
                    <a:pt x="40" y="7686"/>
                  </a:lnTo>
                  <a:lnTo>
                    <a:pt x="278" y="7923"/>
                  </a:lnTo>
                  <a:lnTo>
                    <a:pt x="991" y="7923"/>
                  </a:lnTo>
                  <a:lnTo>
                    <a:pt x="555" y="7488"/>
                  </a:lnTo>
                  <a:lnTo>
                    <a:pt x="7705" y="338"/>
                  </a:lnTo>
                  <a:lnTo>
                    <a:pt x="7705" y="338"/>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24"/>
            <p:cNvSpPr/>
            <p:nvPr/>
          </p:nvSpPr>
          <p:spPr>
            <a:xfrm>
              <a:off x="6155525" y="518472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24"/>
            <p:cNvSpPr/>
            <p:nvPr/>
          </p:nvSpPr>
          <p:spPr>
            <a:xfrm>
              <a:off x="6211975" y="5259000"/>
              <a:ext cx="3000" cy="2000"/>
            </a:xfrm>
            <a:custGeom>
              <a:avLst/>
              <a:gdLst/>
              <a:ahLst/>
              <a:cxnLst/>
              <a:rect l="l" t="t" r="r" b="b"/>
              <a:pathLst>
                <a:path w="120" h="80" extrusionOk="0">
                  <a:moveTo>
                    <a:pt x="0" y="0"/>
                  </a:moveTo>
                  <a:lnTo>
                    <a:pt x="0" y="0"/>
                  </a:lnTo>
                  <a:lnTo>
                    <a:pt x="0" y="0"/>
                  </a:lnTo>
                  <a:lnTo>
                    <a:pt x="119" y="79"/>
                  </a:lnTo>
                  <a:lnTo>
                    <a:pt x="119"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24"/>
            <p:cNvSpPr/>
            <p:nvPr/>
          </p:nvSpPr>
          <p:spPr>
            <a:xfrm>
              <a:off x="6211975" y="5213450"/>
              <a:ext cx="28750" cy="28725"/>
            </a:xfrm>
            <a:custGeom>
              <a:avLst/>
              <a:gdLst/>
              <a:ahLst/>
              <a:cxnLst/>
              <a:rect l="l" t="t" r="r" b="b"/>
              <a:pathLst>
                <a:path w="1150" h="1149" extrusionOk="0">
                  <a:moveTo>
                    <a:pt x="0" y="1149"/>
                  </a:moveTo>
                  <a:lnTo>
                    <a:pt x="0" y="1149"/>
                  </a:lnTo>
                  <a:lnTo>
                    <a:pt x="0" y="1149"/>
                  </a:lnTo>
                  <a:lnTo>
                    <a:pt x="1149" y="0"/>
                  </a:lnTo>
                  <a:lnTo>
                    <a:pt x="11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24"/>
            <p:cNvSpPr/>
            <p:nvPr/>
          </p:nvSpPr>
          <p:spPr>
            <a:xfrm>
              <a:off x="5612825" y="4059725"/>
              <a:ext cx="627900" cy="680375"/>
            </a:xfrm>
            <a:custGeom>
              <a:avLst/>
              <a:gdLst/>
              <a:ahLst/>
              <a:cxnLst/>
              <a:rect l="l" t="t" r="r" b="b"/>
              <a:pathLst>
                <a:path w="25116" h="27215" extrusionOk="0">
                  <a:moveTo>
                    <a:pt x="23966" y="1"/>
                  </a:moveTo>
                  <a:lnTo>
                    <a:pt x="25115" y="1149"/>
                  </a:lnTo>
                  <a:lnTo>
                    <a:pt x="25115" y="1110"/>
                  </a:lnTo>
                  <a:lnTo>
                    <a:pt x="23966" y="1"/>
                  </a:lnTo>
                  <a:close/>
                  <a:moveTo>
                    <a:pt x="25115" y="4952"/>
                  </a:moveTo>
                  <a:lnTo>
                    <a:pt x="22967" y="7101"/>
                  </a:lnTo>
                  <a:lnTo>
                    <a:pt x="23808" y="6259"/>
                  </a:lnTo>
                  <a:lnTo>
                    <a:pt x="25115" y="4952"/>
                  </a:lnTo>
                  <a:close/>
                  <a:moveTo>
                    <a:pt x="23966" y="1"/>
                  </a:moveTo>
                  <a:lnTo>
                    <a:pt x="357" y="23649"/>
                  </a:lnTo>
                  <a:lnTo>
                    <a:pt x="357" y="23649"/>
                  </a:lnTo>
                  <a:lnTo>
                    <a:pt x="20956" y="3051"/>
                  </a:lnTo>
                  <a:lnTo>
                    <a:pt x="23966" y="1"/>
                  </a:lnTo>
                  <a:close/>
                  <a:moveTo>
                    <a:pt x="357" y="23649"/>
                  </a:moveTo>
                  <a:lnTo>
                    <a:pt x="1" y="24006"/>
                  </a:lnTo>
                  <a:lnTo>
                    <a:pt x="3051" y="27016"/>
                  </a:lnTo>
                  <a:lnTo>
                    <a:pt x="3210" y="27214"/>
                  </a:lnTo>
                  <a:lnTo>
                    <a:pt x="3210" y="26858"/>
                  </a:lnTo>
                  <a:lnTo>
                    <a:pt x="3368" y="26699"/>
                  </a:lnTo>
                  <a:lnTo>
                    <a:pt x="3368" y="26699"/>
                  </a:lnTo>
                  <a:lnTo>
                    <a:pt x="357" y="236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24"/>
            <p:cNvSpPr/>
            <p:nvPr/>
          </p:nvSpPr>
          <p:spPr>
            <a:xfrm>
              <a:off x="6208025" y="418352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24"/>
            <p:cNvSpPr/>
            <p:nvPr/>
          </p:nvSpPr>
          <p:spPr>
            <a:xfrm>
              <a:off x="6115925" y="4216200"/>
              <a:ext cx="124800" cy="204200"/>
            </a:xfrm>
            <a:custGeom>
              <a:avLst/>
              <a:gdLst/>
              <a:ahLst/>
              <a:cxnLst/>
              <a:rect l="l" t="t" r="r" b="b"/>
              <a:pathLst>
                <a:path w="4992" h="8168" extrusionOk="0">
                  <a:moveTo>
                    <a:pt x="3684" y="0"/>
                  </a:moveTo>
                  <a:lnTo>
                    <a:pt x="0" y="3684"/>
                  </a:lnTo>
                  <a:lnTo>
                    <a:pt x="357" y="3684"/>
                  </a:lnTo>
                  <a:lnTo>
                    <a:pt x="4041" y="7329"/>
                  </a:lnTo>
                  <a:lnTo>
                    <a:pt x="555" y="3843"/>
                  </a:lnTo>
                  <a:lnTo>
                    <a:pt x="3842" y="515"/>
                  </a:lnTo>
                  <a:lnTo>
                    <a:pt x="4991" y="1624"/>
                  </a:lnTo>
                  <a:lnTo>
                    <a:pt x="4991" y="951"/>
                  </a:lnTo>
                  <a:lnTo>
                    <a:pt x="4041" y="0"/>
                  </a:lnTo>
                  <a:close/>
                  <a:moveTo>
                    <a:pt x="4041" y="7329"/>
                  </a:moveTo>
                  <a:lnTo>
                    <a:pt x="4879" y="8167"/>
                  </a:lnTo>
                  <a:lnTo>
                    <a:pt x="4041" y="7329"/>
                  </a:lnTo>
                  <a:lnTo>
                    <a:pt x="4041" y="73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24"/>
            <p:cNvSpPr/>
            <p:nvPr/>
          </p:nvSpPr>
          <p:spPr>
            <a:xfrm>
              <a:off x="5693050" y="4308300"/>
              <a:ext cx="523900" cy="523900"/>
            </a:xfrm>
            <a:custGeom>
              <a:avLst/>
              <a:gdLst/>
              <a:ahLst/>
              <a:cxnLst/>
              <a:rect l="l" t="t" r="r" b="b"/>
              <a:pathLst>
                <a:path w="20956" h="20956" extrusionOk="0">
                  <a:moveTo>
                    <a:pt x="17113" y="515"/>
                  </a:moveTo>
                  <a:lnTo>
                    <a:pt x="20441" y="3843"/>
                  </a:lnTo>
                  <a:lnTo>
                    <a:pt x="3843" y="20440"/>
                  </a:lnTo>
                  <a:lnTo>
                    <a:pt x="516" y="17113"/>
                  </a:lnTo>
                  <a:lnTo>
                    <a:pt x="17113" y="515"/>
                  </a:lnTo>
                  <a:close/>
                  <a:moveTo>
                    <a:pt x="16915" y="0"/>
                  </a:moveTo>
                  <a:lnTo>
                    <a:pt x="1" y="16954"/>
                  </a:lnTo>
                  <a:lnTo>
                    <a:pt x="1" y="17271"/>
                  </a:lnTo>
                  <a:lnTo>
                    <a:pt x="159" y="17469"/>
                  </a:lnTo>
                  <a:lnTo>
                    <a:pt x="3486" y="20797"/>
                  </a:lnTo>
                  <a:lnTo>
                    <a:pt x="3685" y="20955"/>
                  </a:lnTo>
                  <a:lnTo>
                    <a:pt x="3685" y="2059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24"/>
            <p:cNvSpPr/>
            <p:nvPr/>
          </p:nvSpPr>
          <p:spPr>
            <a:xfrm>
              <a:off x="5785150" y="4399400"/>
              <a:ext cx="455575" cy="508050"/>
            </a:xfrm>
            <a:custGeom>
              <a:avLst/>
              <a:gdLst/>
              <a:ahLst/>
              <a:cxnLst/>
              <a:rect l="l" t="t" r="r" b="b"/>
              <a:pathLst>
                <a:path w="18223" h="20322" extrusionOk="0">
                  <a:moveTo>
                    <a:pt x="16770" y="6246"/>
                  </a:moveTo>
                  <a:lnTo>
                    <a:pt x="5744" y="17272"/>
                  </a:lnTo>
                  <a:lnTo>
                    <a:pt x="13746" y="9270"/>
                  </a:lnTo>
                  <a:lnTo>
                    <a:pt x="16770" y="6246"/>
                  </a:lnTo>
                  <a:close/>
                  <a:moveTo>
                    <a:pt x="5744" y="17272"/>
                  </a:moveTo>
                  <a:lnTo>
                    <a:pt x="3209" y="19807"/>
                  </a:lnTo>
                  <a:lnTo>
                    <a:pt x="5744" y="17272"/>
                  </a:lnTo>
                  <a:close/>
                  <a:moveTo>
                    <a:pt x="16915" y="1"/>
                  </a:moveTo>
                  <a:lnTo>
                    <a:pt x="1" y="16955"/>
                  </a:lnTo>
                  <a:lnTo>
                    <a:pt x="1" y="17272"/>
                  </a:lnTo>
                  <a:lnTo>
                    <a:pt x="159" y="17470"/>
                  </a:lnTo>
                  <a:lnTo>
                    <a:pt x="2853" y="20163"/>
                  </a:lnTo>
                  <a:lnTo>
                    <a:pt x="3051" y="20322"/>
                  </a:lnTo>
                  <a:lnTo>
                    <a:pt x="3051" y="19965"/>
                  </a:lnTo>
                  <a:lnTo>
                    <a:pt x="3209" y="19807"/>
                  </a:lnTo>
                  <a:lnTo>
                    <a:pt x="515" y="17113"/>
                  </a:lnTo>
                  <a:lnTo>
                    <a:pt x="17073" y="516"/>
                  </a:lnTo>
                  <a:lnTo>
                    <a:pt x="18222" y="1664"/>
                  </a:lnTo>
                  <a:lnTo>
                    <a:pt x="18222" y="951"/>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24"/>
            <p:cNvSpPr/>
            <p:nvPr/>
          </p:nvSpPr>
          <p:spPr>
            <a:xfrm>
              <a:off x="6208025" y="4519225"/>
              <a:ext cx="32700" cy="36675"/>
            </a:xfrm>
            <a:custGeom>
              <a:avLst/>
              <a:gdLst/>
              <a:ahLst/>
              <a:cxnLst/>
              <a:rect l="l" t="t" r="r" b="b"/>
              <a:pathLst>
                <a:path w="1308" h="1467" extrusionOk="0">
                  <a:moveTo>
                    <a:pt x="1307" y="1"/>
                  </a:moveTo>
                  <a:lnTo>
                    <a:pt x="0" y="1308"/>
                  </a:lnTo>
                  <a:lnTo>
                    <a:pt x="357" y="1308"/>
                  </a:lnTo>
                  <a:lnTo>
                    <a:pt x="515" y="1466"/>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24"/>
            <p:cNvSpPr/>
            <p:nvPr/>
          </p:nvSpPr>
          <p:spPr>
            <a:xfrm>
              <a:off x="6128800" y="4551900"/>
              <a:ext cx="111925" cy="181275"/>
            </a:xfrm>
            <a:custGeom>
              <a:avLst/>
              <a:gdLst/>
              <a:ahLst/>
              <a:cxnLst/>
              <a:rect l="l" t="t" r="r" b="b"/>
              <a:pathLst>
                <a:path w="4477" h="7251" extrusionOk="0">
                  <a:moveTo>
                    <a:pt x="3169" y="1"/>
                  </a:moveTo>
                  <a:lnTo>
                    <a:pt x="0" y="3170"/>
                  </a:lnTo>
                  <a:lnTo>
                    <a:pt x="357" y="3170"/>
                  </a:lnTo>
                  <a:lnTo>
                    <a:pt x="3526" y="6339"/>
                  </a:lnTo>
                  <a:lnTo>
                    <a:pt x="4476" y="7250"/>
                  </a:lnTo>
                  <a:lnTo>
                    <a:pt x="515" y="3328"/>
                  </a:lnTo>
                  <a:lnTo>
                    <a:pt x="3327" y="516"/>
                  </a:lnTo>
                  <a:lnTo>
                    <a:pt x="4476" y="1625"/>
                  </a:lnTo>
                  <a:lnTo>
                    <a:pt x="4476" y="952"/>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24"/>
            <p:cNvSpPr/>
            <p:nvPr/>
          </p:nvSpPr>
          <p:spPr>
            <a:xfrm>
              <a:off x="5861400" y="4631125"/>
              <a:ext cx="355550" cy="355550"/>
            </a:xfrm>
            <a:custGeom>
              <a:avLst/>
              <a:gdLst/>
              <a:ahLst/>
              <a:cxnLst/>
              <a:rect l="l" t="t" r="r" b="b"/>
              <a:pathLst>
                <a:path w="14222" h="14222" extrusionOk="0">
                  <a:moveTo>
                    <a:pt x="13706" y="3328"/>
                  </a:moveTo>
                  <a:lnTo>
                    <a:pt x="3309" y="13687"/>
                  </a:lnTo>
                  <a:lnTo>
                    <a:pt x="3309" y="13687"/>
                  </a:lnTo>
                  <a:lnTo>
                    <a:pt x="3328" y="13707"/>
                  </a:lnTo>
                  <a:lnTo>
                    <a:pt x="13707" y="3328"/>
                  </a:lnTo>
                  <a:lnTo>
                    <a:pt x="13706" y="3328"/>
                  </a:lnTo>
                  <a:close/>
                  <a:moveTo>
                    <a:pt x="10696" y="1"/>
                  </a:moveTo>
                  <a:lnTo>
                    <a:pt x="1" y="10696"/>
                  </a:lnTo>
                  <a:lnTo>
                    <a:pt x="1" y="11053"/>
                  </a:lnTo>
                  <a:lnTo>
                    <a:pt x="159" y="11251"/>
                  </a:lnTo>
                  <a:lnTo>
                    <a:pt x="2972" y="14063"/>
                  </a:lnTo>
                  <a:lnTo>
                    <a:pt x="3130" y="14222"/>
                  </a:lnTo>
                  <a:lnTo>
                    <a:pt x="3130" y="13865"/>
                  </a:lnTo>
                  <a:lnTo>
                    <a:pt x="3309" y="13687"/>
                  </a:lnTo>
                  <a:lnTo>
                    <a:pt x="3309" y="13687"/>
                  </a:lnTo>
                  <a:lnTo>
                    <a:pt x="516" y="10894"/>
                  </a:lnTo>
                  <a:lnTo>
                    <a:pt x="10894" y="516"/>
                  </a:lnTo>
                  <a:lnTo>
                    <a:pt x="13706" y="3328"/>
                  </a:lnTo>
                  <a:lnTo>
                    <a:pt x="13706" y="332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24"/>
            <p:cNvSpPr/>
            <p:nvPr/>
          </p:nvSpPr>
          <p:spPr>
            <a:xfrm>
              <a:off x="5939650" y="4710350"/>
              <a:ext cx="301075" cy="356550"/>
            </a:xfrm>
            <a:custGeom>
              <a:avLst/>
              <a:gdLst/>
              <a:ahLst/>
              <a:cxnLst/>
              <a:rect l="l" t="t" r="r" b="b"/>
              <a:pathLst>
                <a:path w="12043" h="14262" extrusionOk="0">
                  <a:moveTo>
                    <a:pt x="12042" y="5111"/>
                  </a:moveTo>
                  <a:lnTo>
                    <a:pt x="10735" y="6379"/>
                  </a:lnTo>
                  <a:lnTo>
                    <a:pt x="3387" y="13727"/>
                  </a:lnTo>
                  <a:lnTo>
                    <a:pt x="3407" y="13746"/>
                  </a:lnTo>
                  <a:lnTo>
                    <a:pt x="12042" y="5111"/>
                  </a:lnTo>
                  <a:close/>
                  <a:moveTo>
                    <a:pt x="10735" y="1"/>
                  </a:moveTo>
                  <a:lnTo>
                    <a:pt x="0" y="10696"/>
                  </a:lnTo>
                  <a:lnTo>
                    <a:pt x="0" y="11053"/>
                  </a:lnTo>
                  <a:lnTo>
                    <a:pt x="198" y="11251"/>
                  </a:lnTo>
                  <a:lnTo>
                    <a:pt x="3050" y="14103"/>
                  </a:lnTo>
                  <a:lnTo>
                    <a:pt x="3209" y="14261"/>
                  </a:lnTo>
                  <a:lnTo>
                    <a:pt x="3209" y="13905"/>
                  </a:lnTo>
                  <a:lnTo>
                    <a:pt x="3387" y="13727"/>
                  </a:lnTo>
                  <a:lnTo>
                    <a:pt x="555" y="10894"/>
                  </a:lnTo>
                  <a:lnTo>
                    <a:pt x="10893" y="516"/>
                  </a:lnTo>
                  <a:lnTo>
                    <a:pt x="12042" y="1625"/>
                  </a:lnTo>
                  <a:lnTo>
                    <a:pt x="12042" y="912"/>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24"/>
            <p:cNvSpPr/>
            <p:nvPr/>
          </p:nvSpPr>
          <p:spPr>
            <a:xfrm>
              <a:off x="6208025" y="4838100"/>
              <a:ext cx="32700" cy="36675"/>
            </a:xfrm>
            <a:custGeom>
              <a:avLst/>
              <a:gdLst/>
              <a:ahLst/>
              <a:cxnLst/>
              <a:rect l="l" t="t" r="r" b="b"/>
              <a:pathLst>
                <a:path w="1308" h="1467" extrusionOk="0">
                  <a:moveTo>
                    <a:pt x="1307" y="1"/>
                  </a:moveTo>
                  <a:lnTo>
                    <a:pt x="0" y="1269"/>
                  </a:lnTo>
                  <a:lnTo>
                    <a:pt x="357" y="1269"/>
                  </a:lnTo>
                  <a:lnTo>
                    <a:pt x="515" y="1467"/>
                  </a:lnTo>
                  <a:lnTo>
                    <a:pt x="1307" y="714"/>
                  </a:lnTo>
                  <a:lnTo>
                    <a:pt x="13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24"/>
            <p:cNvSpPr/>
            <p:nvPr/>
          </p:nvSpPr>
          <p:spPr>
            <a:xfrm>
              <a:off x="6019850" y="4869800"/>
              <a:ext cx="220875" cy="380300"/>
            </a:xfrm>
            <a:custGeom>
              <a:avLst/>
              <a:gdLst/>
              <a:ahLst/>
              <a:cxnLst/>
              <a:rect l="l" t="t" r="r" b="b"/>
              <a:pathLst>
                <a:path w="8835" h="15212" extrusionOk="0">
                  <a:moveTo>
                    <a:pt x="7527" y="1"/>
                  </a:moveTo>
                  <a:lnTo>
                    <a:pt x="1" y="7527"/>
                  </a:lnTo>
                  <a:lnTo>
                    <a:pt x="1" y="7883"/>
                  </a:lnTo>
                  <a:lnTo>
                    <a:pt x="5031" y="12914"/>
                  </a:lnTo>
                  <a:lnTo>
                    <a:pt x="7369" y="15212"/>
                  </a:lnTo>
                  <a:lnTo>
                    <a:pt x="7527" y="15053"/>
                  </a:lnTo>
                  <a:lnTo>
                    <a:pt x="7884" y="15053"/>
                  </a:lnTo>
                  <a:lnTo>
                    <a:pt x="8042" y="15212"/>
                  </a:lnTo>
                  <a:lnTo>
                    <a:pt x="8834" y="14459"/>
                  </a:lnTo>
                  <a:lnTo>
                    <a:pt x="8834" y="13746"/>
                  </a:lnTo>
                  <a:lnTo>
                    <a:pt x="7685" y="14895"/>
                  </a:lnTo>
                  <a:lnTo>
                    <a:pt x="5428" y="12597"/>
                  </a:lnTo>
                  <a:lnTo>
                    <a:pt x="3962" y="11132"/>
                  </a:lnTo>
                  <a:lnTo>
                    <a:pt x="516" y="7725"/>
                  </a:lnTo>
                  <a:lnTo>
                    <a:pt x="7685" y="555"/>
                  </a:lnTo>
                  <a:lnTo>
                    <a:pt x="8834" y="1664"/>
                  </a:lnTo>
                  <a:lnTo>
                    <a:pt x="8834" y="951"/>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24"/>
            <p:cNvSpPr/>
            <p:nvPr/>
          </p:nvSpPr>
          <p:spPr>
            <a:xfrm>
              <a:off x="6198550" y="5249225"/>
              <a:ext cx="6375" cy="6400"/>
            </a:xfrm>
            <a:custGeom>
              <a:avLst/>
              <a:gdLst/>
              <a:ahLst/>
              <a:cxnLst/>
              <a:rect l="l" t="t" r="r" b="b"/>
              <a:pathLst>
                <a:path w="255" h="256" extrusionOk="0">
                  <a:moveTo>
                    <a:pt x="255" y="1"/>
                  </a:moveTo>
                  <a:lnTo>
                    <a:pt x="221" y="35"/>
                  </a:lnTo>
                  <a:lnTo>
                    <a:pt x="0" y="255"/>
                  </a:lnTo>
                  <a:lnTo>
                    <a:pt x="25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24"/>
            <p:cNvSpPr/>
            <p:nvPr/>
          </p:nvSpPr>
          <p:spPr>
            <a:xfrm>
              <a:off x="6193150" y="5246125"/>
              <a:ext cx="38650" cy="14875"/>
            </a:xfrm>
            <a:custGeom>
              <a:avLst/>
              <a:gdLst/>
              <a:ahLst/>
              <a:cxnLst/>
              <a:rect l="l" t="t" r="r" b="b"/>
              <a:pathLst>
                <a:path w="1546" h="595" extrusionOk="0">
                  <a:moveTo>
                    <a:pt x="595" y="0"/>
                  </a:moveTo>
                  <a:lnTo>
                    <a:pt x="1" y="594"/>
                  </a:lnTo>
                  <a:lnTo>
                    <a:pt x="674" y="594"/>
                  </a:lnTo>
                  <a:lnTo>
                    <a:pt x="753" y="515"/>
                  </a:lnTo>
                  <a:lnTo>
                    <a:pt x="872" y="594"/>
                  </a:lnTo>
                  <a:lnTo>
                    <a:pt x="1546" y="594"/>
                  </a:lnTo>
                  <a:lnTo>
                    <a:pt x="1110" y="159"/>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24"/>
            <p:cNvSpPr/>
            <p:nvPr/>
          </p:nvSpPr>
          <p:spPr>
            <a:xfrm>
              <a:off x="4526300" y="4915200"/>
              <a:ext cx="345800" cy="345800"/>
            </a:xfrm>
            <a:custGeom>
              <a:avLst/>
              <a:gdLst/>
              <a:ahLst/>
              <a:cxnLst/>
              <a:rect l="l" t="t" r="r" b="b"/>
              <a:pathLst>
                <a:path w="13832" h="13832" extrusionOk="0">
                  <a:moveTo>
                    <a:pt x="0" y="0"/>
                  </a:moveTo>
                  <a:lnTo>
                    <a:pt x="9554" y="9553"/>
                  </a:lnTo>
                  <a:lnTo>
                    <a:pt x="9554" y="9553"/>
                  </a:lnTo>
                  <a:lnTo>
                    <a:pt x="9554" y="9553"/>
                  </a:lnTo>
                  <a:lnTo>
                    <a:pt x="0" y="0"/>
                  </a:lnTo>
                  <a:close/>
                  <a:moveTo>
                    <a:pt x="9554" y="9553"/>
                  </a:moveTo>
                  <a:lnTo>
                    <a:pt x="13198" y="13237"/>
                  </a:lnTo>
                  <a:lnTo>
                    <a:pt x="13832" y="13831"/>
                  </a:lnTo>
                  <a:lnTo>
                    <a:pt x="9554" y="95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1" name="Google Shape;14781;p24"/>
            <p:cNvSpPr/>
            <p:nvPr/>
          </p:nvSpPr>
          <p:spPr>
            <a:xfrm>
              <a:off x="4421500" y="4659850"/>
              <a:ext cx="604100" cy="601150"/>
            </a:xfrm>
            <a:custGeom>
              <a:avLst/>
              <a:gdLst/>
              <a:ahLst/>
              <a:cxnLst/>
              <a:rect l="l" t="t" r="r" b="b"/>
              <a:pathLst>
                <a:path w="24164" h="24046" extrusionOk="0">
                  <a:moveTo>
                    <a:pt x="0" y="1"/>
                  </a:moveTo>
                  <a:lnTo>
                    <a:pt x="23490" y="23491"/>
                  </a:lnTo>
                  <a:lnTo>
                    <a:pt x="23649" y="23610"/>
                  </a:lnTo>
                  <a:lnTo>
                    <a:pt x="20282" y="20243"/>
                  </a:lnTo>
                  <a:lnTo>
                    <a:pt x="40" y="1"/>
                  </a:lnTo>
                  <a:close/>
                  <a:moveTo>
                    <a:pt x="24164" y="23451"/>
                  </a:moveTo>
                  <a:lnTo>
                    <a:pt x="24005" y="23610"/>
                  </a:lnTo>
                  <a:lnTo>
                    <a:pt x="23649" y="23610"/>
                  </a:lnTo>
                  <a:lnTo>
                    <a:pt x="23490" y="23768"/>
                  </a:lnTo>
                  <a:lnTo>
                    <a:pt x="23213" y="24045"/>
                  </a:lnTo>
                  <a:lnTo>
                    <a:pt x="23926"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24"/>
            <p:cNvSpPr/>
            <p:nvPr/>
          </p:nvSpPr>
          <p:spPr>
            <a:xfrm>
              <a:off x="4852275" y="5246125"/>
              <a:ext cx="19825" cy="14875"/>
            </a:xfrm>
            <a:custGeom>
              <a:avLst/>
              <a:gdLst/>
              <a:ahLst/>
              <a:cxnLst/>
              <a:rect l="l" t="t" r="r" b="b"/>
              <a:pathLst>
                <a:path w="793"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24"/>
            <p:cNvSpPr/>
            <p:nvPr/>
          </p:nvSpPr>
          <p:spPr>
            <a:xfrm>
              <a:off x="4760175" y="5154025"/>
              <a:ext cx="96100" cy="106975"/>
            </a:xfrm>
            <a:custGeom>
              <a:avLst/>
              <a:gdLst/>
              <a:ahLst/>
              <a:cxnLst/>
              <a:rect l="l" t="t" r="r" b="b"/>
              <a:pathLst>
                <a:path w="3844" h="4279" extrusionOk="0">
                  <a:moveTo>
                    <a:pt x="199" y="0"/>
                  </a:moveTo>
                  <a:lnTo>
                    <a:pt x="199" y="357"/>
                  </a:lnTo>
                  <a:lnTo>
                    <a:pt x="1" y="555"/>
                  </a:lnTo>
                  <a:lnTo>
                    <a:pt x="3328" y="3843"/>
                  </a:lnTo>
                  <a:lnTo>
                    <a:pt x="2892" y="4278"/>
                  </a:lnTo>
                  <a:lnTo>
                    <a:pt x="3605" y="4278"/>
                  </a:lnTo>
                  <a:lnTo>
                    <a:pt x="3843" y="4041"/>
                  </a:lnTo>
                  <a:lnTo>
                    <a:pt x="3843" y="3684"/>
                  </a:lnTo>
                  <a:lnTo>
                    <a:pt x="19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24"/>
            <p:cNvSpPr/>
            <p:nvPr/>
          </p:nvSpPr>
          <p:spPr>
            <a:xfrm>
              <a:off x="4337325" y="4735125"/>
              <a:ext cx="427825" cy="519925"/>
            </a:xfrm>
            <a:custGeom>
              <a:avLst/>
              <a:gdLst/>
              <a:ahLst/>
              <a:cxnLst/>
              <a:rect l="l" t="t" r="r" b="b"/>
              <a:pathLst>
                <a:path w="17113" h="20797" extrusionOk="0">
                  <a:moveTo>
                    <a:pt x="357" y="0"/>
                  </a:moveTo>
                  <a:lnTo>
                    <a:pt x="198" y="198"/>
                  </a:lnTo>
                  <a:lnTo>
                    <a:pt x="0" y="357"/>
                  </a:lnTo>
                  <a:lnTo>
                    <a:pt x="16598" y="16954"/>
                  </a:lnTo>
                  <a:lnTo>
                    <a:pt x="13270" y="2028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24"/>
            <p:cNvSpPr/>
            <p:nvPr/>
          </p:nvSpPr>
          <p:spPr>
            <a:xfrm>
              <a:off x="4177875" y="4903475"/>
              <a:ext cx="358525" cy="357525"/>
            </a:xfrm>
            <a:custGeom>
              <a:avLst/>
              <a:gdLst/>
              <a:ahLst/>
              <a:cxnLst/>
              <a:rect l="l" t="t" r="r" b="b"/>
              <a:pathLst>
                <a:path w="14341" h="14301" extrusionOk="0">
                  <a:moveTo>
                    <a:pt x="1" y="0"/>
                  </a:moveTo>
                  <a:lnTo>
                    <a:pt x="11251" y="11220"/>
                  </a:lnTo>
                  <a:lnTo>
                    <a:pt x="11251" y="11220"/>
                  </a:lnTo>
                  <a:lnTo>
                    <a:pt x="10577" y="10537"/>
                  </a:lnTo>
                  <a:lnTo>
                    <a:pt x="1" y="0"/>
                  </a:lnTo>
                  <a:close/>
                  <a:moveTo>
                    <a:pt x="11251" y="11220"/>
                  </a:moveTo>
                  <a:lnTo>
                    <a:pt x="13706" y="13706"/>
                  </a:lnTo>
                  <a:lnTo>
                    <a:pt x="14340" y="14300"/>
                  </a:lnTo>
                  <a:lnTo>
                    <a:pt x="11251" y="1122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24"/>
            <p:cNvSpPr/>
            <p:nvPr/>
          </p:nvSpPr>
          <p:spPr>
            <a:xfrm>
              <a:off x="4245225"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75"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24"/>
            <p:cNvSpPr/>
            <p:nvPr/>
          </p:nvSpPr>
          <p:spPr>
            <a:xfrm>
              <a:off x="4515800" y="5246125"/>
              <a:ext cx="20600" cy="14875"/>
            </a:xfrm>
            <a:custGeom>
              <a:avLst/>
              <a:gdLst/>
              <a:ahLst/>
              <a:cxnLst/>
              <a:rect l="l" t="t" r="r" b="b"/>
              <a:pathLst>
                <a:path w="824" h="595" extrusionOk="0">
                  <a:moveTo>
                    <a:pt x="31" y="515"/>
                  </a:moveTo>
                  <a:lnTo>
                    <a:pt x="1" y="546"/>
                  </a:lnTo>
                  <a:lnTo>
                    <a:pt x="31" y="515"/>
                  </a:lnTo>
                  <a:close/>
                  <a:moveTo>
                    <a:pt x="189" y="0"/>
                  </a:moveTo>
                  <a:lnTo>
                    <a:pt x="189" y="357"/>
                  </a:lnTo>
                  <a:lnTo>
                    <a:pt x="31" y="515"/>
                  </a:lnTo>
                  <a:lnTo>
                    <a:pt x="31" y="515"/>
                  </a:lnTo>
                  <a:lnTo>
                    <a:pt x="110" y="594"/>
                  </a:lnTo>
                  <a:lnTo>
                    <a:pt x="823" y="594"/>
                  </a:lnTo>
                  <a:lnTo>
                    <a:pt x="1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24"/>
            <p:cNvSpPr/>
            <p:nvPr/>
          </p:nvSpPr>
          <p:spPr>
            <a:xfrm>
              <a:off x="4356125" y="5166900"/>
              <a:ext cx="164425" cy="94100"/>
            </a:xfrm>
            <a:custGeom>
              <a:avLst/>
              <a:gdLst/>
              <a:ahLst/>
              <a:cxnLst/>
              <a:rect l="l" t="t" r="r" b="b"/>
              <a:pathLst>
                <a:path w="6577" h="3764" extrusionOk="0">
                  <a:moveTo>
                    <a:pt x="3249" y="515"/>
                  </a:moveTo>
                  <a:lnTo>
                    <a:pt x="1" y="3763"/>
                  </a:lnTo>
                  <a:lnTo>
                    <a:pt x="1" y="3763"/>
                  </a:lnTo>
                  <a:lnTo>
                    <a:pt x="278" y="3526"/>
                  </a:lnTo>
                  <a:lnTo>
                    <a:pt x="3269" y="535"/>
                  </a:lnTo>
                  <a:lnTo>
                    <a:pt x="3269" y="535"/>
                  </a:lnTo>
                  <a:lnTo>
                    <a:pt x="3249" y="515"/>
                  </a:lnTo>
                  <a:close/>
                  <a:moveTo>
                    <a:pt x="3447" y="0"/>
                  </a:moveTo>
                  <a:lnTo>
                    <a:pt x="3447" y="357"/>
                  </a:lnTo>
                  <a:lnTo>
                    <a:pt x="3269" y="535"/>
                  </a:lnTo>
                  <a:lnTo>
                    <a:pt x="3269" y="535"/>
                  </a:lnTo>
                  <a:lnTo>
                    <a:pt x="6061" y="3328"/>
                  </a:lnTo>
                  <a:lnTo>
                    <a:pt x="5626" y="3763"/>
                  </a:lnTo>
                  <a:lnTo>
                    <a:pt x="6339" y="3763"/>
                  </a:lnTo>
                  <a:lnTo>
                    <a:pt x="6576" y="3526"/>
                  </a:lnTo>
                  <a:lnTo>
                    <a:pt x="6576" y="3169"/>
                  </a:lnTo>
                  <a:lnTo>
                    <a:pt x="344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24"/>
            <p:cNvSpPr/>
            <p:nvPr/>
          </p:nvSpPr>
          <p:spPr>
            <a:xfrm>
              <a:off x="4099650" y="4903475"/>
              <a:ext cx="342675" cy="351575"/>
            </a:xfrm>
            <a:custGeom>
              <a:avLst/>
              <a:gdLst/>
              <a:ahLst/>
              <a:cxnLst/>
              <a:rect l="l" t="t" r="r" b="b"/>
              <a:pathLst>
                <a:path w="13707" h="14063" extrusionOk="0">
                  <a:moveTo>
                    <a:pt x="0" y="3169"/>
                  </a:moveTo>
                  <a:lnTo>
                    <a:pt x="10339" y="13548"/>
                  </a:lnTo>
                  <a:lnTo>
                    <a:pt x="10359" y="13528"/>
                  </a:lnTo>
                  <a:lnTo>
                    <a:pt x="10359" y="13528"/>
                  </a:lnTo>
                  <a:lnTo>
                    <a:pt x="0" y="3169"/>
                  </a:lnTo>
                  <a:close/>
                  <a:moveTo>
                    <a:pt x="3130" y="0"/>
                  </a:moveTo>
                  <a:lnTo>
                    <a:pt x="2971" y="159"/>
                  </a:lnTo>
                  <a:lnTo>
                    <a:pt x="2813" y="357"/>
                  </a:lnTo>
                  <a:lnTo>
                    <a:pt x="13151" y="10735"/>
                  </a:lnTo>
                  <a:lnTo>
                    <a:pt x="10359" y="13528"/>
                  </a:lnTo>
                  <a:lnTo>
                    <a:pt x="10359" y="13528"/>
                  </a:lnTo>
                  <a:lnTo>
                    <a:pt x="10537" y="13706"/>
                  </a:lnTo>
                  <a:lnTo>
                    <a:pt x="10537" y="14063"/>
                  </a:lnTo>
                  <a:lnTo>
                    <a:pt x="13706" y="10894"/>
                  </a:lnTo>
                  <a:lnTo>
                    <a:pt x="13706" y="1053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24"/>
            <p:cNvSpPr/>
            <p:nvPr/>
          </p:nvSpPr>
          <p:spPr>
            <a:xfrm>
              <a:off x="4019425" y="5062900"/>
              <a:ext cx="199075" cy="198100"/>
            </a:xfrm>
            <a:custGeom>
              <a:avLst/>
              <a:gdLst/>
              <a:ahLst/>
              <a:cxnLst/>
              <a:rect l="l" t="t" r="r" b="b"/>
              <a:pathLst>
                <a:path w="7963" h="7924" extrusionOk="0">
                  <a:moveTo>
                    <a:pt x="1" y="1"/>
                  </a:moveTo>
                  <a:lnTo>
                    <a:pt x="7329" y="7329"/>
                  </a:lnTo>
                  <a:lnTo>
                    <a:pt x="7963" y="792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24"/>
            <p:cNvSpPr/>
            <p:nvPr/>
          </p:nvSpPr>
          <p:spPr>
            <a:xfrm>
              <a:off x="4090725" y="4982700"/>
              <a:ext cx="272375" cy="278300"/>
            </a:xfrm>
            <a:custGeom>
              <a:avLst/>
              <a:gdLst/>
              <a:ahLst/>
              <a:cxnLst/>
              <a:rect l="l" t="t" r="r" b="b"/>
              <a:pathLst>
                <a:path w="10895" h="11132" extrusionOk="0">
                  <a:moveTo>
                    <a:pt x="357" y="0"/>
                  </a:moveTo>
                  <a:lnTo>
                    <a:pt x="159" y="159"/>
                  </a:lnTo>
                  <a:lnTo>
                    <a:pt x="1" y="357"/>
                  </a:lnTo>
                  <a:lnTo>
                    <a:pt x="10379" y="10696"/>
                  </a:lnTo>
                  <a:lnTo>
                    <a:pt x="9904" y="11131"/>
                  </a:lnTo>
                  <a:lnTo>
                    <a:pt x="10617"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24"/>
            <p:cNvSpPr/>
            <p:nvPr/>
          </p:nvSpPr>
          <p:spPr>
            <a:xfrm>
              <a:off x="6204050" y="4042900"/>
              <a:ext cx="4000" cy="7950"/>
            </a:xfrm>
            <a:custGeom>
              <a:avLst/>
              <a:gdLst/>
              <a:ahLst/>
              <a:cxnLst/>
              <a:rect l="l" t="t" r="r" b="b"/>
              <a:pathLst>
                <a:path w="160" h="318" extrusionOk="0">
                  <a:moveTo>
                    <a:pt x="1" y="0"/>
                  </a:moveTo>
                  <a:lnTo>
                    <a:pt x="1" y="317"/>
                  </a:lnTo>
                  <a:lnTo>
                    <a:pt x="159"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24"/>
            <p:cNvSpPr/>
            <p:nvPr/>
          </p:nvSpPr>
          <p:spPr>
            <a:xfrm>
              <a:off x="6220875" y="4023075"/>
              <a:ext cx="19850" cy="19850"/>
            </a:xfrm>
            <a:custGeom>
              <a:avLst/>
              <a:gdLst/>
              <a:ahLst/>
              <a:cxnLst/>
              <a:rect l="l" t="t" r="r" b="b"/>
              <a:pathLst>
                <a:path w="794" h="794" extrusionOk="0">
                  <a:moveTo>
                    <a:pt x="793" y="1"/>
                  </a:moveTo>
                  <a:lnTo>
                    <a:pt x="1" y="793"/>
                  </a:lnTo>
                  <a:lnTo>
                    <a:pt x="793" y="41"/>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24"/>
            <p:cNvSpPr/>
            <p:nvPr/>
          </p:nvSpPr>
          <p:spPr>
            <a:xfrm>
              <a:off x="6211975" y="4050825"/>
              <a:ext cx="28750" cy="36650"/>
            </a:xfrm>
            <a:custGeom>
              <a:avLst/>
              <a:gdLst/>
              <a:ahLst/>
              <a:cxnLst/>
              <a:rect l="l" t="t" r="r" b="b"/>
              <a:pathLst>
                <a:path w="1150" h="1466" extrusionOk="0">
                  <a:moveTo>
                    <a:pt x="357" y="0"/>
                  </a:moveTo>
                  <a:lnTo>
                    <a:pt x="357" y="40"/>
                  </a:lnTo>
                  <a:lnTo>
                    <a:pt x="0" y="357"/>
                  </a:lnTo>
                  <a:lnTo>
                    <a:pt x="1149" y="1466"/>
                  </a:lnTo>
                  <a:lnTo>
                    <a:pt x="1149" y="792"/>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24"/>
            <p:cNvSpPr/>
            <p:nvPr/>
          </p:nvSpPr>
          <p:spPr>
            <a:xfrm>
              <a:off x="5008750" y="2839650"/>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24"/>
            <p:cNvSpPr/>
            <p:nvPr/>
          </p:nvSpPr>
          <p:spPr>
            <a:xfrm>
              <a:off x="5025575" y="2847575"/>
              <a:ext cx="587275" cy="587300"/>
            </a:xfrm>
            <a:custGeom>
              <a:avLst/>
              <a:gdLst/>
              <a:ahLst/>
              <a:cxnLst/>
              <a:rect l="l" t="t" r="r" b="b"/>
              <a:pathLst>
                <a:path w="23491" h="23492" extrusionOk="0">
                  <a:moveTo>
                    <a:pt x="1" y="1"/>
                  </a:moveTo>
                  <a:lnTo>
                    <a:pt x="23491" y="23491"/>
                  </a:lnTo>
                  <a:lnTo>
                    <a:pt x="3249" y="320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24"/>
            <p:cNvSpPr/>
            <p:nvPr/>
          </p:nvSpPr>
          <p:spPr>
            <a:xfrm>
              <a:off x="5017650" y="2754500"/>
              <a:ext cx="160475" cy="93100"/>
            </a:xfrm>
            <a:custGeom>
              <a:avLst/>
              <a:gdLst/>
              <a:ahLst/>
              <a:cxnLst/>
              <a:rect l="l" t="t" r="r" b="b"/>
              <a:pathLst>
                <a:path w="6419" h="3724" extrusionOk="0">
                  <a:moveTo>
                    <a:pt x="3209" y="515"/>
                  </a:moveTo>
                  <a:lnTo>
                    <a:pt x="5745" y="3050"/>
                  </a:lnTo>
                  <a:lnTo>
                    <a:pt x="3209" y="515"/>
                  </a:lnTo>
                  <a:close/>
                  <a:moveTo>
                    <a:pt x="3051" y="0"/>
                  </a:moveTo>
                  <a:lnTo>
                    <a:pt x="1" y="3050"/>
                  </a:lnTo>
                  <a:lnTo>
                    <a:pt x="318" y="3407"/>
                  </a:lnTo>
                  <a:lnTo>
                    <a:pt x="3209" y="515"/>
                  </a:lnTo>
                  <a:lnTo>
                    <a:pt x="3209" y="515"/>
                  </a:lnTo>
                  <a:lnTo>
                    <a:pt x="3051" y="357"/>
                  </a:lnTo>
                  <a:lnTo>
                    <a:pt x="3051" y="0"/>
                  </a:lnTo>
                  <a:close/>
                  <a:moveTo>
                    <a:pt x="5745" y="3050"/>
                  </a:moveTo>
                  <a:lnTo>
                    <a:pt x="6101" y="3407"/>
                  </a:lnTo>
                  <a:lnTo>
                    <a:pt x="5745" y="3050"/>
                  </a:lnTo>
                  <a:close/>
                  <a:moveTo>
                    <a:pt x="6101" y="3407"/>
                  </a:moveTo>
                  <a:lnTo>
                    <a:pt x="6418" y="3724"/>
                  </a:lnTo>
                  <a:lnTo>
                    <a:pt x="6101"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24"/>
            <p:cNvSpPr/>
            <p:nvPr/>
          </p:nvSpPr>
          <p:spPr>
            <a:xfrm>
              <a:off x="5093925" y="2239525"/>
              <a:ext cx="608075" cy="608075"/>
            </a:xfrm>
            <a:custGeom>
              <a:avLst/>
              <a:gdLst/>
              <a:ahLst/>
              <a:cxnLst/>
              <a:rect l="l" t="t" r="r" b="b"/>
              <a:pathLst>
                <a:path w="24323" h="24323" extrusionOk="0">
                  <a:moveTo>
                    <a:pt x="20599" y="1"/>
                  </a:moveTo>
                  <a:lnTo>
                    <a:pt x="0" y="20599"/>
                  </a:lnTo>
                  <a:lnTo>
                    <a:pt x="0" y="20956"/>
                  </a:lnTo>
                  <a:lnTo>
                    <a:pt x="3367" y="24323"/>
                  </a:lnTo>
                  <a:lnTo>
                    <a:pt x="3367" y="24006"/>
                  </a:lnTo>
                  <a:lnTo>
                    <a:pt x="23807" y="3566"/>
                  </a:lnTo>
                  <a:lnTo>
                    <a:pt x="23807" y="3566"/>
                  </a:lnTo>
                  <a:lnTo>
                    <a:pt x="3526" y="23808"/>
                  </a:lnTo>
                  <a:lnTo>
                    <a:pt x="515" y="20797"/>
                  </a:lnTo>
                  <a:lnTo>
                    <a:pt x="20757" y="516"/>
                  </a:lnTo>
                  <a:lnTo>
                    <a:pt x="23807" y="3566"/>
                  </a:lnTo>
                  <a:lnTo>
                    <a:pt x="23966" y="3407"/>
                  </a:lnTo>
                  <a:lnTo>
                    <a:pt x="24322" y="3407"/>
                  </a:lnTo>
                  <a:lnTo>
                    <a:pt x="24124" y="3209"/>
                  </a:lnTo>
                  <a:lnTo>
                    <a:pt x="21113" y="159"/>
                  </a:lnTo>
                  <a:lnTo>
                    <a:pt x="2091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24"/>
            <p:cNvSpPr/>
            <p:nvPr/>
          </p:nvSpPr>
          <p:spPr>
            <a:xfrm>
              <a:off x="5178100" y="2324700"/>
              <a:ext cx="615000" cy="615000"/>
            </a:xfrm>
            <a:custGeom>
              <a:avLst/>
              <a:gdLst/>
              <a:ahLst/>
              <a:cxnLst/>
              <a:rect l="l" t="t" r="r" b="b"/>
              <a:pathLst>
                <a:path w="24600" h="24600" extrusionOk="0">
                  <a:moveTo>
                    <a:pt x="24121" y="3806"/>
                  </a:moveTo>
                  <a:lnTo>
                    <a:pt x="22611" y="5316"/>
                  </a:lnTo>
                  <a:lnTo>
                    <a:pt x="24084" y="3843"/>
                  </a:lnTo>
                  <a:lnTo>
                    <a:pt x="24121" y="3806"/>
                  </a:lnTo>
                  <a:close/>
                  <a:moveTo>
                    <a:pt x="10379" y="17549"/>
                  </a:moveTo>
                  <a:lnTo>
                    <a:pt x="7328" y="20559"/>
                  </a:lnTo>
                  <a:lnTo>
                    <a:pt x="3842" y="24084"/>
                  </a:lnTo>
                  <a:lnTo>
                    <a:pt x="3842" y="24084"/>
                  </a:lnTo>
                  <a:lnTo>
                    <a:pt x="3843" y="24085"/>
                  </a:lnTo>
                  <a:lnTo>
                    <a:pt x="10379" y="17549"/>
                  </a:lnTo>
                  <a:close/>
                  <a:moveTo>
                    <a:pt x="20599" y="0"/>
                  </a:moveTo>
                  <a:lnTo>
                    <a:pt x="0" y="20599"/>
                  </a:lnTo>
                  <a:lnTo>
                    <a:pt x="0" y="20916"/>
                  </a:lnTo>
                  <a:lnTo>
                    <a:pt x="3684" y="24600"/>
                  </a:lnTo>
                  <a:lnTo>
                    <a:pt x="3684" y="24243"/>
                  </a:lnTo>
                  <a:lnTo>
                    <a:pt x="3842" y="24084"/>
                  </a:lnTo>
                  <a:lnTo>
                    <a:pt x="3842" y="24084"/>
                  </a:lnTo>
                  <a:lnTo>
                    <a:pt x="555" y="20757"/>
                  </a:lnTo>
                  <a:lnTo>
                    <a:pt x="20797" y="515"/>
                  </a:lnTo>
                  <a:lnTo>
                    <a:pt x="24124" y="3803"/>
                  </a:lnTo>
                  <a:lnTo>
                    <a:pt x="24243" y="3684"/>
                  </a:lnTo>
                  <a:lnTo>
                    <a:pt x="24599" y="3684"/>
                  </a:lnTo>
                  <a:lnTo>
                    <a:pt x="24401" y="3486"/>
                  </a:lnTo>
                  <a:lnTo>
                    <a:pt x="21114" y="159"/>
                  </a:lnTo>
                  <a:lnTo>
                    <a:pt x="209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24"/>
            <p:cNvSpPr/>
            <p:nvPr/>
          </p:nvSpPr>
          <p:spPr>
            <a:xfrm>
              <a:off x="5270200" y="2839650"/>
              <a:ext cx="426850" cy="518950"/>
            </a:xfrm>
            <a:custGeom>
              <a:avLst/>
              <a:gdLst/>
              <a:ahLst/>
              <a:cxnLst/>
              <a:rect l="l" t="t" r="r" b="b"/>
              <a:pathLst>
                <a:path w="17074" h="20758" extrusionOk="0">
                  <a:moveTo>
                    <a:pt x="3644" y="1"/>
                  </a:moveTo>
                  <a:lnTo>
                    <a:pt x="0" y="3645"/>
                  </a:lnTo>
                  <a:lnTo>
                    <a:pt x="0" y="4002"/>
                  </a:lnTo>
                  <a:lnTo>
                    <a:pt x="16756" y="20758"/>
                  </a:lnTo>
                  <a:lnTo>
                    <a:pt x="16915" y="20599"/>
                  </a:lnTo>
                  <a:lnTo>
                    <a:pt x="17073" y="20401"/>
                  </a:lnTo>
                  <a:lnTo>
                    <a:pt x="515" y="3843"/>
                  </a:lnTo>
                  <a:lnTo>
                    <a:pt x="3842" y="516"/>
                  </a:lnTo>
                  <a:lnTo>
                    <a:pt x="3842" y="516"/>
                  </a:lnTo>
                  <a:lnTo>
                    <a:pt x="3644" y="318"/>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24"/>
            <p:cNvSpPr/>
            <p:nvPr/>
          </p:nvSpPr>
          <p:spPr>
            <a:xfrm>
              <a:off x="5361300" y="2763400"/>
              <a:ext cx="427825" cy="503100"/>
            </a:xfrm>
            <a:custGeom>
              <a:avLst/>
              <a:gdLst/>
              <a:ahLst/>
              <a:cxnLst/>
              <a:rect l="l" t="t" r="r" b="b"/>
              <a:pathLst>
                <a:path w="17113" h="20124" extrusionOk="0">
                  <a:moveTo>
                    <a:pt x="3249" y="516"/>
                  </a:moveTo>
                  <a:lnTo>
                    <a:pt x="3230" y="534"/>
                  </a:lnTo>
                  <a:lnTo>
                    <a:pt x="6101" y="3368"/>
                  </a:lnTo>
                  <a:lnTo>
                    <a:pt x="6101" y="3368"/>
                  </a:lnTo>
                  <a:lnTo>
                    <a:pt x="3249" y="516"/>
                  </a:lnTo>
                  <a:close/>
                  <a:moveTo>
                    <a:pt x="6101" y="3368"/>
                  </a:moveTo>
                  <a:lnTo>
                    <a:pt x="9270" y="6537"/>
                  </a:lnTo>
                  <a:lnTo>
                    <a:pt x="6101" y="3368"/>
                  </a:lnTo>
                  <a:lnTo>
                    <a:pt x="6101" y="3368"/>
                  </a:lnTo>
                  <a:close/>
                  <a:moveTo>
                    <a:pt x="3051" y="1"/>
                  </a:moveTo>
                  <a:lnTo>
                    <a:pt x="0" y="3051"/>
                  </a:lnTo>
                  <a:lnTo>
                    <a:pt x="0" y="3368"/>
                  </a:lnTo>
                  <a:lnTo>
                    <a:pt x="16756" y="20124"/>
                  </a:lnTo>
                  <a:lnTo>
                    <a:pt x="16955" y="19966"/>
                  </a:lnTo>
                  <a:lnTo>
                    <a:pt x="17113" y="19767"/>
                  </a:lnTo>
                  <a:lnTo>
                    <a:pt x="555" y="3209"/>
                  </a:lnTo>
                  <a:lnTo>
                    <a:pt x="3230" y="534"/>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24"/>
            <p:cNvSpPr/>
            <p:nvPr/>
          </p:nvSpPr>
          <p:spPr>
            <a:xfrm>
              <a:off x="5437550" y="2415800"/>
              <a:ext cx="431800" cy="432800"/>
            </a:xfrm>
            <a:custGeom>
              <a:avLst/>
              <a:gdLst/>
              <a:ahLst/>
              <a:cxnLst/>
              <a:rect l="l" t="t" r="r" b="b"/>
              <a:pathLst>
                <a:path w="17272" h="17312" extrusionOk="0">
                  <a:moveTo>
                    <a:pt x="13905" y="1"/>
                  </a:moveTo>
                  <a:lnTo>
                    <a:pt x="1" y="13905"/>
                  </a:lnTo>
                  <a:lnTo>
                    <a:pt x="1" y="14261"/>
                  </a:lnTo>
                  <a:lnTo>
                    <a:pt x="3051" y="17311"/>
                  </a:lnTo>
                  <a:lnTo>
                    <a:pt x="3051" y="16955"/>
                  </a:lnTo>
                  <a:lnTo>
                    <a:pt x="3209" y="16797"/>
                  </a:lnTo>
                  <a:lnTo>
                    <a:pt x="555" y="14063"/>
                  </a:lnTo>
                  <a:lnTo>
                    <a:pt x="14063" y="555"/>
                  </a:lnTo>
                  <a:lnTo>
                    <a:pt x="16757" y="3249"/>
                  </a:lnTo>
                  <a:lnTo>
                    <a:pt x="16915" y="3091"/>
                  </a:lnTo>
                  <a:lnTo>
                    <a:pt x="17272" y="3091"/>
                  </a:lnTo>
                  <a:lnTo>
                    <a:pt x="17074" y="2932"/>
                  </a:lnTo>
                  <a:lnTo>
                    <a:pt x="14419" y="199"/>
                  </a:lnTo>
                  <a:lnTo>
                    <a:pt x="1426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24"/>
            <p:cNvSpPr/>
            <p:nvPr/>
          </p:nvSpPr>
          <p:spPr>
            <a:xfrm>
              <a:off x="5513800" y="2492075"/>
              <a:ext cx="434775" cy="434750"/>
            </a:xfrm>
            <a:custGeom>
              <a:avLst/>
              <a:gdLst/>
              <a:ahLst/>
              <a:cxnLst/>
              <a:rect l="l" t="t" r="r" b="b"/>
              <a:pathLst>
                <a:path w="17391" h="17390" extrusionOk="0">
                  <a:moveTo>
                    <a:pt x="6061" y="14142"/>
                  </a:moveTo>
                  <a:lnTo>
                    <a:pt x="5982" y="14221"/>
                  </a:lnTo>
                  <a:lnTo>
                    <a:pt x="6061" y="14142"/>
                  </a:lnTo>
                  <a:close/>
                  <a:moveTo>
                    <a:pt x="13905" y="0"/>
                  </a:moveTo>
                  <a:lnTo>
                    <a:pt x="1" y="13904"/>
                  </a:lnTo>
                  <a:lnTo>
                    <a:pt x="1" y="14221"/>
                  </a:lnTo>
                  <a:lnTo>
                    <a:pt x="3170" y="17390"/>
                  </a:lnTo>
                  <a:lnTo>
                    <a:pt x="3170" y="17033"/>
                  </a:lnTo>
                  <a:lnTo>
                    <a:pt x="5982" y="14221"/>
                  </a:lnTo>
                  <a:lnTo>
                    <a:pt x="3328" y="16875"/>
                  </a:lnTo>
                  <a:lnTo>
                    <a:pt x="516" y="14062"/>
                  </a:lnTo>
                  <a:lnTo>
                    <a:pt x="14063" y="515"/>
                  </a:lnTo>
                  <a:lnTo>
                    <a:pt x="16876" y="3327"/>
                  </a:lnTo>
                  <a:lnTo>
                    <a:pt x="9547" y="10695"/>
                  </a:lnTo>
                  <a:lnTo>
                    <a:pt x="17034" y="3169"/>
                  </a:lnTo>
                  <a:lnTo>
                    <a:pt x="17391" y="3169"/>
                  </a:lnTo>
                  <a:lnTo>
                    <a:pt x="17232" y="3011"/>
                  </a:lnTo>
                  <a:lnTo>
                    <a:pt x="1442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24"/>
            <p:cNvSpPr/>
            <p:nvPr/>
          </p:nvSpPr>
          <p:spPr>
            <a:xfrm>
              <a:off x="5765350" y="2676250"/>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24"/>
            <p:cNvSpPr/>
            <p:nvPr/>
          </p:nvSpPr>
          <p:spPr>
            <a:xfrm>
              <a:off x="5593025" y="2839650"/>
              <a:ext cx="342675" cy="350600"/>
            </a:xfrm>
            <a:custGeom>
              <a:avLst/>
              <a:gdLst/>
              <a:ahLst/>
              <a:cxnLst/>
              <a:rect l="l" t="t" r="r" b="b"/>
              <a:pathLst>
                <a:path w="13707" h="14024" extrusionOk="0">
                  <a:moveTo>
                    <a:pt x="3170" y="1"/>
                  </a:moveTo>
                  <a:lnTo>
                    <a:pt x="2892" y="239"/>
                  </a:lnTo>
                  <a:lnTo>
                    <a:pt x="1" y="3130"/>
                  </a:lnTo>
                  <a:lnTo>
                    <a:pt x="1" y="3487"/>
                  </a:lnTo>
                  <a:lnTo>
                    <a:pt x="10538" y="14024"/>
                  </a:lnTo>
                  <a:lnTo>
                    <a:pt x="10736" y="13865"/>
                  </a:lnTo>
                  <a:lnTo>
                    <a:pt x="10894" y="13707"/>
                  </a:lnTo>
                  <a:lnTo>
                    <a:pt x="516" y="3328"/>
                  </a:lnTo>
                  <a:lnTo>
                    <a:pt x="3328" y="516"/>
                  </a:lnTo>
                  <a:lnTo>
                    <a:pt x="13707" y="10894"/>
                  </a:lnTo>
                  <a:lnTo>
                    <a:pt x="3170" y="318"/>
                  </a:lnTo>
                  <a:lnTo>
                    <a:pt x="317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24"/>
            <p:cNvSpPr/>
            <p:nvPr/>
          </p:nvSpPr>
          <p:spPr>
            <a:xfrm>
              <a:off x="5764350" y="2779250"/>
              <a:ext cx="251575" cy="252550"/>
            </a:xfrm>
            <a:custGeom>
              <a:avLst/>
              <a:gdLst/>
              <a:ahLst/>
              <a:cxnLst/>
              <a:rect l="l" t="t" r="r" b="b"/>
              <a:pathLst>
                <a:path w="10063" h="10102" extrusionOk="0">
                  <a:moveTo>
                    <a:pt x="1" y="1"/>
                  </a:moveTo>
                  <a:lnTo>
                    <a:pt x="2694" y="2734"/>
                  </a:lnTo>
                  <a:lnTo>
                    <a:pt x="2723" y="2734"/>
                  </a:lnTo>
                  <a:lnTo>
                    <a:pt x="1" y="1"/>
                  </a:lnTo>
                  <a:close/>
                  <a:moveTo>
                    <a:pt x="2723" y="2734"/>
                  </a:moveTo>
                  <a:lnTo>
                    <a:pt x="10062" y="10102"/>
                  </a:lnTo>
                  <a:lnTo>
                    <a:pt x="2734" y="27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24"/>
            <p:cNvSpPr/>
            <p:nvPr/>
          </p:nvSpPr>
          <p:spPr>
            <a:xfrm>
              <a:off x="5672250" y="2759450"/>
              <a:ext cx="272375" cy="352575"/>
            </a:xfrm>
            <a:custGeom>
              <a:avLst/>
              <a:gdLst/>
              <a:ahLst/>
              <a:cxnLst/>
              <a:rect l="l" t="t" r="r" b="b"/>
              <a:pathLst>
                <a:path w="10895" h="14103" extrusionOk="0">
                  <a:moveTo>
                    <a:pt x="3170" y="0"/>
                  </a:moveTo>
                  <a:lnTo>
                    <a:pt x="3174" y="36"/>
                  </a:lnTo>
                  <a:lnTo>
                    <a:pt x="3209" y="0"/>
                  </a:lnTo>
                  <a:close/>
                  <a:moveTo>
                    <a:pt x="3174" y="36"/>
                  </a:moveTo>
                  <a:lnTo>
                    <a:pt x="1" y="3209"/>
                  </a:lnTo>
                  <a:lnTo>
                    <a:pt x="1" y="3526"/>
                  </a:lnTo>
                  <a:lnTo>
                    <a:pt x="10538" y="14102"/>
                  </a:lnTo>
                  <a:lnTo>
                    <a:pt x="10696" y="13904"/>
                  </a:lnTo>
                  <a:lnTo>
                    <a:pt x="10894" y="13746"/>
                  </a:lnTo>
                  <a:lnTo>
                    <a:pt x="516" y="3367"/>
                  </a:lnTo>
                  <a:lnTo>
                    <a:pt x="3368" y="515"/>
                  </a:lnTo>
                  <a:lnTo>
                    <a:pt x="3209" y="357"/>
                  </a:lnTo>
                  <a:lnTo>
                    <a:pt x="3174" y="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24"/>
            <p:cNvSpPr/>
            <p:nvPr/>
          </p:nvSpPr>
          <p:spPr>
            <a:xfrm>
              <a:off x="5751475" y="2571275"/>
              <a:ext cx="272375" cy="276325"/>
            </a:xfrm>
            <a:custGeom>
              <a:avLst/>
              <a:gdLst/>
              <a:ahLst/>
              <a:cxnLst/>
              <a:rect l="l" t="t" r="r" b="b"/>
              <a:pathLst>
                <a:path w="10895" h="11053" extrusionOk="0">
                  <a:moveTo>
                    <a:pt x="7527" y="1"/>
                  </a:moveTo>
                  <a:lnTo>
                    <a:pt x="40" y="7527"/>
                  </a:lnTo>
                  <a:lnTo>
                    <a:pt x="1" y="7527"/>
                  </a:lnTo>
                  <a:lnTo>
                    <a:pt x="1" y="7884"/>
                  </a:lnTo>
                  <a:lnTo>
                    <a:pt x="199" y="8042"/>
                  </a:lnTo>
                  <a:lnTo>
                    <a:pt x="476" y="8320"/>
                  </a:lnTo>
                  <a:lnTo>
                    <a:pt x="3209" y="11053"/>
                  </a:lnTo>
                  <a:lnTo>
                    <a:pt x="3209" y="10736"/>
                  </a:lnTo>
                  <a:lnTo>
                    <a:pt x="3407" y="10538"/>
                  </a:lnTo>
                  <a:lnTo>
                    <a:pt x="555" y="7686"/>
                  </a:lnTo>
                  <a:lnTo>
                    <a:pt x="4002" y="4240"/>
                  </a:lnTo>
                  <a:lnTo>
                    <a:pt x="7686" y="516"/>
                  </a:lnTo>
                  <a:lnTo>
                    <a:pt x="10538" y="3368"/>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24"/>
            <p:cNvSpPr/>
            <p:nvPr/>
          </p:nvSpPr>
          <p:spPr>
            <a:xfrm>
              <a:off x="6126800" y="2852525"/>
              <a:ext cx="113925" cy="170375"/>
            </a:xfrm>
            <a:custGeom>
              <a:avLst/>
              <a:gdLst/>
              <a:ahLst/>
              <a:cxnLst/>
              <a:rect l="l" t="t" r="r" b="b"/>
              <a:pathLst>
                <a:path w="4557" h="6815" extrusionOk="0">
                  <a:moveTo>
                    <a:pt x="3407" y="1"/>
                  </a:moveTo>
                  <a:lnTo>
                    <a:pt x="1110" y="2298"/>
                  </a:lnTo>
                  <a:lnTo>
                    <a:pt x="1" y="3408"/>
                  </a:lnTo>
                  <a:lnTo>
                    <a:pt x="3407" y="6814"/>
                  </a:lnTo>
                  <a:lnTo>
                    <a:pt x="4556" y="5705"/>
                  </a:lnTo>
                  <a:lnTo>
                    <a:pt x="4556" y="1110"/>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24"/>
            <p:cNvSpPr/>
            <p:nvPr/>
          </p:nvSpPr>
          <p:spPr>
            <a:xfrm>
              <a:off x="6220875" y="2824800"/>
              <a:ext cx="19850" cy="37675"/>
            </a:xfrm>
            <a:custGeom>
              <a:avLst/>
              <a:gdLst/>
              <a:ahLst/>
              <a:cxnLst/>
              <a:rect l="l" t="t" r="r" b="b"/>
              <a:pathLst>
                <a:path w="794" h="1507" extrusionOk="0">
                  <a:moveTo>
                    <a:pt x="793" y="1"/>
                  </a:moveTo>
                  <a:lnTo>
                    <a:pt x="1" y="753"/>
                  </a:lnTo>
                  <a:lnTo>
                    <a:pt x="793" y="1506"/>
                  </a:lnTo>
                  <a:lnTo>
                    <a:pt x="79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24"/>
            <p:cNvSpPr/>
            <p:nvPr/>
          </p:nvSpPr>
          <p:spPr>
            <a:xfrm>
              <a:off x="6024800" y="2749550"/>
              <a:ext cx="179275" cy="179275"/>
            </a:xfrm>
            <a:custGeom>
              <a:avLst/>
              <a:gdLst/>
              <a:ahLst/>
              <a:cxnLst/>
              <a:rect l="l" t="t" r="r" b="b"/>
              <a:pathLst>
                <a:path w="7171" h="7171" extrusionOk="0">
                  <a:moveTo>
                    <a:pt x="3407" y="0"/>
                  </a:moveTo>
                  <a:lnTo>
                    <a:pt x="1" y="3407"/>
                  </a:lnTo>
                  <a:lnTo>
                    <a:pt x="3764" y="7170"/>
                  </a:lnTo>
                  <a:lnTo>
                    <a:pt x="7171" y="3763"/>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24"/>
            <p:cNvSpPr/>
            <p:nvPr/>
          </p:nvSpPr>
          <p:spPr>
            <a:xfrm>
              <a:off x="6118875" y="2646550"/>
              <a:ext cx="121850" cy="188175"/>
            </a:xfrm>
            <a:custGeom>
              <a:avLst/>
              <a:gdLst/>
              <a:ahLst/>
              <a:cxnLst/>
              <a:rect l="l" t="t" r="r" b="b"/>
              <a:pathLst>
                <a:path w="4874" h="7527" extrusionOk="0">
                  <a:moveTo>
                    <a:pt x="3724" y="1"/>
                  </a:moveTo>
                  <a:lnTo>
                    <a:pt x="1" y="3764"/>
                  </a:lnTo>
                  <a:lnTo>
                    <a:pt x="1467" y="5229"/>
                  </a:lnTo>
                  <a:lnTo>
                    <a:pt x="3724" y="7527"/>
                  </a:lnTo>
                  <a:lnTo>
                    <a:pt x="4873" y="6418"/>
                  </a:lnTo>
                  <a:lnTo>
                    <a:pt x="4873" y="1110"/>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24"/>
            <p:cNvSpPr/>
            <p:nvPr/>
          </p:nvSpPr>
          <p:spPr>
            <a:xfrm>
              <a:off x="5831700" y="2651500"/>
              <a:ext cx="310975" cy="380300"/>
            </a:xfrm>
            <a:custGeom>
              <a:avLst/>
              <a:gdLst/>
              <a:ahLst/>
              <a:cxnLst/>
              <a:rect l="l" t="t" r="r" b="b"/>
              <a:pathLst>
                <a:path w="12439" h="15212" extrusionOk="0">
                  <a:moveTo>
                    <a:pt x="7725" y="516"/>
                  </a:moveTo>
                  <a:lnTo>
                    <a:pt x="7705" y="535"/>
                  </a:lnTo>
                  <a:lnTo>
                    <a:pt x="7705" y="535"/>
                  </a:lnTo>
                  <a:lnTo>
                    <a:pt x="12439" y="5269"/>
                  </a:lnTo>
                  <a:lnTo>
                    <a:pt x="11131" y="3922"/>
                  </a:lnTo>
                  <a:lnTo>
                    <a:pt x="7725" y="516"/>
                  </a:lnTo>
                  <a:close/>
                  <a:moveTo>
                    <a:pt x="7527" y="1"/>
                  </a:moveTo>
                  <a:lnTo>
                    <a:pt x="0" y="7527"/>
                  </a:lnTo>
                  <a:lnTo>
                    <a:pt x="0" y="7844"/>
                  </a:lnTo>
                  <a:lnTo>
                    <a:pt x="40" y="7844"/>
                  </a:lnTo>
                  <a:lnTo>
                    <a:pt x="7368" y="15212"/>
                  </a:lnTo>
                  <a:lnTo>
                    <a:pt x="7725" y="14855"/>
                  </a:lnTo>
                  <a:lnTo>
                    <a:pt x="555" y="7685"/>
                  </a:lnTo>
                  <a:lnTo>
                    <a:pt x="7705" y="535"/>
                  </a:lnTo>
                  <a:lnTo>
                    <a:pt x="7705" y="535"/>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24"/>
            <p:cNvSpPr/>
            <p:nvPr/>
          </p:nvSpPr>
          <p:spPr>
            <a:xfrm>
              <a:off x="6154525" y="2852525"/>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24"/>
            <p:cNvSpPr/>
            <p:nvPr/>
          </p:nvSpPr>
          <p:spPr>
            <a:xfrm>
              <a:off x="6155525" y="2777275"/>
              <a:ext cx="56475" cy="57450"/>
            </a:xfrm>
            <a:custGeom>
              <a:avLst/>
              <a:gdLst/>
              <a:ahLst/>
              <a:cxnLst/>
              <a:rect l="l" t="t" r="r" b="b"/>
              <a:pathLst>
                <a:path w="2259" h="2298" extrusionOk="0">
                  <a:moveTo>
                    <a:pt x="1" y="0"/>
                  </a:moveTo>
                  <a:lnTo>
                    <a:pt x="2258" y="2298"/>
                  </a:lnTo>
                  <a:lnTo>
                    <a:pt x="2258"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24"/>
            <p:cNvSpPr/>
            <p:nvPr/>
          </p:nvSpPr>
          <p:spPr>
            <a:xfrm>
              <a:off x="6211975" y="2852525"/>
              <a:ext cx="28750" cy="27775"/>
            </a:xfrm>
            <a:custGeom>
              <a:avLst/>
              <a:gdLst/>
              <a:ahLst/>
              <a:cxnLst/>
              <a:rect l="l" t="t" r="r" b="b"/>
              <a:pathLst>
                <a:path w="1150" h="1111" extrusionOk="0">
                  <a:moveTo>
                    <a:pt x="0" y="1"/>
                  </a:moveTo>
                  <a:lnTo>
                    <a:pt x="0" y="1"/>
                  </a:lnTo>
                  <a:lnTo>
                    <a:pt x="0" y="1"/>
                  </a:lnTo>
                  <a:lnTo>
                    <a:pt x="1149" y="1110"/>
                  </a:lnTo>
                  <a:lnTo>
                    <a:pt x="1149" y="11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24"/>
            <p:cNvSpPr/>
            <p:nvPr/>
          </p:nvSpPr>
          <p:spPr>
            <a:xfrm>
              <a:off x="6211975" y="2806975"/>
              <a:ext cx="28750" cy="27750"/>
            </a:xfrm>
            <a:custGeom>
              <a:avLst/>
              <a:gdLst/>
              <a:ahLst/>
              <a:cxnLst/>
              <a:rect l="l" t="t" r="r" b="b"/>
              <a:pathLst>
                <a:path w="1150" h="1110" extrusionOk="0">
                  <a:moveTo>
                    <a:pt x="0" y="1110"/>
                  </a:moveTo>
                  <a:lnTo>
                    <a:pt x="0" y="1110"/>
                  </a:lnTo>
                  <a:lnTo>
                    <a:pt x="0" y="1110"/>
                  </a:lnTo>
                  <a:lnTo>
                    <a:pt x="1149" y="1"/>
                  </a:lnTo>
                  <a:lnTo>
                    <a:pt x="11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24"/>
            <p:cNvSpPr/>
            <p:nvPr/>
          </p:nvSpPr>
          <p:spPr>
            <a:xfrm>
              <a:off x="6208025" y="2430675"/>
              <a:ext cx="32700" cy="36650"/>
            </a:xfrm>
            <a:custGeom>
              <a:avLst/>
              <a:gdLst/>
              <a:ahLst/>
              <a:cxnLst/>
              <a:rect l="l" t="t" r="r" b="b"/>
              <a:pathLst>
                <a:path w="1308" h="1466" extrusionOk="0">
                  <a:moveTo>
                    <a:pt x="1307" y="0"/>
                  </a:moveTo>
                  <a:lnTo>
                    <a:pt x="0" y="1307"/>
                  </a:lnTo>
                  <a:lnTo>
                    <a:pt x="357" y="1307"/>
                  </a:lnTo>
                  <a:lnTo>
                    <a:pt x="515" y="1466"/>
                  </a:lnTo>
                  <a:lnTo>
                    <a:pt x="1307" y="713"/>
                  </a:lnTo>
                  <a:lnTo>
                    <a:pt x="13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24"/>
            <p:cNvSpPr/>
            <p:nvPr/>
          </p:nvSpPr>
          <p:spPr>
            <a:xfrm>
              <a:off x="6019850" y="2463350"/>
              <a:ext cx="220875" cy="380300"/>
            </a:xfrm>
            <a:custGeom>
              <a:avLst/>
              <a:gdLst/>
              <a:ahLst/>
              <a:cxnLst/>
              <a:rect l="l" t="t" r="r" b="b"/>
              <a:pathLst>
                <a:path w="8835" h="15212" extrusionOk="0">
                  <a:moveTo>
                    <a:pt x="7527" y="0"/>
                  </a:moveTo>
                  <a:lnTo>
                    <a:pt x="199" y="7329"/>
                  </a:lnTo>
                  <a:lnTo>
                    <a:pt x="1" y="7527"/>
                  </a:lnTo>
                  <a:lnTo>
                    <a:pt x="1" y="7883"/>
                  </a:lnTo>
                  <a:lnTo>
                    <a:pt x="4913" y="12795"/>
                  </a:lnTo>
                  <a:lnTo>
                    <a:pt x="7369" y="15211"/>
                  </a:lnTo>
                  <a:lnTo>
                    <a:pt x="7527" y="15053"/>
                  </a:lnTo>
                  <a:lnTo>
                    <a:pt x="7884" y="15053"/>
                  </a:lnTo>
                  <a:lnTo>
                    <a:pt x="8042" y="15211"/>
                  </a:lnTo>
                  <a:lnTo>
                    <a:pt x="8834" y="14459"/>
                  </a:lnTo>
                  <a:lnTo>
                    <a:pt x="8834" y="13746"/>
                  </a:lnTo>
                  <a:lnTo>
                    <a:pt x="7685" y="14855"/>
                  </a:lnTo>
                  <a:lnTo>
                    <a:pt x="5428" y="12557"/>
                  </a:lnTo>
                  <a:lnTo>
                    <a:pt x="3962" y="11092"/>
                  </a:lnTo>
                  <a:lnTo>
                    <a:pt x="516" y="7685"/>
                  </a:lnTo>
                  <a:lnTo>
                    <a:pt x="7685" y="515"/>
                  </a:lnTo>
                  <a:lnTo>
                    <a:pt x="8834" y="1624"/>
                  </a:lnTo>
                  <a:lnTo>
                    <a:pt x="8834" y="951"/>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24"/>
            <p:cNvSpPr/>
            <p:nvPr/>
          </p:nvSpPr>
          <p:spPr>
            <a:xfrm>
              <a:off x="6136700" y="3854725"/>
              <a:ext cx="104025" cy="188200"/>
            </a:xfrm>
            <a:custGeom>
              <a:avLst/>
              <a:gdLst/>
              <a:ahLst/>
              <a:cxnLst/>
              <a:rect l="l" t="t" r="r" b="b"/>
              <a:pathLst>
                <a:path w="4161" h="7528" extrusionOk="0">
                  <a:moveTo>
                    <a:pt x="4160" y="1"/>
                  </a:moveTo>
                  <a:lnTo>
                    <a:pt x="3210" y="912"/>
                  </a:lnTo>
                  <a:lnTo>
                    <a:pt x="1812" y="2326"/>
                  </a:lnTo>
                  <a:lnTo>
                    <a:pt x="1812" y="2326"/>
                  </a:lnTo>
                  <a:lnTo>
                    <a:pt x="4160" y="1"/>
                  </a:lnTo>
                  <a:close/>
                  <a:moveTo>
                    <a:pt x="1812" y="2326"/>
                  </a:moveTo>
                  <a:lnTo>
                    <a:pt x="1" y="4120"/>
                  </a:lnTo>
                  <a:lnTo>
                    <a:pt x="20" y="4140"/>
                  </a:lnTo>
                  <a:lnTo>
                    <a:pt x="1812" y="2326"/>
                  </a:lnTo>
                  <a:close/>
                  <a:moveTo>
                    <a:pt x="20" y="4140"/>
                  </a:moveTo>
                  <a:lnTo>
                    <a:pt x="1" y="4160"/>
                  </a:lnTo>
                  <a:lnTo>
                    <a:pt x="3011" y="7171"/>
                  </a:lnTo>
                  <a:lnTo>
                    <a:pt x="20" y="4140"/>
                  </a:lnTo>
                  <a:close/>
                  <a:moveTo>
                    <a:pt x="4160" y="6061"/>
                  </a:moveTo>
                  <a:lnTo>
                    <a:pt x="3011" y="7171"/>
                  </a:lnTo>
                  <a:lnTo>
                    <a:pt x="3368" y="7527"/>
                  </a:lnTo>
                  <a:lnTo>
                    <a:pt x="4160" y="6735"/>
                  </a:lnTo>
                  <a:lnTo>
                    <a:pt x="4160" y="606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24"/>
            <p:cNvSpPr/>
            <p:nvPr/>
          </p:nvSpPr>
          <p:spPr>
            <a:xfrm>
              <a:off x="5612825" y="3353625"/>
              <a:ext cx="603125" cy="604125"/>
            </a:xfrm>
            <a:custGeom>
              <a:avLst/>
              <a:gdLst/>
              <a:ahLst/>
              <a:cxnLst/>
              <a:rect l="l" t="t" r="r" b="b"/>
              <a:pathLst>
                <a:path w="24125" h="24165" extrusionOk="0">
                  <a:moveTo>
                    <a:pt x="20599" y="23848"/>
                  </a:moveTo>
                  <a:lnTo>
                    <a:pt x="20599" y="23848"/>
                  </a:lnTo>
                  <a:lnTo>
                    <a:pt x="20599" y="23848"/>
                  </a:lnTo>
                  <a:lnTo>
                    <a:pt x="20599" y="23848"/>
                  </a:lnTo>
                  <a:lnTo>
                    <a:pt x="20599" y="23848"/>
                  </a:lnTo>
                  <a:close/>
                  <a:moveTo>
                    <a:pt x="3210" y="1"/>
                  </a:moveTo>
                  <a:lnTo>
                    <a:pt x="3012" y="199"/>
                  </a:lnTo>
                  <a:lnTo>
                    <a:pt x="3051" y="199"/>
                  </a:lnTo>
                  <a:lnTo>
                    <a:pt x="1" y="3249"/>
                  </a:lnTo>
                  <a:lnTo>
                    <a:pt x="318" y="3566"/>
                  </a:lnTo>
                  <a:lnTo>
                    <a:pt x="20599" y="23848"/>
                  </a:lnTo>
                  <a:lnTo>
                    <a:pt x="20599" y="23848"/>
                  </a:lnTo>
                  <a:lnTo>
                    <a:pt x="357" y="3566"/>
                  </a:lnTo>
                  <a:lnTo>
                    <a:pt x="3368" y="555"/>
                  </a:lnTo>
                  <a:lnTo>
                    <a:pt x="23650" y="20797"/>
                  </a:lnTo>
                  <a:lnTo>
                    <a:pt x="20599" y="23848"/>
                  </a:lnTo>
                  <a:lnTo>
                    <a:pt x="20599" y="23848"/>
                  </a:lnTo>
                  <a:lnTo>
                    <a:pt x="20916" y="24164"/>
                  </a:lnTo>
                  <a:lnTo>
                    <a:pt x="24125" y="20956"/>
                  </a:lnTo>
                  <a:lnTo>
                    <a:pt x="23808" y="20956"/>
                  </a:lnTo>
                  <a:lnTo>
                    <a:pt x="3210" y="357"/>
                  </a:lnTo>
                  <a:lnTo>
                    <a:pt x="32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24"/>
            <p:cNvSpPr/>
            <p:nvPr/>
          </p:nvSpPr>
          <p:spPr>
            <a:xfrm>
              <a:off x="5693050" y="3262525"/>
              <a:ext cx="547675" cy="615000"/>
            </a:xfrm>
            <a:custGeom>
              <a:avLst/>
              <a:gdLst/>
              <a:ahLst/>
              <a:cxnLst/>
              <a:rect l="l" t="t" r="r" b="b"/>
              <a:pathLst>
                <a:path w="21907" h="24600" extrusionOk="0">
                  <a:moveTo>
                    <a:pt x="17549" y="14221"/>
                  </a:moveTo>
                  <a:lnTo>
                    <a:pt x="21906" y="18579"/>
                  </a:lnTo>
                  <a:lnTo>
                    <a:pt x="20599" y="17272"/>
                  </a:lnTo>
                  <a:lnTo>
                    <a:pt x="17549" y="14221"/>
                  </a:lnTo>
                  <a:close/>
                  <a:moveTo>
                    <a:pt x="3685" y="1"/>
                  </a:moveTo>
                  <a:lnTo>
                    <a:pt x="3486" y="159"/>
                  </a:lnTo>
                  <a:lnTo>
                    <a:pt x="159" y="3486"/>
                  </a:lnTo>
                  <a:lnTo>
                    <a:pt x="1" y="3684"/>
                  </a:lnTo>
                  <a:lnTo>
                    <a:pt x="1" y="4001"/>
                  </a:lnTo>
                  <a:lnTo>
                    <a:pt x="20599" y="24600"/>
                  </a:lnTo>
                  <a:lnTo>
                    <a:pt x="20956" y="24600"/>
                  </a:lnTo>
                  <a:lnTo>
                    <a:pt x="21906" y="23689"/>
                  </a:lnTo>
                  <a:lnTo>
                    <a:pt x="21906" y="22976"/>
                  </a:lnTo>
                  <a:lnTo>
                    <a:pt x="20757" y="24085"/>
                  </a:lnTo>
                  <a:lnTo>
                    <a:pt x="516" y="3843"/>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24"/>
            <p:cNvSpPr/>
            <p:nvPr/>
          </p:nvSpPr>
          <p:spPr>
            <a:xfrm>
              <a:off x="6208025" y="3690350"/>
              <a:ext cx="32700" cy="36650"/>
            </a:xfrm>
            <a:custGeom>
              <a:avLst/>
              <a:gdLst/>
              <a:ahLst/>
              <a:cxnLst/>
              <a:rect l="l" t="t" r="r" b="b"/>
              <a:pathLst>
                <a:path w="1308" h="1466" extrusionOk="0">
                  <a:moveTo>
                    <a:pt x="515" y="0"/>
                  </a:moveTo>
                  <a:lnTo>
                    <a:pt x="357" y="159"/>
                  </a:lnTo>
                  <a:lnTo>
                    <a:pt x="0" y="159"/>
                  </a:lnTo>
                  <a:lnTo>
                    <a:pt x="1307" y="1466"/>
                  </a:lnTo>
                  <a:lnTo>
                    <a:pt x="1307" y="753"/>
                  </a:lnTo>
                  <a:lnTo>
                    <a:pt x="51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4" name="Google Shape;14824;p24"/>
            <p:cNvSpPr/>
            <p:nvPr/>
          </p:nvSpPr>
          <p:spPr>
            <a:xfrm>
              <a:off x="6131750" y="3519025"/>
              <a:ext cx="108975" cy="175300"/>
            </a:xfrm>
            <a:custGeom>
              <a:avLst/>
              <a:gdLst/>
              <a:ahLst/>
              <a:cxnLst/>
              <a:rect l="l" t="t" r="r" b="b"/>
              <a:pathLst>
                <a:path w="4359" h="7012" extrusionOk="0">
                  <a:moveTo>
                    <a:pt x="4358" y="0"/>
                  </a:moveTo>
                  <a:lnTo>
                    <a:pt x="3408" y="911"/>
                  </a:lnTo>
                  <a:lnTo>
                    <a:pt x="516" y="3803"/>
                  </a:lnTo>
                  <a:lnTo>
                    <a:pt x="4358" y="0"/>
                  </a:lnTo>
                  <a:close/>
                  <a:moveTo>
                    <a:pt x="516" y="3803"/>
                  </a:moveTo>
                  <a:lnTo>
                    <a:pt x="516" y="3803"/>
                  </a:lnTo>
                  <a:lnTo>
                    <a:pt x="516" y="3803"/>
                  </a:lnTo>
                  <a:lnTo>
                    <a:pt x="516" y="3803"/>
                  </a:lnTo>
                  <a:close/>
                  <a:moveTo>
                    <a:pt x="516" y="3803"/>
                  </a:moveTo>
                  <a:lnTo>
                    <a:pt x="357" y="3961"/>
                  </a:lnTo>
                  <a:lnTo>
                    <a:pt x="1" y="3961"/>
                  </a:lnTo>
                  <a:lnTo>
                    <a:pt x="3051" y="7012"/>
                  </a:lnTo>
                  <a:lnTo>
                    <a:pt x="3408" y="7012"/>
                  </a:lnTo>
                  <a:lnTo>
                    <a:pt x="4358" y="6061"/>
                  </a:lnTo>
                  <a:lnTo>
                    <a:pt x="4358" y="5387"/>
                  </a:lnTo>
                  <a:lnTo>
                    <a:pt x="3209" y="6497"/>
                  </a:lnTo>
                  <a:lnTo>
                    <a:pt x="516" y="380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5" name="Google Shape;14825;p24"/>
            <p:cNvSpPr/>
            <p:nvPr/>
          </p:nvSpPr>
          <p:spPr>
            <a:xfrm>
              <a:off x="5785150" y="3187250"/>
              <a:ext cx="430800" cy="430825"/>
            </a:xfrm>
            <a:custGeom>
              <a:avLst/>
              <a:gdLst/>
              <a:ahLst/>
              <a:cxnLst/>
              <a:rect l="l" t="t" r="r" b="b"/>
              <a:pathLst>
                <a:path w="17232" h="17233" extrusionOk="0">
                  <a:moveTo>
                    <a:pt x="3209" y="476"/>
                  </a:moveTo>
                  <a:lnTo>
                    <a:pt x="3189" y="496"/>
                  </a:lnTo>
                  <a:lnTo>
                    <a:pt x="3189" y="496"/>
                  </a:lnTo>
                  <a:lnTo>
                    <a:pt x="16737" y="14044"/>
                  </a:lnTo>
                  <a:lnTo>
                    <a:pt x="16737" y="14044"/>
                  </a:lnTo>
                  <a:lnTo>
                    <a:pt x="16757" y="14024"/>
                  </a:lnTo>
                  <a:lnTo>
                    <a:pt x="3209" y="476"/>
                  </a:lnTo>
                  <a:close/>
                  <a:moveTo>
                    <a:pt x="3011" y="1"/>
                  </a:moveTo>
                  <a:lnTo>
                    <a:pt x="2853" y="159"/>
                  </a:lnTo>
                  <a:lnTo>
                    <a:pt x="2853" y="120"/>
                  </a:lnTo>
                  <a:lnTo>
                    <a:pt x="159" y="2853"/>
                  </a:lnTo>
                  <a:lnTo>
                    <a:pt x="1" y="3051"/>
                  </a:lnTo>
                  <a:lnTo>
                    <a:pt x="1" y="3368"/>
                  </a:lnTo>
                  <a:lnTo>
                    <a:pt x="13865" y="17232"/>
                  </a:lnTo>
                  <a:lnTo>
                    <a:pt x="14182" y="17232"/>
                  </a:lnTo>
                  <a:lnTo>
                    <a:pt x="17232" y="14182"/>
                  </a:lnTo>
                  <a:lnTo>
                    <a:pt x="16875" y="14182"/>
                  </a:lnTo>
                  <a:lnTo>
                    <a:pt x="16737" y="14044"/>
                  </a:lnTo>
                  <a:lnTo>
                    <a:pt x="16737" y="14044"/>
                  </a:lnTo>
                  <a:lnTo>
                    <a:pt x="14063" y="16717"/>
                  </a:lnTo>
                  <a:lnTo>
                    <a:pt x="515" y="3170"/>
                  </a:lnTo>
                  <a:lnTo>
                    <a:pt x="3189" y="496"/>
                  </a:lnTo>
                  <a:lnTo>
                    <a:pt x="3189" y="496"/>
                  </a:lnTo>
                  <a:lnTo>
                    <a:pt x="3011" y="318"/>
                  </a:lnTo>
                  <a:lnTo>
                    <a:pt x="30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24"/>
            <p:cNvSpPr/>
            <p:nvPr/>
          </p:nvSpPr>
          <p:spPr>
            <a:xfrm>
              <a:off x="5861400" y="3107050"/>
              <a:ext cx="379325" cy="434775"/>
            </a:xfrm>
            <a:custGeom>
              <a:avLst/>
              <a:gdLst/>
              <a:ahLst/>
              <a:cxnLst/>
              <a:rect l="l" t="t" r="r" b="b"/>
              <a:pathLst>
                <a:path w="15173" h="17391" extrusionOk="0">
                  <a:moveTo>
                    <a:pt x="3328" y="515"/>
                  </a:moveTo>
                  <a:lnTo>
                    <a:pt x="3308" y="535"/>
                  </a:lnTo>
                  <a:lnTo>
                    <a:pt x="3308" y="535"/>
                  </a:lnTo>
                  <a:lnTo>
                    <a:pt x="10656" y="7883"/>
                  </a:lnTo>
                  <a:lnTo>
                    <a:pt x="10656" y="7883"/>
                  </a:lnTo>
                  <a:lnTo>
                    <a:pt x="3328" y="515"/>
                  </a:lnTo>
                  <a:close/>
                  <a:moveTo>
                    <a:pt x="3130" y="0"/>
                  </a:moveTo>
                  <a:lnTo>
                    <a:pt x="2972" y="198"/>
                  </a:lnTo>
                  <a:lnTo>
                    <a:pt x="159" y="3011"/>
                  </a:lnTo>
                  <a:lnTo>
                    <a:pt x="1" y="3169"/>
                  </a:lnTo>
                  <a:lnTo>
                    <a:pt x="1" y="3526"/>
                  </a:lnTo>
                  <a:lnTo>
                    <a:pt x="13865" y="17390"/>
                  </a:lnTo>
                  <a:lnTo>
                    <a:pt x="14222" y="17390"/>
                  </a:lnTo>
                  <a:lnTo>
                    <a:pt x="15172" y="16479"/>
                  </a:lnTo>
                  <a:lnTo>
                    <a:pt x="15172" y="15766"/>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24"/>
            <p:cNvSpPr/>
            <p:nvPr/>
          </p:nvSpPr>
          <p:spPr>
            <a:xfrm>
              <a:off x="6127800" y="3304125"/>
              <a:ext cx="112925" cy="111925"/>
            </a:xfrm>
            <a:custGeom>
              <a:avLst/>
              <a:gdLst/>
              <a:ahLst/>
              <a:cxnLst/>
              <a:rect l="l" t="t" r="r" b="b"/>
              <a:pathLst>
                <a:path w="4517" h="4477" extrusionOk="0">
                  <a:moveTo>
                    <a:pt x="0" y="0"/>
                  </a:moveTo>
                  <a:lnTo>
                    <a:pt x="3209" y="3209"/>
                  </a:lnTo>
                  <a:lnTo>
                    <a:pt x="4516" y="4476"/>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24"/>
            <p:cNvSpPr/>
            <p:nvPr/>
          </p:nvSpPr>
          <p:spPr>
            <a:xfrm>
              <a:off x="6140675" y="3299175"/>
              <a:ext cx="36675" cy="36650"/>
            </a:xfrm>
            <a:custGeom>
              <a:avLst/>
              <a:gdLst/>
              <a:ahLst/>
              <a:cxnLst/>
              <a:rect l="l" t="t" r="r" b="b"/>
              <a:pathLst>
                <a:path w="1467" h="1466" extrusionOk="0">
                  <a:moveTo>
                    <a:pt x="0" y="0"/>
                  </a:moveTo>
                  <a:lnTo>
                    <a:pt x="1466"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24"/>
            <p:cNvSpPr/>
            <p:nvPr/>
          </p:nvSpPr>
          <p:spPr>
            <a:xfrm>
              <a:off x="6208025" y="3360575"/>
              <a:ext cx="32700" cy="55475"/>
            </a:xfrm>
            <a:custGeom>
              <a:avLst/>
              <a:gdLst/>
              <a:ahLst/>
              <a:cxnLst/>
              <a:rect l="l" t="t" r="r" b="b"/>
              <a:pathLst>
                <a:path w="1308" h="2219" extrusionOk="0">
                  <a:moveTo>
                    <a:pt x="1307" y="0"/>
                  </a:moveTo>
                  <a:lnTo>
                    <a:pt x="515" y="753"/>
                  </a:lnTo>
                  <a:lnTo>
                    <a:pt x="535" y="773"/>
                  </a:lnTo>
                  <a:lnTo>
                    <a:pt x="535" y="773"/>
                  </a:lnTo>
                  <a:lnTo>
                    <a:pt x="1307" y="0"/>
                  </a:lnTo>
                  <a:close/>
                  <a:moveTo>
                    <a:pt x="535" y="773"/>
                  </a:moveTo>
                  <a:lnTo>
                    <a:pt x="357" y="951"/>
                  </a:lnTo>
                  <a:lnTo>
                    <a:pt x="0" y="951"/>
                  </a:lnTo>
                  <a:lnTo>
                    <a:pt x="1307" y="2218"/>
                  </a:lnTo>
                  <a:lnTo>
                    <a:pt x="1307" y="1545"/>
                  </a:lnTo>
                  <a:lnTo>
                    <a:pt x="535" y="77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24"/>
            <p:cNvSpPr/>
            <p:nvPr/>
          </p:nvSpPr>
          <p:spPr>
            <a:xfrm>
              <a:off x="6127800" y="3200125"/>
              <a:ext cx="112925" cy="184225"/>
            </a:xfrm>
            <a:custGeom>
              <a:avLst/>
              <a:gdLst/>
              <a:ahLst/>
              <a:cxnLst/>
              <a:rect l="l" t="t" r="r" b="b"/>
              <a:pathLst>
                <a:path w="4517" h="7369" extrusionOk="0">
                  <a:moveTo>
                    <a:pt x="4516" y="1"/>
                  </a:moveTo>
                  <a:lnTo>
                    <a:pt x="515" y="3962"/>
                  </a:lnTo>
                  <a:lnTo>
                    <a:pt x="535" y="3982"/>
                  </a:lnTo>
                  <a:lnTo>
                    <a:pt x="535" y="3982"/>
                  </a:lnTo>
                  <a:lnTo>
                    <a:pt x="3566" y="952"/>
                  </a:lnTo>
                  <a:lnTo>
                    <a:pt x="4516" y="1"/>
                  </a:lnTo>
                  <a:close/>
                  <a:moveTo>
                    <a:pt x="535" y="3982"/>
                  </a:moveTo>
                  <a:lnTo>
                    <a:pt x="357" y="4160"/>
                  </a:lnTo>
                  <a:lnTo>
                    <a:pt x="198" y="4160"/>
                  </a:lnTo>
                  <a:lnTo>
                    <a:pt x="198" y="4239"/>
                  </a:lnTo>
                  <a:lnTo>
                    <a:pt x="119" y="4160"/>
                  </a:lnTo>
                  <a:lnTo>
                    <a:pt x="0" y="4160"/>
                  </a:lnTo>
                  <a:lnTo>
                    <a:pt x="3209" y="7369"/>
                  </a:lnTo>
                  <a:lnTo>
                    <a:pt x="3566" y="7369"/>
                  </a:lnTo>
                  <a:lnTo>
                    <a:pt x="4516" y="6418"/>
                  </a:lnTo>
                  <a:lnTo>
                    <a:pt x="4516" y="5705"/>
                  </a:lnTo>
                  <a:lnTo>
                    <a:pt x="3367" y="6814"/>
                  </a:lnTo>
                  <a:lnTo>
                    <a:pt x="1981" y="5428"/>
                  </a:lnTo>
                  <a:lnTo>
                    <a:pt x="535" y="398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24"/>
            <p:cNvSpPr/>
            <p:nvPr/>
          </p:nvSpPr>
          <p:spPr>
            <a:xfrm>
              <a:off x="5939650" y="2839650"/>
              <a:ext cx="277300" cy="464500"/>
            </a:xfrm>
            <a:custGeom>
              <a:avLst/>
              <a:gdLst/>
              <a:ahLst/>
              <a:cxnLst/>
              <a:rect l="l" t="t" r="r" b="b"/>
              <a:pathLst>
                <a:path w="11092" h="18580" extrusionOk="0">
                  <a:moveTo>
                    <a:pt x="10735" y="1"/>
                  </a:moveTo>
                  <a:lnTo>
                    <a:pt x="3209" y="7488"/>
                  </a:lnTo>
                  <a:lnTo>
                    <a:pt x="3209" y="7527"/>
                  </a:lnTo>
                  <a:lnTo>
                    <a:pt x="3407" y="7329"/>
                  </a:lnTo>
                  <a:lnTo>
                    <a:pt x="7170" y="3566"/>
                  </a:lnTo>
                  <a:lnTo>
                    <a:pt x="10577" y="159"/>
                  </a:lnTo>
                  <a:lnTo>
                    <a:pt x="10735" y="1"/>
                  </a:lnTo>
                  <a:close/>
                  <a:moveTo>
                    <a:pt x="3407" y="8042"/>
                  </a:moveTo>
                  <a:lnTo>
                    <a:pt x="6061" y="10696"/>
                  </a:lnTo>
                  <a:lnTo>
                    <a:pt x="3407" y="8042"/>
                  </a:lnTo>
                  <a:close/>
                  <a:moveTo>
                    <a:pt x="6061" y="10696"/>
                  </a:moveTo>
                  <a:lnTo>
                    <a:pt x="6417" y="11053"/>
                  </a:lnTo>
                  <a:lnTo>
                    <a:pt x="6061" y="10696"/>
                  </a:lnTo>
                  <a:close/>
                  <a:moveTo>
                    <a:pt x="6417" y="11053"/>
                  </a:moveTo>
                  <a:lnTo>
                    <a:pt x="6609" y="11244"/>
                  </a:lnTo>
                  <a:lnTo>
                    <a:pt x="6417" y="11053"/>
                  </a:lnTo>
                  <a:close/>
                  <a:moveTo>
                    <a:pt x="3209" y="7527"/>
                  </a:moveTo>
                  <a:lnTo>
                    <a:pt x="3050" y="7686"/>
                  </a:lnTo>
                  <a:lnTo>
                    <a:pt x="198" y="10538"/>
                  </a:lnTo>
                  <a:lnTo>
                    <a:pt x="0" y="10696"/>
                  </a:lnTo>
                  <a:lnTo>
                    <a:pt x="0" y="11053"/>
                  </a:lnTo>
                  <a:lnTo>
                    <a:pt x="7526" y="18579"/>
                  </a:lnTo>
                  <a:lnTo>
                    <a:pt x="7566" y="18540"/>
                  </a:lnTo>
                  <a:lnTo>
                    <a:pt x="7447" y="18381"/>
                  </a:lnTo>
                  <a:lnTo>
                    <a:pt x="7724" y="18302"/>
                  </a:lnTo>
                  <a:lnTo>
                    <a:pt x="7883" y="18223"/>
                  </a:lnTo>
                  <a:lnTo>
                    <a:pt x="7804" y="18381"/>
                  </a:lnTo>
                  <a:lnTo>
                    <a:pt x="7724" y="18579"/>
                  </a:lnTo>
                  <a:lnTo>
                    <a:pt x="7883" y="18579"/>
                  </a:lnTo>
                  <a:lnTo>
                    <a:pt x="11092" y="15371"/>
                  </a:lnTo>
                  <a:lnTo>
                    <a:pt x="10735" y="15371"/>
                  </a:lnTo>
                  <a:lnTo>
                    <a:pt x="10577" y="15212"/>
                  </a:lnTo>
                  <a:lnTo>
                    <a:pt x="7724" y="18064"/>
                  </a:lnTo>
                  <a:lnTo>
                    <a:pt x="555" y="10894"/>
                  </a:lnTo>
                  <a:lnTo>
                    <a:pt x="3407" y="8042"/>
                  </a:lnTo>
                  <a:lnTo>
                    <a:pt x="3407" y="8042"/>
                  </a:lnTo>
                  <a:lnTo>
                    <a:pt x="3209" y="7844"/>
                  </a:lnTo>
                  <a:lnTo>
                    <a:pt x="3209" y="75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24"/>
            <p:cNvSpPr/>
            <p:nvPr/>
          </p:nvSpPr>
          <p:spPr>
            <a:xfrm>
              <a:off x="6127800" y="3303125"/>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24"/>
            <p:cNvSpPr/>
            <p:nvPr/>
          </p:nvSpPr>
          <p:spPr>
            <a:xfrm>
              <a:off x="6125825" y="3295200"/>
              <a:ext cx="10900" cy="10925"/>
            </a:xfrm>
            <a:custGeom>
              <a:avLst/>
              <a:gdLst/>
              <a:ahLst/>
              <a:cxnLst/>
              <a:rect l="l" t="t" r="r" b="b"/>
              <a:pathLst>
                <a:path w="436" h="437" extrusionOk="0">
                  <a:moveTo>
                    <a:pt x="436" y="1"/>
                  </a:moveTo>
                  <a:lnTo>
                    <a:pt x="277" y="80"/>
                  </a:lnTo>
                  <a:lnTo>
                    <a:pt x="0" y="159"/>
                  </a:lnTo>
                  <a:lnTo>
                    <a:pt x="119" y="318"/>
                  </a:lnTo>
                  <a:lnTo>
                    <a:pt x="198" y="357"/>
                  </a:lnTo>
                  <a:lnTo>
                    <a:pt x="277" y="436"/>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24"/>
            <p:cNvSpPr/>
            <p:nvPr/>
          </p:nvSpPr>
          <p:spPr>
            <a:xfrm>
              <a:off x="6019850" y="2839650"/>
              <a:ext cx="220875" cy="384275"/>
            </a:xfrm>
            <a:custGeom>
              <a:avLst/>
              <a:gdLst/>
              <a:ahLst/>
              <a:cxnLst/>
              <a:rect l="l" t="t" r="r" b="b"/>
              <a:pathLst>
                <a:path w="8835" h="15371" extrusionOk="0">
                  <a:moveTo>
                    <a:pt x="7527" y="1"/>
                  </a:moveTo>
                  <a:lnTo>
                    <a:pt x="1" y="7488"/>
                  </a:lnTo>
                  <a:lnTo>
                    <a:pt x="1" y="7844"/>
                  </a:lnTo>
                  <a:lnTo>
                    <a:pt x="3764" y="11607"/>
                  </a:lnTo>
                  <a:lnTo>
                    <a:pt x="7369" y="15212"/>
                  </a:lnTo>
                  <a:lnTo>
                    <a:pt x="7527" y="15371"/>
                  </a:lnTo>
                  <a:lnTo>
                    <a:pt x="7884" y="15371"/>
                  </a:lnTo>
                  <a:lnTo>
                    <a:pt x="8834" y="14420"/>
                  </a:lnTo>
                  <a:lnTo>
                    <a:pt x="8834" y="13747"/>
                  </a:lnTo>
                  <a:lnTo>
                    <a:pt x="7685" y="14856"/>
                  </a:lnTo>
                  <a:lnTo>
                    <a:pt x="555" y="7686"/>
                  </a:lnTo>
                  <a:lnTo>
                    <a:pt x="4279" y="3923"/>
                  </a:lnTo>
                  <a:lnTo>
                    <a:pt x="5388" y="2813"/>
                  </a:lnTo>
                  <a:lnTo>
                    <a:pt x="7685" y="516"/>
                  </a:lnTo>
                  <a:lnTo>
                    <a:pt x="8834" y="1625"/>
                  </a:lnTo>
                  <a:lnTo>
                    <a:pt x="8834" y="9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24"/>
            <p:cNvSpPr/>
            <p:nvPr/>
          </p:nvSpPr>
          <p:spPr>
            <a:xfrm>
              <a:off x="3911475" y="3455625"/>
              <a:ext cx="582325" cy="582350"/>
            </a:xfrm>
            <a:custGeom>
              <a:avLst/>
              <a:gdLst/>
              <a:ahLst/>
              <a:cxnLst/>
              <a:rect l="l" t="t" r="r" b="b"/>
              <a:pathLst>
                <a:path w="23293" h="23294" extrusionOk="0">
                  <a:moveTo>
                    <a:pt x="23293" y="3051"/>
                  </a:moveTo>
                  <a:lnTo>
                    <a:pt x="3051" y="23293"/>
                  </a:lnTo>
                  <a:lnTo>
                    <a:pt x="1" y="20283"/>
                  </a:lnTo>
                  <a:lnTo>
                    <a:pt x="20243" y="1"/>
                  </a:lnTo>
                  <a:lnTo>
                    <a:pt x="20243" y="1"/>
                  </a:lnTo>
                  <a:lnTo>
                    <a:pt x="1" y="20283"/>
                  </a:lnTo>
                  <a:lnTo>
                    <a:pt x="3051" y="2329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24"/>
            <p:cNvSpPr/>
            <p:nvPr/>
          </p:nvSpPr>
          <p:spPr>
            <a:xfrm>
              <a:off x="3987725" y="3531900"/>
              <a:ext cx="598175" cy="598175"/>
            </a:xfrm>
            <a:custGeom>
              <a:avLst/>
              <a:gdLst/>
              <a:ahLst/>
              <a:cxnLst/>
              <a:rect l="l" t="t" r="r" b="b"/>
              <a:pathLst>
                <a:path w="23927" h="23927" extrusionOk="0">
                  <a:moveTo>
                    <a:pt x="20243" y="0"/>
                  </a:moveTo>
                  <a:lnTo>
                    <a:pt x="1" y="20242"/>
                  </a:lnTo>
                  <a:lnTo>
                    <a:pt x="3645" y="23926"/>
                  </a:lnTo>
                  <a:lnTo>
                    <a:pt x="3645" y="23926"/>
                  </a:lnTo>
                  <a:lnTo>
                    <a:pt x="357" y="20599"/>
                  </a:lnTo>
                  <a:lnTo>
                    <a:pt x="20599" y="357"/>
                  </a:lnTo>
                  <a:lnTo>
                    <a:pt x="20401" y="198"/>
                  </a:lnTo>
                  <a:lnTo>
                    <a:pt x="20243" y="0"/>
                  </a:lnTo>
                  <a:close/>
                  <a:moveTo>
                    <a:pt x="23927" y="3684"/>
                  </a:moveTo>
                  <a:lnTo>
                    <a:pt x="3645" y="23926"/>
                  </a:lnTo>
                  <a:lnTo>
                    <a:pt x="7171" y="20440"/>
                  </a:lnTo>
                  <a:lnTo>
                    <a:pt x="10221" y="17390"/>
                  </a:lnTo>
                  <a:lnTo>
                    <a:pt x="23927" y="368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24"/>
            <p:cNvSpPr/>
            <p:nvPr/>
          </p:nvSpPr>
          <p:spPr>
            <a:xfrm>
              <a:off x="4078850" y="4042900"/>
              <a:ext cx="507050" cy="510025"/>
            </a:xfrm>
            <a:custGeom>
              <a:avLst/>
              <a:gdLst/>
              <a:ahLst/>
              <a:cxnLst/>
              <a:rect l="l" t="t" r="r" b="b"/>
              <a:pathLst>
                <a:path w="20282" h="20401" extrusionOk="0">
                  <a:moveTo>
                    <a:pt x="3526" y="0"/>
                  </a:moveTo>
                  <a:lnTo>
                    <a:pt x="0" y="3486"/>
                  </a:lnTo>
                  <a:lnTo>
                    <a:pt x="357" y="3842"/>
                  </a:lnTo>
                  <a:lnTo>
                    <a:pt x="357" y="3842"/>
                  </a:lnTo>
                  <a:lnTo>
                    <a:pt x="3684" y="515"/>
                  </a:lnTo>
                  <a:lnTo>
                    <a:pt x="3684" y="515"/>
                  </a:lnTo>
                  <a:lnTo>
                    <a:pt x="3526" y="357"/>
                  </a:lnTo>
                  <a:lnTo>
                    <a:pt x="3526" y="0"/>
                  </a:lnTo>
                  <a:close/>
                  <a:moveTo>
                    <a:pt x="3684" y="515"/>
                  </a:moveTo>
                  <a:lnTo>
                    <a:pt x="7011" y="3842"/>
                  </a:lnTo>
                  <a:lnTo>
                    <a:pt x="3684" y="515"/>
                  </a:lnTo>
                  <a:close/>
                  <a:moveTo>
                    <a:pt x="7011" y="3842"/>
                  </a:moveTo>
                  <a:lnTo>
                    <a:pt x="20282" y="17113"/>
                  </a:lnTo>
                  <a:lnTo>
                    <a:pt x="7011" y="3842"/>
                  </a:lnTo>
                  <a:close/>
                  <a:moveTo>
                    <a:pt x="357" y="3842"/>
                  </a:moveTo>
                  <a:lnTo>
                    <a:pt x="357" y="3843"/>
                  </a:lnTo>
                  <a:lnTo>
                    <a:pt x="16954" y="20401"/>
                  </a:lnTo>
                  <a:lnTo>
                    <a:pt x="357" y="384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24"/>
            <p:cNvSpPr/>
            <p:nvPr/>
          </p:nvSpPr>
          <p:spPr>
            <a:xfrm>
              <a:off x="4166975" y="3966625"/>
              <a:ext cx="494200" cy="504100"/>
            </a:xfrm>
            <a:custGeom>
              <a:avLst/>
              <a:gdLst/>
              <a:ahLst/>
              <a:cxnLst/>
              <a:rect l="l" t="t" r="r" b="b"/>
              <a:pathLst>
                <a:path w="19768" h="20164" extrusionOk="0">
                  <a:moveTo>
                    <a:pt x="3209" y="516"/>
                  </a:moveTo>
                  <a:lnTo>
                    <a:pt x="3208" y="517"/>
                  </a:lnTo>
                  <a:lnTo>
                    <a:pt x="3208" y="517"/>
                  </a:lnTo>
                  <a:lnTo>
                    <a:pt x="6061" y="3408"/>
                  </a:lnTo>
                  <a:lnTo>
                    <a:pt x="8263" y="5582"/>
                  </a:lnTo>
                  <a:lnTo>
                    <a:pt x="3209" y="516"/>
                  </a:lnTo>
                  <a:close/>
                  <a:moveTo>
                    <a:pt x="8263" y="5582"/>
                  </a:moveTo>
                  <a:lnTo>
                    <a:pt x="19767" y="17114"/>
                  </a:lnTo>
                  <a:lnTo>
                    <a:pt x="19767" y="17114"/>
                  </a:lnTo>
                  <a:lnTo>
                    <a:pt x="9230" y="6537"/>
                  </a:lnTo>
                  <a:lnTo>
                    <a:pt x="8263" y="5582"/>
                  </a:lnTo>
                  <a:close/>
                  <a:moveTo>
                    <a:pt x="3051" y="1"/>
                  </a:moveTo>
                  <a:lnTo>
                    <a:pt x="1" y="3051"/>
                  </a:lnTo>
                  <a:lnTo>
                    <a:pt x="1" y="3408"/>
                  </a:lnTo>
                  <a:lnTo>
                    <a:pt x="16757" y="20164"/>
                  </a:lnTo>
                  <a:lnTo>
                    <a:pt x="16915" y="19966"/>
                  </a:lnTo>
                  <a:lnTo>
                    <a:pt x="17074" y="19807"/>
                  </a:lnTo>
                  <a:lnTo>
                    <a:pt x="516" y="3210"/>
                  </a:lnTo>
                  <a:lnTo>
                    <a:pt x="3208" y="517"/>
                  </a:lnTo>
                  <a:lnTo>
                    <a:pt x="3208" y="517"/>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24"/>
            <p:cNvSpPr/>
            <p:nvPr/>
          </p:nvSpPr>
          <p:spPr>
            <a:xfrm>
              <a:off x="4243225" y="3624000"/>
              <a:ext cx="350600" cy="427825"/>
            </a:xfrm>
            <a:custGeom>
              <a:avLst/>
              <a:gdLst/>
              <a:ahLst/>
              <a:cxnLst/>
              <a:rect l="l" t="t" r="r" b="b"/>
              <a:pathLst>
                <a:path w="14024" h="17113" extrusionOk="0">
                  <a:moveTo>
                    <a:pt x="13707" y="0"/>
                  </a:moveTo>
                  <a:lnTo>
                    <a:pt x="1" y="13706"/>
                  </a:lnTo>
                  <a:lnTo>
                    <a:pt x="1" y="14062"/>
                  </a:lnTo>
                  <a:lnTo>
                    <a:pt x="3011" y="17113"/>
                  </a:lnTo>
                  <a:lnTo>
                    <a:pt x="3011" y="16756"/>
                  </a:lnTo>
                  <a:lnTo>
                    <a:pt x="3210" y="16558"/>
                  </a:lnTo>
                  <a:lnTo>
                    <a:pt x="516" y="13864"/>
                  </a:lnTo>
                  <a:lnTo>
                    <a:pt x="14024"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24"/>
            <p:cNvSpPr/>
            <p:nvPr/>
          </p:nvSpPr>
          <p:spPr>
            <a:xfrm>
              <a:off x="4570050" y="3874550"/>
              <a:ext cx="92100" cy="92100"/>
            </a:xfrm>
            <a:custGeom>
              <a:avLst/>
              <a:gdLst/>
              <a:ahLst/>
              <a:cxnLst/>
              <a:rect l="l" t="t" r="r" b="b"/>
              <a:pathLst>
                <a:path w="3684" h="3684" extrusionOk="0">
                  <a:moveTo>
                    <a:pt x="0" y="3684"/>
                  </a:moveTo>
                  <a:lnTo>
                    <a:pt x="0" y="368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24"/>
            <p:cNvSpPr/>
            <p:nvPr/>
          </p:nvSpPr>
          <p:spPr>
            <a:xfrm>
              <a:off x="4318500" y="3700250"/>
              <a:ext cx="351575" cy="429825"/>
            </a:xfrm>
            <a:custGeom>
              <a:avLst/>
              <a:gdLst/>
              <a:ahLst/>
              <a:cxnLst/>
              <a:rect l="l" t="t" r="r" b="b"/>
              <a:pathLst>
                <a:path w="14063" h="17193" extrusionOk="0">
                  <a:moveTo>
                    <a:pt x="9547" y="10498"/>
                  </a:moveTo>
                  <a:lnTo>
                    <a:pt x="3453" y="16592"/>
                  </a:lnTo>
                  <a:lnTo>
                    <a:pt x="6338" y="13706"/>
                  </a:lnTo>
                  <a:lnTo>
                    <a:pt x="9547" y="10498"/>
                  </a:lnTo>
                  <a:close/>
                  <a:moveTo>
                    <a:pt x="13706" y="0"/>
                  </a:moveTo>
                  <a:lnTo>
                    <a:pt x="0" y="13706"/>
                  </a:lnTo>
                  <a:lnTo>
                    <a:pt x="0" y="14063"/>
                  </a:lnTo>
                  <a:lnTo>
                    <a:pt x="3169" y="17192"/>
                  </a:lnTo>
                  <a:lnTo>
                    <a:pt x="3169" y="16875"/>
                  </a:lnTo>
                  <a:lnTo>
                    <a:pt x="3368" y="16677"/>
                  </a:lnTo>
                  <a:lnTo>
                    <a:pt x="555" y="13865"/>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24"/>
            <p:cNvSpPr/>
            <p:nvPr/>
          </p:nvSpPr>
          <p:spPr>
            <a:xfrm>
              <a:off x="4397725" y="4042900"/>
              <a:ext cx="342675" cy="351575"/>
            </a:xfrm>
            <a:custGeom>
              <a:avLst/>
              <a:gdLst/>
              <a:ahLst/>
              <a:cxnLst/>
              <a:rect l="l" t="t" r="r" b="b"/>
              <a:pathLst>
                <a:path w="13707" h="14063" extrusionOk="0">
                  <a:moveTo>
                    <a:pt x="3368" y="515"/>
                  </a:moveTo>
                  <a:lnTo>
                    <a:pt x="3348" y="535"/>
                  </a:lnTo>
                  <a:lnTo>
                    <a:pt x="3348" y="535"/>
                  </a:lnTo>
                  <a:lnTo>
                    <a:pt x="13706" y="10894"/>
                  </a:lnTo>
                  <a:lnTo>
                    <a:pt x="3368" y="515"/>
                  </a:lnTo>
                  <a:close/>
                  <a:moveTo>
                    <a:pt x="3169" y="0"/>
                  </a:moveTo>
                  <a:lnTo>
                    <a:pt x="0" y="3169"/>
                  </a:lnTo>
                  <a:lnTo>
                    <a:pt x="0" y="3486"/>
                  </a:lnTo>
                  <a:lnTo>
                    <a:pt x="10537" y="14063"/>
                  </a:lnTo>
                  <a:lnTo>
                    <a:pt x="10735" y="13865"/>
                  </a:lnTo>
                  <a:lnTo>
                    <a:pt x="10894" y="13706"/>
                  </a:lnTo>
                  <a:lnTo>
                    <a:pt x="515" y="3328"/>
                  </a:lnTo>
                  <a:lnTo>
                    <a:pt x="3348" y="535"/>
                  </a:lnTo>
                  <a:lnTo>
                    <a:pt x="3348" y="535"/>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24"/>
            <p:cNvSpPr/>
            <p:nvPr/>
          </p:nvSpPr>
          <p:spPr>
            <a:xfrm>
              <a:off x="4568050" y="3981500"/>
              <a:ext cx="252550" cy="253525"/>
            </a:xfrm>
            <a:custGeom>
              <a:avLst/>
              <a:gdLst/>
              <a:ahLst/>
              <a:cxnLst/>
              <a:rect l="l" t="t" r="r" b="b"/>
              <a:pathLst>
                <a:path w="10102" h="10141" extrusionOk="0">
                  <a:moveTo>
                    <a:pt x="1" y="0"/>
                  </a:moveTo>
                  <a:lnTo>
                    <a:pt x="2774" y="2813"/>
                  </a:lnTo>
                  <a:lnTo>
                    <a:pt x="10102" y="1014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24"/>
            <p:cNvSpPr/>
            <p:nvPr/>
          </p:nvSpPr>
          <p:spPr>
            <a:xfrm>
              <a:off x="4476950" y="3963675"/>
              <a:ext cx="272350" cy="351575"/>
            </a:xfrm>
            <a:custGeom>
              <a:avLst/>
              <a:gdLst/>
              <a:ahLst/>
              <a:cxnLst/>
              <a:rect l="l" t="t" r="r" b="b"/>
              <a:pathLst>
                <a:path w="10894" h="14063" extrusionOk="0">
                  <a:moveTo>
                    <a:pt x="3169" y="0"/>
                  </a:moveTo>
                  <a:lnTo>
                    <a:pt x="0" y="3169"/>
                  </a:lnTo>
                  <a:lnTo>
                    <a:pt x="0" y="3526"/>
                  </a:lnTo>
                  <a:lnTo>
                    <a:pt x="10537" y="14063"/>
                  </a:lnTo>
                  <a:lnTo>
                    <a:pt x="10735" y="13865"/>
                  </a:lnTo>
                  <a:lnTo>
                    <a:pt x="10894" y="13706"/>
                  </a:lnTo>
                  <a:lnTo>
                    <a:pt x="515" y="3328"/>
                  </a:lnTo>
                  <a:lnTo>
                    <a:pt x="3368" y="475"/>
                  </a:lnTo>
                  <a:lnTo>
                    <a:pt x="3209" y="317"/>
                  </a:lnTo>
                  <a:lnTo>
                    <a:pt x="3209" y="159"/>
                  </a:lnTo>
                  <a:lnTo>
                    <a:pt x="3130" y="119"/>
                  </a:lnTo>
                  <a:lnTo>
                    <a:pt x="3209" y="79"/>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24"/>
            <p:cNvSpPr/>
            <p:nvPr/>
          </p:nvSpPr>
          <p:spPr>
            <a:xfrm>
              <a:off x="4556175" y="3779475"/>
              <a:ext cx="264425" cy="272350"/>
            </a:xfrm>
            <a:custGeom>
              <a:avLst/>
              <a:gdLst/>
              <a:ahLst/>
              <a:cxnLst/>
              <a:rect l="l" t="t" r="r" b="b"/>
              <a:pathLst>
                <a:path w="10577" h="10894" extrusionOk="0">
                  <a:moveTo>
                    <a:pt x="7368" y="0"/>
                  </a:moveTo>
                  <a:lnTo>
                    <a:pt x="40" y="7329"/>
                  </a:lnTo>
                  <a:lnTo>
                    <a:pt x="0" y="7368"/>
                  </a:lnTo>
                  <a:lnTo>
                    <a:pt x="80" y="7408"/>
                  </a:lnTo>
                  <a:lnTo>
                    <a:pt x="199" y="7249"/>
                  </a:lnTo>
                  <a:lnTo>
                    <a:pt x="357" y="7487"/>
                  </a:lnTo>
                  <a:lnTo>
                    <a:pt x="397" y="7645"/>
                  </a:lnTo>
                  <a:lnTo>
                    <a:pt x="199" y="7566"/>
                  </a:lnTo>
                  <a:lnTo>
                    <a:pt x="40" y="7527"/>
                  </a:lnTo>
                  <a:lnTo>
                    <a:pt x="40" y="7685"/>
                  </a:lnTo>
                  <a:lnTo>
                    <a:pt x="199" y="7843"/>
                  </a:lnTo>
                  <a:lnTo>
                    <a:pt x="476" y="8081"/>
                  </a:lnTo>
                  <a:lnTo>
                    <a:pt x="3249" y="10894"/>
                  </a:lnTo>
                  <a:lnTo>
                    <a:pt x="3249" y="10537"/>
                  </a:lnTo>
                  <a:lnTo>
                    <a:pt x="10577" y="3169"/>
                  </a:lnTo>
                  <a:lnTo>
                    <a:pt x="3407" y="10339"/>
                  </a:lnTo>
                  <a:lnTo>
                    <a:pt x="555" y="7487"/>
                  </a:lnTo>
                  <a:lnTo>
                    <a:pt x="4239" y="3803"/>
                  </a:lnTo>
                  <a:lnTo>
                    <a:pt x="7725" y="317"/>
                  </a:lnTo>
                  <a:lnTo>
                    <a:pt x="7566" y="159"/>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24"/>
            <p:cNvSpPr/>
            <p:nvPr/>
          </p:nvSpPr>
          <p:spPr>
            <a:xfrm>
              <a:off x="4556175" y="3963675"/>
              <a:ext cx="2000" cy="2000"/>
            </a:xfrm>
            <a:custGeom>
              <a:avLst/>
              <a:gdLst/>
              <a:ahLst/>
              <a:cxnLst/>
              <a:rect l="l" t="t" r="r" b="b"/>
              <a:pathLst>
                <a:path w="80" h="80" extrusionOk="0">
                  <a:moveTo>
                    <a:pt x="0" y="0"/>
                  </a:moveTo>
                  <a:lnTo>
                    <a:pt x="40" y="79"/>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24"/>
            <p:cNvSpPr/>
            <p:nvPr/>
          </p:nvSpPr>
          <p:spPr>
            <a:xfrm>
              <a:off x="4555175" y="3960700"/>
              <a:ext cx="10925" cy="9925"/>
            </a:xfrm>
            <a:custGeom>
              <a:avLst/>
              <a:gdLst/>
              <a:ahLst/>
              <a:cxnLst/>
              <a:rect l="l" t="t" r="r" b="b"/>
              <a:pathLst>
                <a:path w="437" h="397" extrusionOk="0">
                  <a:moveTo>
                    <a:pt x="239" y="0"/>
                  </a:moveTo>
                  <a:lnTo>
                    <a:pt x="120" y="159"/>
                  </a:lnTo>
                  <a:lnTo>
                    <a:pt x="80" y="198"/>
                  </a:lnTo>
                  <a:lnTo>
                    <a:pt x="1" y="238"/>
                  </a:lnTo>
                  <a:lnTo>
                    <a:pt x="80" y="278"/>
                  </a:lnTo>
                  <a:lnTo>
                    <a:pt x="239" y="317"/>
                  </a:lnTo>
                  <a:lnTo>
                    <a:pt x="437" y="396"/>
                  </a:lnTo>
                  <a:lnTo>
                    <a:pt x="397" y="238"/>
                  </a:lnTo>
                  <a:lnTo>
                    <a:pt x="23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24"/>
            <p:cNvSpPr/>
            <p:nvPr/>
          </p:nvSpPr>
          <p:spPr>
            <a:xfrm>
              <a:off x="4829500" y="3952775"/>
              <a:ext cx="179275" cy="179275"/>
            </a:xfrm>
            <a:custGeom>
              <a:avLst/>
              <a:gdLst/>
              <a:ahLst/>
              <a:cxnLst/>
              <a:rect l="l" t="t" r="r" b="b"/>
              <a:pathLst>
                <a:path w="7171" h="7171" extrusionOk="0">
                  <a:moveTo>
                    <a:pt x="3407" y="0"/>
                  </a:moveTo>
                  <a:lnTo>
                    <a:pt x="1" y="3407"/>
                  </a:lnTo>
                  <a:lnTo>
                    <a:pt x="3764" y="7170"/>
                  </a:lnTo>
                  <a:lnTo>
                    <a:pt x="7170" y="3764"/>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24"/>
            <p:cNvSpPr/>
            <p:nvPr/>
          </p:nvSpPr>
          <p:spPr>
            <a:xfrm>
              <a:off x="4932500" y="4055775"/>
              <a:ext cx="170350" cy="170350"/>
            </a:xfrm>
            <a:custGeom>
              <a:avLst/>
              <a:gdLst/>
              <a:ahLst/>
              <a:cxnLst/>
              <a:rect l="l" t="t" r="r" b="b"/>
              <a:pathLst>
                <a:path w="6814" h="6814" extrusionOk="0">
                  <a:moveTo>
                    <a:pt x="3407" y="0"/>
                  </a:moveTo>
                  <a:lnTo>
                    <a:pt x="911" y="2496"/>
                  </a:lnTo>
                  <a:lnTo>
                    <a:pt x="0"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24"/>
            <p:cNvSpPr/>
            <p:nvPr/>
          </p:nvSpPr>
          <p:spPr>
            <a:xfrm>
              <a:off x="5026575" y="3952775"/>
              <a:ext cx="179275" cy="179275"/>
            </a:xfrm>
            <a:custGeom>
              <a:avLst/>
              <a:gdLst/>
              <a:ahLst/>
              <a:cxnLst/>
              <a:rect l="l" t="t" r="r" b="b"/>
              <a:pathLst>
                <a:path w="7171" h="7171" extrusionOk="0">
                  <a:moveTo>
                    <a:pt x="3724" y="0"/>
                  </a:moveTo>
                  <a:lnTo>
                    <a:pt x="0" y="3764"/>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24"/>
            <p:cNvSpPr/>
            <p:nvPr/>
          </p:nvSpPr>
          <p:spPr>
            <a:xfrm>
              <a:off x="4923575" y="3850775"/>
              <a:ext cx="188200" cy="187200"/>
            </a:xfrm>
            <a:custGeom>
              <a:avLst/>
              <a:gdLst/>
              <a:ahLst/>
              <a:cxnLst/>
              <a:rect l="l" t="t" r="r" b="b"/>
              <a:pathLst>
                <a:path w="7528" h="7488" extrusionOk="0">
                  <a:moveTo>
                    <a:pt x="3764" y="0"/>
                  </a:moveTo>
                  <a:lnTo>
                    <a:pt x="1" y="3724"/>
                  </a:lnTo>
                  <a:lnTo>
                    <a:pt x="1466" y="5229"/>
                  </a:lnTo>
                  <a:lnTo>
                    <a:pt x="3764" y="7487"/>
                  </a:lnTo>
                  <a:lnTo>
                    <a:pt x="6061" y="5190"/>
                  </a:lnTo>
                  <a:lnTo>
                    <a:pt x="7527" y="372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24"/>
            <p:cNvSpPr/>
            <p:nvPr/>
          </p:nvSpPr>
          <p:spPr>
            <a:xfrm>
              <a:off x="4637375" y="3858700"/>
              <a:ext cx="310975" cy="376325"/>
            </a:xfrm>
            <a:custGeom>
              <a:avLst/>
              <a:gdLst/>
              <a:ahLst/>
              <a:cxnLst/>
              <a:rect l="l" t="t" r="r" b="b"/>
              <a:pathLst>
                <a:path w="12439" h="15053" extrusionOk="0">
                  <a:moveTo>
                    <a:pt x="7686" y="357"/>
                  </a:moveTo>
                  <a:lnTo>
                    <a:pt x="7666" y="376"/>
                  </a:lnTo>
                  <a:lnTo>
                    <a:pt x="7666" y="376"/>
                  </a:lnTo>
                  <a:lnTo>
                    <a:pt x="12439" y="5110"/>
                  </a:lnTo>
                  <a:lnTo>
                    <a:pt x="11092" y="3763"/>
                  </a:lnTo>
                  <a:lnTo>
                    <a:pt x="7686" y="357"/>
                  </a:lnTo>
                  <a:close/>
                  <a:moveTo>
                    <a:pt x="7329" y="0"/>
                  </a:moveTo>
                  <a:lnTo>
                    <a:pt x="1" y="7368"/>
                  </a:lnTo>
                  <a:lnTo>
                    <a:pt x="1" y="7725"/>
                  </a:lnTo>
                  <a:lnTo>
                    <a:pt x="7329" y="15053"/>
                  </a:lnTo>
                  <a:lnTo>
                    <a:pt x="7686" y="14696"/>
                  </a:lnTo>
                  <a:lnTo>
                    <a:pt x="516" y="7527"/>
                  </a:lnTo>
                  <a:lnTo>
                    <a:pt x="7666" y="376"/>
                  </a:lnTo>
                  <a:lnTo>
                    <a:pt x="7666" y="376"/>
                  </a:lnTo>
                  <a:lnTo>
                    <a:pt x="7487"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24"/>
            <p:cNvSpPr/>
            <p:nvPr/>
          </p:nvSpPr>
          <p:spPr>
            <a:xfrm>
              <a:off x="4955275" y="4055775"/>
              <a:ext cx="62400" cy="62400"/>
            </a:xfrm>
            <a:custGeom>
              <a:avLst/>
              <a:gdLst/>
              <a:ahLst/>
              <a:cxnLst/>
              <a:rect l="l" t="t" r="r" b="b"/>
              <a:pathLst>
                <a:path w="2496" h="2496" extrusionOk="0">
                  <a:moveTo>
                    <a:pt x="2496" y="0"/>
                  </a:moveTo>
                  <a:lnTo>
                    <a:pt x="0" y="24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24"/>
            <p:cNvSpPr/>
            <p:nvPr/>
          </p:nvSpPr>
          <p:spPr>
            <a:xfrm>
              <a:off x="4960225" y="3981500"/>
              <a:ext cx="57450" cy="56475"/>
            </a:xfrm>
            <a:custGeom>
              <a:avLst/>
              <a:gdLst/>
              <a:ahLst/>
              <a:cxnLst/>
              <a:rect l="l" t="t" r="r" b="b"/>
              <a:pathLst>
                <a:path w="2298" h="2259" extrusionOk="0">
                  <a:moveTo>
                    <a:pt x="0" y="0"/>
                  </a:moveTo>
                  <a:lnTo>
                    <a:pt x="2298" y="2258"/>
                  </a:lnTo>
                  <a:lnTo>
                    <a:pt x="229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24"/>
            <p:cNvSpPr/>
            <p:nvPr/>
          </p:nvSpPr>
          <p:spPr>
            <a:xfrm>
              <a:off x="5541525" y="3442750"/>
              <a:ext cx="679375" cy="693250"/>
            </a:xfrm>
            <a:custGeom>
              <a:avLst/>
              <a:gdLst/>
              <a:ahLst/>
              <a:cxnLst/>
              <a:rect l="l" t="t" r="r" b="b"/>
              <a:pathLst>
                <a:path w="27175" h="27730" extrusionOk="0">
                  <a:moveTo>
                    <a:pt x="1" y="3566"/>
                  </a:moveTo>
                  <a:lnTo>
                    <a:pt x="19816" y="23414"/>
                  </a:lnTo>
                  <a:lnTo>
                    <a:pt x="16757" y="20322"/>
                  </a:lnTo>
                  <a:lnTo>
                    <a:pt x="1" y="3566"/>
                  </a:lnTo>
                  <a:close/>
                  <a:moveTo>
                    <a:pt x="19816" y="23414"/>
                  </a:moveTo>
                  <a:lnTo>
                    <a:pt x="20401" y="24006"/>
                  </a:lnTo>
                  <a:lnTo>
                    <a:pt x="20806" y="24406"/>
                  </a:lnTo>
                  <a:lnTo>
                    <a:pt x="19816" y="23414"/>
                  </a:lnTo>
                  <a:close/>
                  <a:moveTo>
                    <a:pt x="20806" y="24406"/>
                  </a:moveTo>
                  <a:lnTo>
                    <a:pt x="23610" y="27215"/>
                  </a:lnTo>
                  <a:lnTo>
                    <a:pt x="23629" y="27196"/>
                  </a:lnTo>
                  <a:lnTo>
                    <a:pt x="20806" y="24406"/>
                  </a:lnTo>
                  <a:close/>
                  <a:moveTo>
                    <a:pt x="3209" y="1"/>
                  </a:moveTo>
                  <a:lnTo>
                    <a:pt x="3209" y="357"/>
                  </a:lnTo>
                  <a:lnTo>
                    <a:pt x="3011" y="516"/>
                  </a:lnTo>
                  <a:lnTo>
                    <a:pt x="26502" y="24006"/>
                  </a:lnTo>
                  <a:lnTo>
                    <a:pt x="26660" y="24165"/>
                  </a:lnTo>
                  <a:lnTo>
                    <a:pt x="26502" y="24323"/>
                  </a:lnTo>
                  <a:lnTo>
                    <a:pt x="23629" y="27196"/>
                  </a:lnTo>
                  <a:lnTo>
                    <a:pt x="23808" y="27373"/>
                  </a:lnTo>
                  <a:lnTo>
                    <a:pt x="23808" y="27730"/>
                  </a:lnTo>
                  <a:lnTo>
                    <a:pt x="26818" y="24680"/>
                  </a:lnTo>
                  <a:lnTo>
                    <a:pt x="27175" y="24363"/>
                  </a:lnTo>
                  <a:lnTo>
                    <a:pt x="27175" y="24323"/>
                  </a:lnTo>
                  <a:lnTo>
                    <a:pt x="27175" y="24006"/>
                  </a:lnTo>
                  <a:lnTo>
                    <a:pt x="23808" y="2063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24"/>
            <p:cNvSpPr/>
            <p:nvPr/>
          </p:nvSpPr>
          <p:spPr>
            <a:xfrm>
              <a:off x="5541525" y="4042900"/>
              <a:ext cx="595200" cy="608075"/>
            </a:xfrm>
            <a:custGeom>
              <a:avLst/>
              <a:gdLst/>
              <a:ahLst/>
              <a:cxnLst/>
              <a:rect l="l" t="t" r="r" b="b"/>
              <a:pathLst>
                <a:path w="23808" h="24323" extrusionOk="0">
                  <a:moveTo>
                    <a:pt x="20243" y="515"/>
                  </a:moveTo>
                  <a:lnTo>
                    <a:pt x="17391" y="3367"/>
                  </a:lnTo>
                  <a:lnTo>
                    <a:pt x="20243" y="515"/>
                  </a:lnTo>
                  <a:lnTo>
                    <a:pt x="20243" y="515"/>
                  </a:lnTo>
                  <a:lnTo>
                    <a:pt x="20243" y="515"/>
                  </a:lnTo>
                  <a:close/>
                  <a:moveTo>
                    <a:pt x="17391" y="3367"/>
                  </a:moveTo>
                  <a:lnTo>
                    <a:pt x="17034" y="3724"/>
                  </a:lnTo>
                  <a:lnTo>
                    <a:pt x="17391" y="3367"/>
                  </a:lnTo>
                  <a:close/>
                  <a:moveTo>
                    <a:pt x="17034" y="3724"/>
                  </a:moveTo>
                  <a:lnTo>
                    <a:pt x="1" y="20757"/>
                  </a:lnTo>
                  <a:lnTo>
                    <a:pt x="17034" y="3724"/>
                  </a:lnTo>
                  <a:close/>
                  <a:moveTo>
                    <a:pt x="20401" y="0"/>
                  </a:moveTo>
                  <a:lnTo>
                    <a:pt x="20401" y="357"/>
                  </a:lnTo>
                  <a:lnTo>
                    <a:pt x="20243" y="515"/>
                  </a:lnTo>
                  <a:lnTo>
                    <a:pt x="20243" y="515"/>
                  </a:lnTo>
                  <a:lnTo>
                    <a:pt x="23253" y="3565"/>
                  </a:lnTo>
                  <a:lnTo>
                    <a:pt x="3011" y="23807"/>
                  </a:lnTo>
                  <a:lnTo>
                    <a:pt x="3209" y="23966"/>
                  </a:lnTo>
                  <a:lnTo>
                    <a:pt x="3209" y="24322"/>
                  </a:lnTo>
                  <a:lnTo>
                    <a:pt x="23808" y="3724"/>
                  </a:lnTo>
                  <a:lnTo>
                    <a:pt x="23808" y="336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24"/>
            <p:cNvSpPr/>
            <p:nvPr/>
          </p:nvSpPr>
          <p:spPr>
            <a:xfrm>
              <a:off x="5449425" y="3950800"/>
              <a:ext cx="602150" cy="611050"/>
            </a:xfrm>
            <a:custGeom>
              <a:avLst/>
              <a:gdLst/>
              <a:ahLst/>
              <a:cxnLst/>
              <a:rect l="l" t="t" r="r" b="b"/>
              <a:pathLst>
                <a:path w="24086" h="24442" extrusionOk="0">
                  <a:moveTo>
                    <a:pt x="20243" y="515"/>
                  </a:moveTo>
                  <a:lnTo>
                    <a:pt x="14563" y="6206"/>
                  </a:lnTo>
                  <a:lnTo>
                    <a:pt x="16757" y="4041"/>
                  </a:lnTo>
                  <a:lnTo>
                    <a:pt x="20263" y="535"/>
                  </a:lnTo>
                  <a:lnTo>
                    <a:pt x="20263" y="535"/>
                  </a:lnTo>
                  <a:lnTo>
                    <a:pt x="20243" y="515"/>
                  </a:lnTo>
                  <a:close/>
                  <a:moveTo>
                    <a:pt x="14563" y="6206"/>
                  </a:moveTo>
                  <a:lnTo>
                    <a:pt x="13707" y="7051"/>
                  </a:lnTo>
                  <a:lnTo>
                    <a:pt x="1" y="20797"/>
                  </a:lnTo>
                  <a:lnTo>
                    <a:pt x="1" y="20797"/>
                  </a:lnTo>
                  <a:lnTo>
                    <a:pt x="14563" y="6206"/>
                  </a:lnTo>
                  <a:close/>
                  <a:moveTo>
                    <a:pt x="20441" y="0"/>
                  </a:moveTo>
                  <a:lnTo>
                    <a:pt x="20441" y="357"/>
                  </a:lnTo>
                  <a:lnTo>
                    <a:pt x="20263" y="535"/>
                  </a:lnTo>
                  <a:lnTo>
                    <a:pt x="20263" y="535"/>
                  </a:lnTo>
                  <a:lnTo>
                    <a:pt x="23570" y="3843"/>
                  </a:lnTo>
                  <a:lnTo>
                    <a:pt x="3328" y="24085"/>
                  </a:lnTo>
                  <a:lnTo>
                    <a:pt x="3487" y="24283"/>
                  </a:lnTo>
                  <a:lnTo>
                    <a:pt x="3685" y="24441"/>
                  </a:lnTo>
                  <a:lnTo>
                    <a:pt x="24085" y="404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24"/>
            <p:cNvSpPr/>
            <p:nvPr/>
          </p:nvSpPr>
          <p:spPr>
            <a:xfrm>
              <a:off x="5532625" y="3531900"/>
              <a:ext cx="427825" cy="519925"/>
            </a:xfrm>
            <a:custGeom>
              <a:avLst/>
              <a:gdLst/>
              <a:ahLst/>
              <a:cxnLst/>
              <a:rect l="l" t="t" r="r" b="b"/>
              <a:pathLst>
                <a:path w="17113" h="20797" extrusionOk="0">
                  <a:moveTo>
                    <a:pt x="357" y="0"/>
                  </a:moveTo>
                  <a:lnTo>
                    <a:pt x="159" y="198"/>
                  </a:lnTo>
                  <a:lnTo>
                    <a:pt x="0" y="357"/>
                  </a:lnTo>
                  <a:lnTo>
                    <a:pt x="16558" y="16915"/>
                  </a:lnTo>
                  <a:lnTo>
                    <a:pt x="13231" y="20242"/>
                  </a:lnTo>
                  <a:lnTo>
                    <a:pt x="13429" y="20440"/>
                  </a:lnTo>
                  <a:lnTo>
                    <a:pt x="1342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24"/>
            <p:cNvSpPr/>
            <p:nvPr/>
          </p:nvSpPr>
          <p:spPr>
            <a:xfrm>
              <a:off x="5373175" y="3624000"/>
              <a:ext cx="495175" cy="503100"/>
            </a:xfrm>
            <a:custGeom>
              <a:avLst/>
              <a:gdLst/>
              <a:ahLst/>
              <a:cxnLst/>
              <a:rect l="l" t="t" r="r" b="b"/>
              <a:pathLst>
                <a:path w="19807" h="20124" extrusionOk="0">
                  <a:moveTo>
                    <a:pt x="3051" y="0"/>
                  </a:moveTo>
                  <a:lnTo>
                    <a:pt x="2892" y="159"/>
                  </a:lnTo>
                  <a:lnTo>
                    <a:pt x="2694" y="357"/>
                  </a:lnTo>
                  <a:lnTo>
                    <a:pt x="19292" y="16915"/>
                  </a:lnTo>
                  <a:lnTo>
                    <a:pt x="16598" y="19608"/>
                  </a:lnTo>
                  <a:lnTo>
                    <a:pt x="1" y="3050"/>
                  </a:lnTo>
                  <a:lnTo>
                    <a:pt x="10538" y="13587"/>
                  </a:lnTo>
                  <a:lnTo>
                    <a:pt x="13707" y="16756"/>
                  </a:lnTo>
                  <a:lnTo>
                    <a:pt x="16757" y="19806"/>
                  </a:lnTo>
                  <a:lnTo>
                    <a:pt x="16757" y="2012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24"/>
            <p:cNvSpPr/>
            <p:nvPr/>
          </p:nvSpPr>
          <p:spPr>
            <a:xfrm>
              <a:off x="5440525" y="4042900"/>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36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24"/>
            <p:cNvSpPr/>
            <p:nvPr/>
          </p:nvSpPr>
          <p:spPr>
            <a:xfrm>
              <a:off x="5378125" y="4127075"/>
              <a:ext cx="86200" cy="87175"/>
            </a:xfrm>
            <a:custGeom>
              <a:avLst/>
              <a:gdLst/>
              <a:ahLst/>
              <a:cxnLst/>
              <a:rect l="l" t="t" r="r" b="b"/>
              <a:pathLst>
                <a:path w="3448" h="3487"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24"/>
            <p:cNvSpPr/>
            <p:nvPr/>
          </p:nvSpPr>
          <p:spPr>
            <a:xfrm>
              <a:off x="5364275" y="3963675"/>
              <a:ext cx="351575" cy="430800"/>
            </a:xfrm>
            <a:custGeom>
              <a:avLst/>
              <a:gdLst/>
              <a:ahLst/>
              <a:cxnLst/>
              <a:rect l="l" t="t" r="r" b="b"/>
              <a:pathLst>
                <a:path w="14063" h="17232" extrusionOk="0">
                  <a:moveTo>
                    <a:pt x="10894" y="0"/>
                  </a:moveTo>
                  <a:lnTo>
                    <a:pt x="10894" y="357"/>
                  </a:lnTo>
                  <a:lnTo>
                    <a:pt x="10735" y="515"/>
                  </a:lnTo>
                  <a:lnTo>
                    <a:pt x="13548" y="3328"/>
                  </a:lnTo>
                  <a:lnTo>
                    <a:pt x="0" y="16875"/>
                  </a:lnTo>
                  <a:lnTo>
                    <a:pt x="198"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24"/>
            <p:cNvSpPr/>
            <p:nvPr/>
          </p:nvSpPr>
          <p:spPr>
            <a:xfrm>
              <a:off x="5293950" y="3700250"/>
              <a:ext cx="342675" cy="351575"/>
            </a:xfrm>
            <a:custGeom>
              <a:avLst/>
              <a:gdLst/>
              <a:ahLst/>
              <a:cxnLst/>
              <a:rect l="l" t="t" r="r" b="b"/>
              <a:pathLst>
                <a:path w="13707" h="14063" extrusionOk="0">
                  <a:moveTo>
                    <a:pt x="3170" y="0"/>
                  </a:moveTo>
                  <a:lnTo>
                    <a:pt x="3011" y="159"/>
                  </a:lnTo>
                  <a:lnTo>
                    <a:pt x="2813" y="357"/>
                  </a:lnTo>
                  <a:lnTo>
                    <a:pt x="13192" y="10696"/>
                  </a:lnTo>
                  <a:lnTo>
                    <a:pt x="10379" y="13508"/>
                  </a:lnTo>
                  <a:lnTo>
                    <a:pt x="1" y="3169"/>
                  </a:lnTo>
                  <a:lnTo>
                    <a:pt x="10538" y="13706"/>
                  </a:lnTo>
                  <a:lnTo>
                    <a:pt x="10538" y="14063"/>
                  </a:lnTo>
                  <a:lnTo>
                    <a:pt x="11013" y="13587"/>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24"/>
            <p:cNvSpPr/>
            <p:nvPr/>
          </p:nvSpPr>
          <p:spPr>
            <a:xfrm>
              <a:off x="5213750" y="3858700"/>
              <a:ext cx="252550" cy="252550"/>
            </a:xfrm>
            <a:custGeom>
              <a:avLst/>
              <a:gdLst/>
              <a:ahLst/>
              <a:cxnLst/>
              <a:rect l="l" t="t" r="r" b="b"/>
              <a:pathLst>
                <a:path w="10102" h="10102" extrusionOk="0">
                  <a:moveTo>
                    <a:pt x="0" y="0"/>
                  </a:moveTo>
                  <a:lnTo>
                    <a:pt x="7368" y="7368"/>
                  </a:lnTo>
                  <a:lnTo>
                    <a:pt x="7368" y="7368"/>
                  </a:lnTo>
                  <a:lnTo>
                    <a:pt x="10101" y="1010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24"/>
            <p:cNvSpPr/>
            <p:nvPr/>
          </p:nvSpPr>
          <p:spPr>
            <a:xfrm>
              <a:off x="5285050" y="3779475"/>
              <a:ext cx="272350" cy="351575"/>
            </a:xfrm>
            <a:custGeom>
              <a:avLst/>
              <a:gdLst/>
              <a:ahLst/>
              <a:cxnLst/>
              <a:rect l="l" t="t" r="r" b="b"/>
              <a:pathLst>
                <a:path w="10894" h="14063" extrusionOk="0">
                  <a:moveTo>
                    <a:pt x="357" y="0"/>
                  </a:moveTo>
                  <a:lnTo>
                    <a:pt x="198" y="159"/>
                  </a:lnTo>
                  <a:lnTo>
                    <a:pt x="0" y="317"/>
                  </a:lnTo>
                  <a:lnTo>
                    <a:pt x="10379" y="10696"/>
                  </a:lnTo>
                  <a:lnTo>
                    <a:pt x="7527" y="13548"/>
                  </a:lnTo>
                  <a:lnTo>
                    <a:pt x="7725" y="13746"/>
                  </a:lnTo>
                  <a:lnTo>
                    <a:pt x="7725" y="13865"/>
                  </a:lnTo>
                  <a:lnTo>
                    <a:pt x="7764" y="13904"/>
                  </a:lnTo>
                  <a:lnTo>
                    <a:pt x="7725" y="13944"/>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24"/>
            <p:cNvSpPr/>
            <p:nvPr/>
          </p:nvSpPr>
          <p:spPr>
            <a:xfrm>
              <a:off x="5213750" y="4042900"/>
              <a:ext cx="264425" cy="272350"/>
            </a:xfrm>
            <a:custGeom>
              <a:avLst/>
              <a:gdLst/>
              <a:ahLst/>
              <a:cxnLst/>
              <a:rect l="l" t="t" r="r" b="b"/>
              <a:pathLst>
                <a:path w="10577" h="10894" extrusionOk="0">
                  <a:moveTo>
                    <a:pt x="7170" y="515"/>
                  </a:moveTo>
                  <a:lnTo>
                    <a:pt x="0" y="7685"/>
                  </a:lnTo>
                  <a:lnTo>
                    <a:pt x="7189" y="534"/>
                  </a:lnTo>
                  <a:lnTo>
                    <a:pt x="7170" y="515"/>
                  </a:lnTo>
                  <a:close/>
                  <a:moveTo>
                    <a:pt x="7368" y="0"/>
                  </a:moveTo>
                  <a:lnTo>
                    <a:pt x="7368" y="357"/>
                  </a:lnTo>
                  <a:lnTo>
                    <a:pt x="7189" y="534"/>
                  </a:lnTo>
                  <a:lnTo>
                    <a:pt x="10022" y="3367"/>
                  </a:lnTo>
                  <a:lnTo>
                    <a:pt x="6576" y="6853"/>
                  </a:lnTo>
                  <a:lnTo>
                    <a:pt x="2852" y="10537"/>
                  </a:lnTo>
                  <a:lnTo>
                    <a:pt x="3050" y="10696"/>
                  </a:lnTo>
                  <a:lnTo>
                    <a:pt x="3209" y="10894"/>
                  </a:lnTo>
                  <a:lnTo>
                    <a:pt x="10577" y="3526"/>
                  </a:lnTo>
                  <a:lnTo>
                    <a:pt x="10537" y="3486"/>
                  </a:lnTo>
                  <a:lnTo>
                    <a:pt x="10379" y="3605"/>
                  </a:lnTo>
                  <a:lnTo>
                    <a:pt x="10260" y="3367"/>
                  </a:lnTo>
                  <a:lnTo>
                    <a:pt x="10181" y="3209"/>
                  </a:lnTo>
                  <a:lnTo>
                    <a:pt x="10379" y="3288"/>
                  </a:lnTo>
                  <a:lnTo>
                    <a:pt x="10577" y="3328"/>
                  </a:lnTo>
                  <a:lnTo>
                    <a:pt x="10577" y="3209"/>
                  </a:lnTo>
                  <a:lnTo>
                    <a:pt x="10379" y="3011"/>
                  </a:lnTo>
                  <a:lnTo>
                    <a:pt x="10101" y="273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24"/>
            <p:cNvSpPr/>
            <p:nvPr/>
          </p:nvSpPr>
          <p:spPr>
            <a:xfrm>
              <a:off x="5075300" y="4113425"/>
              <a:ext cx="57075" cy="57050"/>
            </a:xfrm>
            <a:custGeom>
              <a:avLst/>
              <a:gdLst/>
              <a:ahLst/>
              <a:cxnLst/>
              <a:rect l="l" t="t" r="r" b="b"/>
              <a:pathLst>
                <a:path w="2283" h="2282" extrusionOk="0">
                  <a:moveTo>
                    <a:pt x="1" y="0"/>
                  </a:moveTo>
                  <a:lnTo>
                    <a:pt x="151" y="150"/>
                  </a:lnTo>
                  <a:lnTo>
                    <a:pt x="2283" y="2282"/>
                  </a:lnTo>
                  <a:lnTo>
                    <a:pt x="2283" y="2282"/>
                  </a:lnTo>
                  <a:lnTo>
                    <a:pt x="1102" y="1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24"/>
            <p:cNvSpPr/>
            <p:nvPr/>
          </p:nvSpPr>
          <p:spPr>
            <a:xfrm>
              <a:off x="5477175" y="4128050"/>
              <a:ext cx="1000" cy="3000"/>
            </a:xfrm>
            <a:custGeom>
              <a:avLst/>
              <a:gdLst/>
              <a:ahLst/>
              <a:cxnLst/>
              <a:rect l="l" t="t" r="r" b="b"/>
              <a:pathLst>
                <a:path w="40" h="120" extrusionOk="0">
                  <a:moveTo>
                    <a:pt x="40" y="1"/>
                  </a:moveTo>
                  <a:lnTo>
                    <a:pt x="0" y="80"/>
                  </a:lnTo>
                  <a:lnTo>
                    <a:pt x="40" y="12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24"/>
            <p:cNvSpPr/>
            <p:nvPr/>
          </p:nvSpPr>
          <p:spPr>
            <a:xfrm>
              <a:off x="5468250" y="4123100"/>
              <a:ext cx="10925" cy="9925"/>
            </a:xfrm>
            <a:custGeom>
              <a:avLst/>
              <a:gdLst/>
              <a:ahLst/>
              <a:cxnLst/>
              <a:rect l="l" t="t" r="r" b="b"/>
              <a:pathLst>
                <a:path w="437" h="397" extrusionOk="0">
                  <a:moveTo>
                    <a:pt x="1" y="1"/>
                  </a:moveTo>
                  <a:lnTo>
                    <a:pt x="80" y="159"/>
                  </a:lnTo>
                  <a:lnTo>
                    <a:pt x="199" y="397"/>
                  </a:lnTo>
                  <a:lnTo>
                    <a:pt x="357"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24"/>
            <p:cNvSpPr/>
            <p:nvPr/>
          </p:nvSpPr>
          <p:spPr>
            <a:xfrm>
              <a:off x="5017650" y="3980500"/>
              <a:ext cx="57475" cy="57475"/>
            </a:xfrm>
            <a:custGeom>
              <a:avLst/>
              <a:gdLst/>
              <a:ahLst/>
              <a:cxnLst/>
              <a:rect l="l" t="t" r="r" b="b"/>
              <a:pathLst>
                <a:path w="2299" h="2299" extrusionOk="0">
                  <a:moveTo>
                    <a:pt x="1" y="2298"/>
                  </a:moveTo>
                  <a:lnTo>
                    <a:pt x="1" y="2298"/>
                  </a:lnTo>
                  <a:lnTo>
                    <a:pt x="1" y="2298"/>
                  </a:lnTo>
                  <a:lnTo>
                    <a:pt x="22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24"/>
            <p:cNvSpPr/>
            <p:nvPr/>
          </p:nvSpPr>
          <p:spPr>
            <a:xfrm>
              <a:off x="5084000" y="3858700"/>
              <a:ext cx="313975" cy="376325"/>
            </a:xfrm>
            <a:custGeom>
              <a:avLst/>
              <a:gdLst/>
              <a:ahLst/>
              <a:cxnLst/>
              <a:rect l="l" t="t" r="r" b="b"/>
              <a:pathLst>
                <a:path w="12559" h="15053" extrusionOk="0">
                  <a:moveTo>
                    <a:pt x="5190" y="0"/>
                  </a:moveTo>
                  <a:lnTo>
                    <a:pt x="4873" y="357"/>
                  </a:lnTo>
                  <a:lnTo>
                    <a:pt x="12003" y="7527"/>
                  </a:lnTo>
                  <a:lnTo>
                    <a:pt x="4873" y="14696"/>
                  </a:lnTo>
                  <a:lnTo>
                    <a:pt x="1110" y="10933"/>
                  </a:lnTo>
                  <a:lnTo>
                    <a:pt x="1" y="9864"/>
                  </a:lnTo>
                  <a:lnTo>
                    <a:pt x="5032" y="14895"/>
                  </a:lnTo>
                  <a:lnTo>
                    <a:pt x="5190" y="15053"/>
                  </a:lnTo>
                  <a:lnTo>
                    <a:pt x="12558" y="772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24"/>
            <p:cNvSpPr/>
            <p:nvPr/>
          </p:nvSpPr>
          <p:spPr>
            <a:xfrm>
              <a:off x="5017650" y="4055775"/>
              <a:ext cx="61425" cy="61425"/>
            </a:xfrm>
            <a:custGeom>
              <a:avLst/>
              <a:gdLst/>
              <a:ahLst/>
              <a:cxnLst/>
              <a:rect l="l" t="t" r="r" b="b"/>
              <a:pathLst>
                <a:path w="2457" h="2457" extrusionOk="0">
                  <a:moveTo>
                    <a:pt x="2457" y="2456"/>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24"/>
            <p:cNvSpPr/>
            <p:nvPr/>
          </p:nvSpPr>
          <p:spPr>
            <a:xfrm>
              <a:off x="4417525" y="2847575"/>
              <a:ext cx="688300" cy="688300"/>
            </a:xfrm>
            <a:custGeom>
              <a:avLst/>
              <a:gdLst/>
              <a:ahLst/>
              <a:cxnLst/>
              <a:rect l="l" t="t" r="r" b="b"/>
              <a:pathLst>
                <a:path w="27532" h="27532" extrusionOk="0">
                  <a:moveTo>
                    <a:pt x="24323" y="1"/>
                  </a:moveTo>
                  <a:lnTo>
                    <a:pt x="20956" y="3408"/>
                  </a:lnTo>
                  <a:lnTo>
                    <a:pt x="20956" y="3408"/>
                  </a:lnTo>
                  <a:lnTo>
                    <a:pt x="24006" y="357"/>
                  </a:lnTo>
                  <a:lnTo>
                    <a:pt x="26997" y="3388"/>
                  </a:lnTo>
                  <a:lnTo>
                    <a:pt x="27175" y="3209"/>
                  </a:lnTo>
                  <a:lnTo>
                    <a:pt x="27531" y="3209"/>
                  </a:lnTo>
                  <a:lnTo>
                    <a:pt x="24323" y="1"/>
                  </a:lnTo>
                  <a:close/>
                  <a:moveTo>
                    <a:pt x="26997" y="3388"/>
                  </a:moveTo>
                  <a:lnTo>
                    <a:pt x="23808" y="6577"/>
                  </a:lnTo>
                  <a:lnTo>
                    <a:pt x="20124" y="10261"/>
                  </a:lnTo>
                  <a:lnTo>
                    <a:pt x="3387" y="26997"/>
                  </a:lnTo>
                  <a:lnTo>
                    <a:pt x="3387" y="26997"/>
                  </a:lnTo>
                  <a:lnTo>
                    <a:pt x="3407" y="27017"/>
                  </a:lnTo>
                  <a:lnTo>
                    <a:pt x="27016" y="3408"/>
                  </a:lnTo>
                  <a:lnTo>
                    <a:pt x="26997" y="3388"/>
                  </a:lnTo>
                  <a:close/>
                  <a:moveTo>
                    <a:pt x="357" y="24006"/>
                  </a:moveTo>
                  <a:lnTo>
                    <a:pt x="1" y="24323"/>
                  </a:lnTo>
                  <a:lnTo>
                    <a:pt x="3051" y="27373"/>
                  </a:lnTo>
                  <a:lnTo>
                    <a:pt x="3209" y="27532"/>
                  </a:lnTo>
                  <a:lnTo>
                    <a:pt x="3209" y="27175"/>
                  </a:lnTo>
                  <a:lnTo>
                    <a:pt x="3387" y="26997"/>
                  </a:lnTo>
                  <a:lnTo>
                    <a:pt x="3387" y="26997"/>
                  </a:lnTo>
                  <a:lnTo>
                    <a:pt x="357" y="2400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24"/>
            <p:cNvSpPr/>
            <p:nvPr/>
          </p:nvSpPr>
          <p:spPr>
            <a:xfrm>
              <a:off x="5012700" y="2927800"/>
              <a:ext cx="609075" cy="609075"/>
            </a:xfrm>
            <a:custGeom>
              <a:avLst/>
              <a:gdLst/>
              <a:ahLst/>
              <a:cxnLst/>
              <a:rect l="l" t="t" r="r" b="b"/>
              <a:pathLst>
                <a:path w="24363" h="24363" extrusionOk="0">
                  <a:moveTo>
                    <a:pt x="3566" y="555"/>
                  </a:moveTo>
                  <a:lnTo>
                    <a:pt x="23808" y="20797"/>
                  </a:lnTo>
                  <a:lnTo>
                    <a:pt x="20797" y="23808"/>
                  </a:lnTo>
                  <a:lnTo>
                    <a:pt x="555" y="3566"/>
                  </a:lnTo>
                  <a:lnTo>
                    <a:pt x="3566" y="555"/>
                  </a:lnTo>
                  <a:close/>
                  <a:moveTo>
                    <a:pt x="3407" y="0"/>
                  </a:moveTo>
                  <a:lnTo>
                    <a:pt x="1" y="3407"/>
                  </a:lnTo>
                  <a:lnTo>
                    <a:pt x="357" y="3407"/>
                  </a:lnTo>
                  <a:lnTo>
                    <a:pt x="20956" y="24006"/>
                  </a:lnTo>
                  <a:lnTo>
                    <a:pt x="20956" y="24362"/>
                  </a:lnTo>
                  <a:lnTo>
                    <a:pt x="21154" y="24164"/>
                  </a:lnTo>
                  <a:lnTo>
                    <a:pt x="24164" y="21114"/>
                  </a:lnTo>
                  <a:lnTo>
                    <a:pt x="24362" y="20955"/>
                  </a:lnTo>
                  <a:lnTo>
                    <a:pt x="24362" y="20599"/>
                  </a:lnTo>
                  <a:lnTo>
                    <a:pt x="24006" y="20282"/>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24"/>
            <p:cNvSpPr/>
            <p:nvPr/>
          </p:nvSpPr>
          <p:spPr>
            <a:xfrm>
              <a:off x="4920600" y="3011975"/>
              <a:ext cx="616000" cy="616000"/>
            </a:xfrm>
            <a:custGeom>
              <a:avLst/>
              <a:gdLst/>
              <a:ahLst/>
              <a:cxnLst/>
              <a:rect l="l" t="t" r="r" b="b"/>
              <a:pathLst>
                <a:path w="24640" h="24640" extrusionOk="0">
                  <a:moveTo>
                    <a:pt x="574" y="3864"/>
                  </a:moveTo>
                  <a:lnTo>
                    <a:pt x="555" y="3883"/>
                  </a:lnTo>
                  <a:lnTo>
                    <a:pt x="4041" y="7368"/>
                  </a:lnTo>
                  <a:lnTo>
                    <a:pt x="4041" y="7368"/>
                  </a:lnTo>
                  <a:lnTo>
                    <a:pt x="574" y="3864"/>
                  </a:lnTo>
                  <a:close/>
                  <a:moveTo>
                    <a:pt x="4145" y="7472"/>
                  </a:moveTo>
                  <a:lnTo>
                    <a:pt x="17787" y="21114"/>
                  </a:lnTo>
                  <a:lnTo>
                    <a:pt x="7091" y="10419"/>
                  </a:lnTo>
                  <a:lnTo>
                    <a:pt x="4145" y="7472"/>
                  </a:lnTo>
                  <a:close/>
                  <a:moveTo>
                    <a:pt x="17787" y="21114"/>
                  </a:moveTo>
                  <a:lnTo>
                    <a:pt x="20797" y="24125"/>
                  </a:lnTo>
                  <a:lnTo>
                    <a:pt x="20797" y="24125"/>
                  </a:lnTo>
                  <a:lnTo>
                    <a:pt x="17787" y="21114"/>
                  </a:lnTo>
                  <a:close/>
                  <a:moveTo>
                    <a:pt x="3685" y="1"/>
                  </a:moveTo>
                  <a:lnTo>
                    <a:pt x="1" y="3685"/>
                  </a:lnTo>
                  <a:lnTo>
                    <a:pt x="397" y="3685"/>
                  </a:lnTo>
                  <a:lnTo>
                    <a:pt x="574" y="3864"/>
                  </a:lnTo>
                  <a:lnTo>
                    <a:pt x="574" y="3864"/>
                  </a:lnTo>
                  <a:lnTo>
                    <a:pt x="3883" y="555"/>
                  </a:lnTo>
                  <a:lnTo>
                    <a:pt x="24125" y="20797"/>
                  </a:lnTo>
                  <a:lnTo>
                    <a:pt x="20797" y="24125"/>
                  </a:lnTo>
                  <a:lnTo>
                    <a:pt x="20797" y="24125"/>
                  </a:lnTo>
                  <a:lnTo>
                    <a:pt x="20956" y="24283"/>
                  </a:lnTo>
                  <a:lnTo>
                    <a:pt x="20956" y="24640"/>
                  </a:lnTo>
                  <a:lnTo>
                    <a:pt x="21114" y="24441"/>
                  </a:lnTo>
                  <a:lnTo>
                    <a:pt x="24442" y="21114"/>
                  </a:lnTo>
                  <a:lnTo>
                    <a:pt x="24640" y="20956"/>
                  </a:lnTo>
                  <a:lnTo>
                    <a:pt x="24640" y="20599"/>
                  </a:lnTo>
                  <a:lnTo>
                    <a:pt x="404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24"/>
            <p:cNvSpPr/>
            <p:nvPr/>
          </p:nvSpPr>
          <p:spPr>
            <a:xfrm>
              <a:off x="4498725" y="3105075"/>
              <a:ext cx="522925" cy="522900"/>
            </a:xfrm>
            <a:custGeom>
              <a:avLst/>
              <a:gdLst/>
              <a:ahLst/>
              <a:cxnLst/>
              <a:rect l="l" t="t" r="r" b="b"/>
              <a:pathLst>
                <a:path w="20917" h="20916" extrusionOk="0">
                  <a:moveTo>
                    <a:pt x="17074" y="475"/>
                  </a:moveTo>
                  <a:lnTo>
                    <a:pt x="20362" y="3803"/>
                  </a:lnTo>
                  <a:lnTo>
                    <a:pt x="3804" y="20401"/>
                  </a:lnTo>
                  <a:lnTo>
                    <a:pt x="476" y="17073"/>
                  </a:lnTo>
                  <a:lnTo>
                    <a:pt x="17074" y="475"/>
                  </a:lnTo>
                  <a:close/>
                  <a:moveTo>
                    <a:pt x="16915" y="0"/>
                  </a:moveTo>
                  <a:lnTo>
                    <a:pt x="1" y="16915"/>
                  </a:lnTo>
                  <a:lnTo>
                    <a:pt x="1" y="17271"/>
                  </a:lnTo>
                  <a:lnTo>
                    <a:pt x="159" y="17430"/>
                  </a:lnTo>
                  <a:lnTo>
                    <a:pt x="3487" y="20757"/>
                  </a:lnTo>
                  <a:lnTo>
                    <a:pt x="3645" y="20916"/>
                  </a:lnTo>
                  <a:lnTo>
                    <a:pt x="3645" y="20559"/>
                  </a:lnTo>
                  <a:lnTo>
                    <a:pt x="20560" y="3684"/>
                  </a:lnTo>
                  <a:lnTo>
                    <a:pt x="20916" y="3684"/>
                  </a:lnTo>
                  <a:lnTo>
                    <a:pt x="1723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24"/>
            <p:cNvSpPr/>
            <p:nvPr/>
          </p:nvSpPr>
          <p:spPr>
            <a:xfrm>
              <a:off x="4589850" y="3197175"/>
              <a:ext cx="508050" cy="507050"/>
            </a:xfrm>
            <a:custGeom>
              <a:avLst/>
              <a:gdLst/>
              <a:ahLst/>
              <a:cxnLst/>
              <a:rect l="l" t="t" r="r" b="b"/>
              <a:pathLst>
                <a:path w="20322" h="20282" extrusionOk="0">
                  <a:moveTo>
                    <a:pt x="19807" y="3169"/>
                  </a:moveTo>
                  <a:lnTo>
                    <a:pt x="16915" y="6061"/>
                  </a:lnTo>
                  <a:lnTo>
                    <a:pt x="16915" y="6061"/>
                  </a:lnTo>
                  <a:lnTo>
                    <a:pt x="19807" y="3169"/>
                  </a:lnTo>
                  <a:lnTo>
                    <a:pt x="19807" y="3169"/>
                  </a:lnTo>
                  <a:close/>
                  <a:moveTo>
                    <a:pt x="16915" y="0"/>
                  </a:moveTo>
                  <a:lnTo>
                    <a:pt x="0" y="16875"/>
                  </a:lnTo>
                  <a:lnTo>
                    <a:pt x="0" y="17232"/>
                  </a:lnTo>
                  <a:lnTo>
                    <a:pt x="159" y="17430"/>
                  </a:lnTo>
                  <a:lnTo>
                    <a:pt x="2852" y="20123"/>
                  </a:lnTo>
                  <a:lnTo>
                    <a:pt x="3050" y="20282"/>
                  </a:lnTo>
                  <a:lnTo>
                    <a:pt x="3050" y="19925"/>
                  </a:lnTo>
                  <a:lnTo>
                    <a:pt x="13785" y="9230"/>
                  </a:lnTo>
                  <a:lnTo>
                    <a:pt x="16915" y="6061"/>
                  </a:lnTo>
                  <a:lnTo>
                    <a:pt x="16915" y="6061"/>
                  </a:lnTo>
                  <a:lnTo>
                    <a:pt x="3209" y="19767"/>
                  </a:lnTo>
                  <a:lnTo>
                    <a:pt x="515" y="17073"/>
                  </a:lnTo>
                  <a:lnTo>
                    <a:pt x="17113" y="475"/>
                  </a:lnTo>
                  <a:lnTo>
                    <a:pt x="19807" y="3169"/>
                  </a:lnTo>
                  <a:lnTo>
                    <a:pt x="19965" y="3011"/>
                  </a:lnTo>
                  <a:lnTo>
                    <a:pt x="20321" y="3011"/>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24"/>
            <p:cNvSpPr/>
            <p:nvPr/>
          </p:nvSpPr>
          <p:spPr>
            <a:xfrm>
              <a:off x="5013700" y="3272425"/>
              <a:ext cx="431800" cy="431800"/>
            </a:xfrm>
            <a:custGeom>
              <a:avLst/>
              <a:gdLst/>
              <a:ahLst/>
              <a:cxnLst/>
              <a:rect l="l" t="t" r="r" b="b"/>
              <a:pathLst>
                <a:path w="17272" h="17272" extrusionOk="0">
                  <a:moveTo>
                    <a:pt x="515" y="3209"/>
                  </a:moveTo>
                  <a:lnTo>
                    <a:pt x="14023" y="16757"/>
                  </a:lnTo>
                  <a:lnTo>
                    <a:pt x="14043" y="16737"/>
                  </a:lnTo>
                  <a:lnTo>
                    <a:pt x="14043" y="16737"/>
                  </a:lnTo>
                  <a:lnTo>
                    <a:pt x="515" y="3209"/>
                  </a:lnTo>
                  <a:close/>
                  <a:moveTo>
                    <a:pt x="3051" y="1"/>
                  </a:moveTo>
                  <a:lnTo>
                    <a:pt x="0" y="3051"/>
                  </a:lnTo>
                  <a:lnTo>
                    <a:pt x="357" y="3051"/>
                  </a:lnTo>
                  <a:lnTo>
                    <a:pt x="515" y="3209"/>
                  </a:lnTo>
                  <a:lnTo>
                    <a:pt x="515" y="3209"/>
                  </a:lnTo>
                  <a:lnTo>
                    <a:pt x="3209" y="516"/>
                  </a:lnTo>
                  <a:lnTo>
                    <a:pt x="16717" y="14063"/>
                  </a:lnTo>
                  <a:lnTo>
                    <a:pt x="14043" y="16737"/>
                  </a:lnTo>
                  <a:lnTo>
                    <a:pt x="14043" y="16737"/>
                  </a:lnTo>
                  <a:lnTo>
                    <a:pt x="14221" y="16915"/>
                  </a:lnTo>
                  <a:lnTo>
                    <a:pt x="14221" y="17272"/>
                  </a:lnTo>
                  <a:lnTo>
                    <a:pt x="14380" y="17113"/>
                  </a:lnTo>
                  <a:lnTo>
                    <a:pt x="17073" y="14420"/>
                  </a:lnTo>
                  <a:lnTo>
                    <a:pt x="17271" y="14222"/>
                  </a:lnTo>
                  <a:lnTo>
                    <a:pt x="17271" y="1386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9" name="Google Shape;14879;p24"/>
            <p:cNvSpPr/>
            <p:nvPr/>
          </p:nvSpPr>
          <p:spPr>
            <a:xfrm>
              <a:off x="5053300" y="3555650"/>
              <a:ext cx="35675" cy="35675"/>
            </a:xfrm>
            <a:custGeom>
              <a:avLst/>
              <a:gdLst/>
              <a:ahLst/>
              <a:cxnLst/>
              <a:rect l="l" t="t" r="r" b="b"/>
              <a:pathLst>
                <a:path w="1427" h="1427" extrusionOk="0">
                  <a:moveTo>
                    <a:pt x="1427" y="1427"/>
                  </a:moveTo>
                  <a:lnTo>
                    <a:pt x="1427" y="142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0" name="Google Shape;14880;p24"/>
            <p:cNvSpPr/>
            <p:nvPr/>
          </p:nvSpPr>
          <p:spPr>
            <a:xfrm>
              <a:off x="4933475" y="3348675"/>
              <a:ext cx="435775" cy="434775"/>
            </a:xfrm>
            <a:custGeom>
              <a:avLst/>
              <a:gdLst/>
              <a:ahLst/>
              <a:cxnLst/>
              <a:rect l="l" t="t" r="r" b="b"/>
              <a:pathLst>
                <a:path w="17431" h="17391" extrusionOk="0">
                  <a:moveTo>
                    <a:pt x="6735" y="9508"/>
                  </a:moveTo>
                  <a:lnTo>
                    <a:pt x="14063" y="16876"/>
                  </a:lnTo>
                  <a:lnTo>
                    <a:pt x="14083" y="16856"/>
                  </a:lnTo>
                  <a:lnTo>
                    <a:pt x="6735" y="9508"/>
                  </a:lnTo>
                  <a:close/>
                  <a:moveTo>
                    <a:pt x="3170" y="1"/>
                  </a:moveTo>
                  <a:lnTo>
                    <a:pt x="1" y="3170"/>
                  </a:lnTo>
                  <a:lnTo>
                    <a:pt x="357" y="3170"/>
                  </a:lnTo>
                  <a:lnTo>
                    <a:pt x="3526" y="6339"/>
                  </a:lnTo>
                  <a:lnTo>
                    <a:pt x="6735" y="9508"/>
                  </a:lnTo>
                  <a:lnTo>
                    <a:pt x="555" y="3328"/>
                  </a:lnTo>
                  <a:lnTo>
                    <a:pt x="3368" y="516"/>
                  </a:lnTo>
                  <a:lnTo>
                    <a:pt x="16876" y="14063"/>
                  </a:lnTo>
                  <a:lnTo>
                    <a:pt x="14083" y="16856"/>
                  </a:lnTo>
                  <a:lnTo>
                    <a:pt x="14261" y="17034"/>
                  </a:lnTo>
                  <a:lnTo>
                    <a:pt x="14261" y="17391"/>
                  </a:lnTo>
                  <a:lnTo>
                    <a:pt x="14420" y="17232"/>
                  </a:lnTo>
                  <a:lnTo>
                    <a:pt x="17232" y="14420"/>
                  </a:lnTo>
                  <a:lnTo>
                    <a:pt x="17430" y="14222"/>
                  </a:lnTo>
                  <a:lnTo>
                    <a:pt x="1743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24"/>
            <p:cNvSpPr/>
            <p:nvPr/>
          </p:nvSpPr>
          <p:spPr>
            <a:xfrm>
              <a:off x="4666100" y="3426925"/>
              <a:ext cx="355550" cy="355550"/>
            </a:xfrm>
            <a:custGeom>
              <a:avLst/>
              <a:gdLst/>
              <a:ahLst/>
              <a:cxnLst/>
              <a:rect l="l" t="t" r="r" b="b"/>
              <a:pathLst>
                <a:path w="14222" h="14222" extrusionOk="0">
                  <a:moveTo>
                    <a:pt x="10894" y="515"/>
                  </a:moveTo>
                  <a:lnTo>
                    <a:pt x="13706" y="3328"/>
                  </a:lnTo>
                  <a:lnTo>
                    <a:pt x="3328" y="13706"/>
                  </a:lnTo>
                  <a:lnTo>
                    <a:pt x="515" y="10894"/>
                  </a:lnTo>
                  <a:lnTo>
                    <a:pt x="10894" y="515"/>
                  </a:lnTo>
                  <a:close/>
                  <a:moveTo>
                    <a:pt x="10735" y="0"/>
                  </a:moveTo>
                  <a:lnTo>
                    <a:pt x="0" y="10735"/>
                  </a:lnTo>
                  <a:lnTo>
                    <a:pt x="0" y="11092"/>
                  </a:lnTo>
                  <a:lnTo>
                    <a:pt x="159" y="11250"/>
                  </a:lnTo>
                  <a:lnTo>
                    <a:pt x="2971" y="14102"/>
                  </a:lnTo>
                  <a:lnTo>
                    <a:pt x="2971" y="14063"/>
                  </a:lnTo>
                  <a:lnTo>
                    <a:pt x="3169" y="14221"/>
                  </a:lnTo>
                  <a:lnTo>
                    <a:pt x="3169" y="13904"/>
                  </a:lnTo>
                  <a:lnTo>
                    <a:pt x="13865" y="3169"/>
                  </a:lnTo>
                  <a:lnTo>
                    <a:pt x="14221" y="3169"/>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24"/>
            <p:cNvSpPr/>
            <p:nvPr/>
          </p:nvSpPr>
          <p:spPr>
            <a:xfrm>
              <a:off x="4745325" y="3506150"/>
              <a:ext cx="356525" cy="357525"/>
            </a:xfrm>
            <a:custGeom>
              <a:avLst/>
              <a:gdLst/>
              <a:ahLst/>
              <a:cxnLst/>
              <a:rect l="l" t="t" r="r" b="b"/>
              <a:pathLst>
                <a:path w="14261" h="14301" extrusionOk="0">
                  <a:moveTo>
                    <a:pt x="10696" y="0"/>
                  </a:moveTo>
                  <a:lnTo>
                    <a:pt x="0" y="10735"/>
                  </a:lnTo>
                  <a:lnTo>
                    <a:pt x="0" y="11092"/>
                  </a:lnTo>
                  <a:lnTo>
                    <a:pt x="159" y="11250"/>
                  </a:lnTo>
                  <a:lnTo>
                    <a:pt x="3011" y="14102"/>
                  </a:lnTo>
                  <a:lnTo>
                    <a:pt x="3209" y="14300"/>
                  </a:lnTo>
                  <a:lnTo>
                    <a:pt x="3209" y="13944"/>
                  </a:lnTo>
                  <a:lnTo>
                    <a:pt x="3368" y="13785"/>
                  </a:lnTo>
                  <a:lnTo>
                    <a:pt x="515" y="10894"/>
                  </a:lnTo>
                  <a:lnTo>
                    <a:pt x="10894" y="515"/>
                  </a:lnTo>
                  <a:lnTo>
                    <a:pt x="12320" y="1941"/>
                  </a:lnTo>
                  <a:lnTo>
                    <a:pt x="13746" y="3367"/>
                  </a:lnTo>
                  <a:lnTo>
                    <a:pt x="13746" y="3407"/>
                  </a:lnTo>
                  <a:lnTo>
                    <a:pt x="13904" y="3248"/>
                  </a:lnTo>
                  <a:lnTo>
                    <a:pt x="14063" y="3248"/>
                  </a:lnTo>
                  <a:lnTo>
                    <a:pt x="14102" y="3169"/>
                  </a:lnTo>
                  <a:lnTo>
                    <a:pt x="14142" y="3248"/>
                  </a:lnTo>
                  <a:lnTo>
                    <a:pt x="14261" y="324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24"/>
            <p:cNvSpPr/>
            <p:nvPr/>
          </p:nvSpPr>
          <p:spPr>
            <a:xfrm>
              <a:off x="5098875" y="3586350"/>
              <a:ext cx="2975" cy="2000"/>
            </a:xfrm>
            <a:custGeom>
              <a:avLst/>
              <a:gdLst/>
              <a:ahLst/>
              <a:cxnLst/>
              <a:rect l="l" t="t" r="r" b="b"/>
              <a:pathLst>
                <a:path w="119" h="80" extrusionOk="0">
                  <a:moveTo>
                    <a:pt x="0" y="1"/>
                  </a:moveTo>
                  <a:lnTo>
                    <a:pt x="79"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24"/>
            <p:cNvSpPr/>
            <p:nvPr/>
          </p:nvSpPr>
          <p:spPr>
            <a:xfrm>
              <a:off x="5012700" y="3586350"/>
              <a:ext cx="277325" cy="277325"/>
            </a:xfrm>
            <a:custGeom>
              <a:avLst/>
              <a:gdLst/>
              <a:ahLst/>
              <a:cxnLst/>
              <a:rect l="l" t="t" r="r" b="b"/>
              <a:pathLst>
                <a:path w="11093" h="11093" extrusionOk="0">
                  <a:moveTo>
                    <a:pt x="3368" y="555"/>
                  </a:moveTo>
                  <a:lnTo>
                    <a:pt x="10577" y="7686"/>
                  </a:lnTo>
                  <a:lnTo>
                    <a:pt x="7725" y="10577"/>
                  </a:lnTo>
                  <a:lnTo>
                    <a:pt x="555" y="3407"/>
                  </a:lnTo>
                  <a:lnTo>
                    <a:pt x="3368" y="555"/>
                  </a:lnTo>
                  <a:close/>
                  <a:moveTo>
                    <a:pt x="3209" y="1"/>
                  </a:moveTo>
                  <a:lnTo>
                    <a:pt x="1" y="3249"/>
                  </a:lnTo>
                  <a:lnTo>
                    <a:pt x="357" y="3249"/>
                  </a:lnTo>
                  <a:lnTo>
                    <a:pt x="7884" y="10736"/>
                  </a:lnTo>
                  <a:lnTo>
                    <a:pt x="7884" y="11092"/>
                  </a:lnTo>
                  <a:lnTo>
                    <a:pt x="7884" y="11092"/>
                  </a:lnTo>
                  <a:lnTo>
                    <a:pt x="8042" y="10934"/>
                  </a:lnTo>
                  <a:lnTo>
                    <a:pt x="10894" y="8082"/>
                  </a:lnTo>
                  <a:lnTo>
                    <a:pt x="11092" y="7884"/>
                  </a:lnTo>
                  <a:lnTo>
                    <a:pt x="11092" y="7567"/>
                  </a:lnTo>
                  <a:lnTo>
                    <a:pt x="3566" y="1"/>
                  </a:lnTo>
                  <a:lnTo>
                    <a:pt x="3526" y="80"/>
                  </a:lnTo>
                  <a:lnTo>
                    <a:pt x="3645" y="199"/>
                  </a:lnTo>
                  <a:lnTo>
                    <a:pt x="3407" y="278"/>
                  </a:lnTo>
                  <a:lnTo>
                    <a:pt x="3209" y="357"/>
                  </a:lnTo>
                  <a:lnTo>
                    <a:pt x="3289" y="199"/>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24"/>
            <p:cNvSpPr/>
            <p:nvPr/>
          </p:nvSpPr>
          <p:spPr>
            <a:xfrm>
              <a:off x="5092925" y="3585375"/>
              <a:ext cx="10925" cy="11900"/>
            </a:xfrm>
            <a:custGeom>
              <a:avLst/>
              <a:gdLst/>
              <a:ahLst/>
              <a:cxnLst/>
              <a:rect l="l" t="t" r="r" b="b"/>
              <a:pathLst>
                <a:path w="437" h="476" extrusionOk="0">
                  <a:moveTo>
                    <a:pt x="159" y="0"/>
                  </a:moveTo>
                  <a:lnTo>
                    <a:pt x="159" y="40"/>
                  </a:lnTo>
                  <a:lnTo>
                    <a:pt x="80" y="238"/>
                  </a:lnTo>
                  <a:lnTo>
                    <a:pt x="0" y="396"/>
                  </a:lnTo>
                  <a:lnTo>
                    <a:pt x="159" y="317"/>
                  </a:lnTo>
                  <a:lnTo>
                    <a:pt x="198" y="476"/>
                  </a:lnTo>
                  <a:lnTo>
                    <a:pt x="198" y="317"/>
                  </a:lnTo>
                  <a:lnTo>
                    <a:pt x="436" y="238"/>
                  </a:lnTo>
                  <a:lnTo>
                    <a:pt x="317"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24"/>
            <p:cNvSpPr/>
            <p:nvPr/>
          </p:nvSpPr>
          <p:spPr>
            <a:xfrm>
              <a:off x="4824550" y="3667575"/>
              <a:ext cx="385250" cy="379300"/>
            </a:xfrm>
            <a:custGeom>
              <a:avLst/>
              <a:gdLst/>
              <a:ahLst/>
              <a:cxnLst/>
              <a:rect l="l" t="t" r="r" b="b"/>
              <a:pathLst>
                <a:path w="15410" h="15172" extrusionOk="0">
                  <a:moveTo>
                    <a:pt x="7725" y="475"/>
                  </a:moveTo>
                  <a:lnTo>
                    <a:pt x="14895" y="7645"/>
                  </a:lnTo>
                  <a:lnTo>
                    <a:pt x="11488" y="11052"/>
                  </a:lnTo>
                  <a:lnTo>
                    <a:pt x="9983" y="12518"/>
                  </a:lnTo>
                  <a:lnTo>
                    <a:pt x="7725" y="14855"/>
                  </a:lnTo>
                  <a:lnTo>
                    <a:pt x="5427" y="12557"/>
                  </a:lnTo>
                  <a:lnTo>
                    <a:pt x="3962" y="11052"/>
                  </a:lnTo>
                  <a:lnTo>
                    <a:pt x="515" y="7645"/>
                  </a:lnTo>
                  <a:lnTo>
                    <a:pt x="7725" y="475"/>
                  </a:lnTo>
                  <a:close/>
                  <a:moveTo>
                    <a:pt x="7527" y="0"/>
                  </a:moveTo>
                  <a:lnTo>
                    <a:pt x="0" y="7487"/>
                  </a:lnTo>
                  <a:lnTo>
                    <a:pt x="0" y="7843"/>
                  </a:lnTo>
                  <a:lnTo>
                    <a:pt x="4952" y="12755"/>
                  </a:lnTo>
                  <a:lnTo>
                    <a:pt x="7368" y="15172"/>
                  </a:lnTo>
                  <a:lnTo>
                    <a:pt x="7527" y="15013"/>
                  </a:lnTo>
                  <a:lnTo>
                    <a:pt x="7883" y="15013"/>
                  </a:lnTo>
                  <a:lnTo>
                    <a:pt x="8081" y="15172"/>
                  </a:lnTo>
                  <a:lnTo>
                    <a:pt x="15410" y="7843"/>
                  </a:lnTo>
                  <a:lnTo>
                    <a:pt x="15410" y="7487"/>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24"/>
            <p:cNvSpPr/>
            <p:nvPr/>
          </p:nvSpPr>
          <p:spPr>
            <a:xfrm>
              <a:off x="4928525" y="4557850"/>
              <a:ext cx="692250" cy="692250"/>
            </a:xfrm>
            <a:custGeom>
              <a:avLst/>
              <a:gdLst/>
              <a:ahLst/>
              <a:cxnLst/>
              <a:rect l="l" t="t" r="r" b="b"/>
              <a:pathLst>
                <a:path w="27690" h="27690" extrusionOk="0">
                  <a:moveTo>
                    <a:pt x="24164" y="516"/>
                  </a:moveTo>
                  <a:lnTo>
                    <a:pt x="21312" y="3368"/>
                  </a:lnTo>
                  <a:lnTo>
                    <a:pt x="24164" y="516"/>
                  </a:lnTo>
                  <a:lnTo>
                    <a:pt x="24164" y="516"/>
                  </a:lnTo>
                  <a:lnTo>
                    <a:pt x="24164" y="516"/>
                  </a:lnTo>
                  <a:close/>
                  <a:moveTo>
                    <a:pt x="21312" y="3368"/>
                  </a:moveTo>
                  <a:lnTo>
                    <a:pt x="20956" y="3724"/>
                  </a:lnTo>
                  <a:lnTo>
                    <a:pt x="21312" y="3368"/>
                  </a:lnTo>
                  <a:close/>
                  <a:moveTo>
                    <a:pt x="20956" y="3724"/>
                  </a:moveTo>
                  <a:lnTo>
                    <a:pt x="20599" y="4081"/>
                  </a:lnTo>
                  <a:lnTo>
                    <a:pt x="20956" y="3724"/>
                  </a:lnTo>
                  <a:close/>
                  <a:moveTo>
                    <a:pt x="20599" y="4081"/>
                  </a:moveTo>
                  <a:lnTo>
                    <a:pt x="7408" y="17272"/>
                  </a:lnTo>
                  <a:lnTo>
                    <a:pt x="20599" y="4081"/>
                  </a:lnTo>
                  <a:close/>
                  <a:moveTo>
                    <a:pt x="24323" y="1"/>
                  </a:moveTo>
                  <a:lnTo>
                    <a:pt x="24323" y="357"/>
                  </a:lnTo>
                  <a:lnTo>
                    <a:pt x="24164" y="516"/>
                  </a:lnTo>
                  <a:lnTo>
                    <a:pt x="24164" y="516"/>
                  </a:lnTo>
                  <a:lnTo>
                    <a:pt x="27175" y="3566"/>
                  </a:lnTo>
                  <a:lnTo>
                    <a:pt x="3566" y="27175"/>
                  </a:lnTo>
                  <a:lnTo>
                    <a:pt x="516" y="24164"/>
                  </a:lnTo>
                  <a:lnTo>
                    <a:pt x="3724" y="20956"/>
                  </a:lnTo>
                  <a:lnTo>
                    <a:pt x="357" y="24323"/>
                  </a:lnTo>
                  <a:lnTo>
                    <a:pt x="1" y="24323"/>
                  </a:lnTo>
                  <a:lnTo>
                    <a:pt x="3368" y="27690"/>
                  </a:lnTo>
                  <a:lnTo>
                    <a:pt x="3724" y="27690"/>
                  </a:lnTo>
                  <a:lnTo>
                    <a:pt x="3883" y="27531"/>
                  </a:lnTo>
                  <a:lnTo>
                    <a:pt x="6774" y="24679"/>
                  </a:lnTo>
                  <a:lnTo>
                    <a:pt x="27373" y="4081"/>
                  </a:lnTo>
                  <a:lnTo>
                    <a:pt x="27690" y="3724"/>
                  </a:lnTo>
                  <a:lnTo>
                    <a:pt x="27690" y="3368"/>
                  </a:lnTo>
                  <a:lnTo>
                    <a:pt x="27531" y="3209"/>
                  </a:lnTo>
                  <a:lnTo>
                    <a:pt x="2448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24"/>
            <p:cNvSpPr/>
            <p:nvPr/>
          </p:nvSpPr>
          <p:spPr>
            <a:xfrm>
              <a:off x="4422475" y="4570725"/>
              <a:ext cx="599175" cy="595200"/>
            </a:xfrm>
            <a:custGeom>
              <a:avLst/>
              <a:gdLst/>
              <a:ahLst/>
              <a:cxnLst/>
              <a:rect l="l" t="t" r="r" b="b"/>
              <a:pathLst>
                <a:path w="23967" h="23808" extrusionOk="0">
                  <a:moveTo>
                    <a:pt x="3209" y="1"/>
                  </a:moveTo>
                  <a:lnTo>
                    <a:pt x="23432" y="20262"/>
                  </a:lnTo>
                  <a:lnTo>
                    <a:pt x="23451" y="20243"/>
                  </a:lnTo>
                  <a:lnTo>
                    <a:pt x="3209" y="1"/>
                  </a:lnTo>
                  <a:close/>
                  <a:moveTo>
                    <a:pt x="159" y="3051"/>
                  </a:moveTo>
                  <a:lnTo>
                    <a:pt x="159" y="3368"/>
                  </a:lnTo>
                  <a:lnTo>
                    <a:pt x="1" y="3566"/>
                  </a:lnTo>
                  <a:lnTo>
                    <a:pt x="20243" y="23808"/>
                  </a:lnTo>
                  <a:lnTo>
                    <a:pt x="20599" y="23808"/>
                  </a:lnTo>
                  <a:lnTo>
                    <a:pt x="23966" y="20441"/>
                  </a:lnTo>
                  <a:lnTo>
                    <a:pt x="23610" y="20441"/>
                  </a:lnTo>
                  <a:lnTo>
                    <a:pt x="23432" y="20262"/>
                  </a:lnTo>
                  <a:lnTo>
                    <a:pt x="20401" y="23293"/>
                  </a:lnTo>
                  <a:lnTo>
                    <a:pt x="159"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24"/>
            <p:cNvSpPr/>
            <p:nvPr/>
          </p:nvSpPr>
          <p:spPr>
            <a:xfrm>
              <a:off x="4502700" y="4466750"/>
              <a:ext cx="611050" cy="615000"/>
            </a:xfrm>
            <a:custGeom>
              <a:avLst/>
              <a:gdLst/>
              <a:ahLst/>
              <a:cxnLst/>
              <a:rect l="l" t="t" r="r" b="b"/>
              <a:pathLst>
                <a:path w="24442" h="24600" extrusionOk="0">
                  <a:moveTo>
                    <a:pt x="3526" y="0"/>
                  </a:moveTo>
                  <a:lnTo>
                    <a:pt x="3328" y="159"/>
                  </a:lnTo>
                  <a:lnTo>
                    <a:pt x="0" y="3486"/>
                  </a:lnTo>
                  <a:lnTo>
                    <a:pt x="198" y="3645"/>
                  </a:lnTo>
                  <a:lnTo>
                    <a:pt x="198" y="4001"/>
                  </a:lnTo>
                  <a:lnTo>
                    <a:pt x="0" y="4199"/>
                  </a:lnTo>
                  <a:lnTo>
                    <a:pt x="20440" y="24600"/>
                  </a:lnTo>
                  <a:lnTo>
                    <a:pt x="20797" y="24600"/>
                  </a:lnTo>
                  <a:lnTo>
                    <a:pt x="24441" y="20916"/>
                  </a:lnTo>
                  <a:lnTo>
                    <a:pt x="24085" y="20916"/>
                  </a:lnTo>
                  <a:lnTo>
                    <a:pt x="23926" y="20757"/>
                  </a:lnTo>
                  <a:lnTo>
                    <a:pt x="23926" y="20757"/>
                  </a:lnTo>
                  <a:lnTo>
                    <a:pt x="20599" y="24045"/>
                  </a:lnTo>
                  <a:lnTo>
                    <a:pt x="317" y="3803"/>
                  </a:lnTo>
                  <a:lnTo>
                    <a:pt x="3645" y="476"/>
                  </a:lnTo>
                  <a:lnTo>
                    <a:pt x="20401" y="17232"/>
                  </a:lnTo>
                  <a:lnTo>
                    <a:pt x="17390" y="14182"/>
                  </a:lnTo>
                  <a:lnTo>
                    <a:pt x="3526" y="317"/>
                  </a:lnTo>
                  <a:lnTo>
                    <a:pt x="352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24"/>
            <p:cNvSpPr/>
            <p:nvPr/>
          </p:nvSpPr>
          <p:spPr>
            <a:xfrm>
              <a:off x="5012700" y="4465750"/>
              <a:ext cx="523900" cy="523900"/>
            </a:xfrm>
            <a:custGeom>
              <a:avLst/>
              <a:gdLst/>
              <a:ahLst/>
              <a:cxnLst/>
              <a:rect l="l" t="t" r="r" b="b"/>
              <a:pathLst>
                <a:path w="20956" h="20956" extrusionOk="0">
                  <a:moveTo>
                    <a:pt x="17113" y="516"/>
                  </a:moveTo>
                  <a:lnTo>
                    <a:pt x="8834" y="8814"/>
                  </a:lnTo>
                  <a:lnTo>
                    <a:pt x="17133" y="535"/>
                  </a:lnTo>
                  <a:lnTo>
                    <a:pt x="17133" y="535"/>
                  </a:lnTo>
                  <a:lnTo>
                    <a:pt x="17113" y="516"/>
                  </a:lnTo>
                  <a:close/>
                  <a:moveTo>
                    <a:pt x="17311" y="1"/>
                  </a:moveTo>
                  <a:lnTo>
                    <a:pt x="17311" y="357"/>
                  </a:lnTo>
                  <a:lnTo>
                    <a:pt x="17133" y="535"/>
                  </a:lnTo>
                  <a:lnTo>
                    <a:pt x="17133" y="535"/>
                  </a:lnTo>
                  <a:lnTo>
                    <a:pt x="20441" y="3843"/>
                  </a:lnTo>
                  <a:lnTo>
                    <a:pt x="3843" y="20441"/>
                  </a:lnTo>
                  <a:lnTo>
                    <a:pt x="555" y="17113"/>
                  </a:lnTo>
                  <a:lnTo>
                    <a:pt x="8834" y="8814"/>
                  </a:lnTo>
                  <a:lnTo>
                    <a:pt x="357" y="17272"/>
                  </a:lnTo>
                  <a:lnTo>
                    <a:pt x="1" y="17272"/>
                  </a:lnTo>
                  <a:lnTo>
                    <a:pt x="3685" y="20956"/>
                  </a:lnTo>
                  <a:lnTo>
                    <a:pt x="4041" y="20956"/>
                  </a:lnTo>
                  <a:lnTo>
                    <a:pt x="20956" y="4041"/>
                  </a:lnTo>
                  <a:lnTo>
                    <a:pt x="20956" y="3685"/>
                  </a:lnTo>
                  <a:lnTo>
                    <a:pt x="20797" y="3487"/>
                  </a:lnTo>
                  <a:lnTo>
                    <a:pt x="17470" y="159"/>
                  </a:lnTo>
                  <a:lnTo>
                    <a:pt x="1731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24"/>
            <p:cNvSpPr/>
            <p:nvPr/>
          </p:nvSpPr>
          <p:spPr>
            <a:xfrm>
              <a:off x="4937450" y="4389500"/>
              <a:ext cx="508050" cy="508050"/>
            </a:xfrm>
            <a:custGeom>
              <a:avLst/>
              <a:gdLst/>
              <a:ahLst/>
              <a:cxnLst/>
              <a:rect l="l" t="t" r="r" b="b"/>
              <a:pathLst>
                <a:path w="20322" h="20322" extrusionOk="0">
                  <a:moveTo>
                    <a:pt x="17113" y="515"/>
                  </a:moveTo>
                  <a:lnTo>
                    <a:pt x="14736" y="2892"/>
                  </a:lnTo>
                  <a:lnTo>
                    <a:pt x="17113" y="515"/>
                  </a:lnTo>
                  <a:close/>
                  <a:moveTo>
                    <a:pt x="14736" y="2892"/>
                  </a:moveTo>
                  <a:lnTo>
                    <a:pt x="14578" y="3051"/>
                  </a:lnTo>
                  <a:lnTo>
                    <a:pt x="14736" y="2892"/>
                  </a:lnTo>
                  <a:close/>
                  <a:moveTo>
                    <a:pt x="14578" y="3051"/>
                  </a:moveTo>
                  <a:lnTo>
                    <a:pt x="14380" y="3249"/>
                  </a:lnTo>
                  <a:lnTo>
                    <a:pt x="14578" y="3051"/>
                  </a:lnTo>
                  <a:close/>
                  <a:moveTo>
                    <a:pt x="14380" y="3249"/>
                  </a:moveTo>
                  <a:lnTo>
                    <a:pt x="14221" y="3407"/>
                  </a:lnTo>
                  <a:lnTo>
                    <a:pt x="14380" y="3249"/>
                  </a:lnTo>
                  <a:close/>
                  <a:moveTo>
                    <a:pt x="17271" y="1"/>
                  </a:moveTo>
                  <a:lnTo>
                    <a:pt x="17271" y="357"/>
                  </a:lnTo>
                  <a:lnTo>
                    <a:pt x="17113" y="515"/>
                  </a:lnTo>
                  <a:lnTo>
                    <a:pt x="19806" y="3249"/>
                  </a:lnTo>
                  <a:lnTo>
                    <a:pt x="3209" y="19807"/>
                  </a:lnTo>
                  <a:lnTo>
                    <a:pt x="515" y="17113"/>
                  </a:lnTo>
                  <a:lnTo>
                    <a:pt x="14221" y="3407"/>
                  </a:lnTo>
                  <a:lnTo>
                    <a:pt x="6536" y="11092"/>
                  </a:lnTo>
                  <a:lnTo>
                    <a:pt x="3367" y="14221"/>
                  </a:lnTo>
                  <a:lnTo>
                    <a:pt x="317" y="17272"/>
                  </a:lnTo>
                  <a:lnTo>
                    <a:pt x="0" y="17272"/>
                  </a:lnTo>
                  <a:lnTo>
                    <a:pt x="3011" y="20322"/>
                  </a:lnTo>
                  <a:lnTo>
                    <a:pt x="3367" y="20322"/>
                  </a:lnTo>
                  <a:lnTo>
                    <a:pt x="20321" y="3407"/>
                  </a:lnTo>
                  <a:lnTo>
                    <a:pt x="20321" y="3051"/>
                  </a:lnTo>
                  <a:lnTo>
                    <a:pt x="20123" y="2892"/>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24"/>
            <p:cNvSpPr/>
            <p:nvPr/>
          </p:nvSpPr>
          <p:spPr>
            <a:xfrm>
              <a:off x="4590825" y="4390500"/>
              <a:ext cx="430825" cy="430800"/>
            </a:xfrm>
            <a:custGeom>
              <a:avLst/>
              <a:gdLst/>
              <a:ahLst/>
              <a:cxnLst/>
              <a:rect l="l" t="t" r="r" b="b"/>
              <a:pathLst>
                <a:path w="17233" h="17232" extrusionOk="0">
                  <a:moveTo>
                    <a:pt x="3170" y="475"/>
                  </a:moveTo>
                  <a:lnTo>
                    <a:pt x="3150" y="495"/>
                  </a:lnTo>
                  <a:lnTo>
                    <a:pt x="3150" y="495"/>
                  </a:lnTo>
                  <a:lnTo>
                    <a:pt x="16698" y="14043"/>
                  </a:lnTo>
                  <a:lnTo>
                    <a:pt x="16698" y="14043"/>
                  </a:lnTo>
                  <a:lnTo>
                    <a:pt x="16717" y="14023"/>
                  </a:lnTo>
                  <a:lnTo>
                    <a:pt x="3170" y="475"/>
                  </a:lnTo>
                  <a:close/>
                  <a:moveTo>
                    <a:pt x="3011" y="0"/>
                  </a:moveTo>
                  <a:lnTo>
                    <a:pt x="2853" y="159"/>
                  </a:lnTo>
                  <a:lnTo>
                    <a:pt x="159" y="2852"/>
                  </a:lnTo>
                  <a:lnTo>
                    <a:pt x="1" y="3050"/>
                  </a:lnTo>
                  <a:lnTo>
                    <a:pt x="1" y="3367"/>
                  </a:lnTo>
                  <a:lnTo>
                    <a:pt x="13865" y="17232"/>
                  </a:lnTo>
                  <a:lnTo>
                    <a:pt x="14182" y="17232"/>
                  </a:lnTo>
                  <a:lnTo>
                    <a:pt x="17232" y="14221"/>
                  </a:lnTo>
                  <a:lnTo>
                    <a:pt x="16876" y="14221"/>
                  </a:lnTo>
                  <a:lnTo>
                    <a:pt x="16698" y="14043"/>
                  </a:lnTo>
                  <a:lnTo>
                    <a:pt x="16698" y="14043"/>
                  </a:lnTo>
                  <a:lnTo>
                    <a:pt x="14024" y="16717"/>
                  </a:lnTo>
                  <a:lnTo>
                    <a:pt x="476" y="3209"/>
                  </a:lnTo>
                  <a:lnTo>
                    <a:pt x="3150" y="495"/>
                  </a:lnTo>
                  <a:lnTo>
                    <a:pt x="3150" y="495"/>
                  </a:lnTo>
                  <a:lnTo>
                    <a:pt x="3011" y="357"/>
                  </a:lnTo>
                  <a:lnTo>
                    <a:pt x="301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24"/>
            <p:cNvSpPr/>
            <p:nvPr/>
          </p:nvSpPr>
          <p:spPr>
            <a:xfrm>
              <a:off x="4946350" y="4503375"/>
              <a:ext cx="36675" cy="35675"/>
            </a:xfrm>
            <a:custGeom>
              <a:avLst/>
              <a:gdLst/>
              <a:ahLst/>
              <a:cxnLst/>
              <a:rect l="l" t="t" r="r" b="b"/>
              <a:pathLst>
                <a:path w="1467" h="1427" extrusionOk="0">
                  <a:moveTo>
                    <a:pt x="1" y="1"/>
                  </a:moveTo>
                  <a:lnTo>
                    <a:pt x="1"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24"/>
            <p:cNvSpPr/>
            <p:nvPr/>
          </p:nvSpPr>
          <p:spPr>
            <a:xfrm>
              <a:off x="4666100" y="4310275"/>
              <a:ext cx="434775" cy="435750"/>
            </a:xfrm>
            <a:custGeom>
              <a:avLst/>
              <a:gdLst/>
              <a:ahLst/>
              <a:cxnLst/>
              <a:rect l="l" t="t" r="r" b="b"/>
              <a:pathLst>
                <a:path w="17391" h="17430" extrusionOk="0">
                  <a:moveTo>
                    <a:pt x="10696" y="7883"/>
                  </a:moveTo>
                  <a:lnTo>
                    <a:pt x="13865" y="11092"/>
                  </a:lnTo>
                  <a:lnTo>
                    <a:pt x="16856" y="14083"/>
                  </a:lnTo>
                  <a:lnTo>
                    <a:pt x="16856" y="14083"/>
                  </a:lnTo>
                  <a:lnTo>
                    <a:pt x="16875" y="14063"/>
                  </a:lnTo>
                  <a:lnTo>
                    <a:pt x="10696" y="7883"/>
                  </a:lnTo>
                  <a:close/>
                  <a:moveTo>
                    <a:pt x="3169" y="1"/>
                  </a:moveTo>
                  <a:lnTo>
                    <a:pt x="2971" y="199"/>
                  </a:lnTo>
                  <a:lnTo>
                    <a:pt x="159" y="3011"/>
                  </a:lnTo>
                  <a:lnTo>
                    <a:pt x="0" y="3170"/>
                  </a:lnTo>
                  <a:lnTo>
                    <a:pt x="0" y="3526"/>
                  </a:lnTo>
                  <a:lnTo>
                    <a:pt x="13865" y="17430"/>
                  </a:lnTo>
                  <a:lnTo>
                    <a:pt x="14221" y="17430"/>
                  </a:lnTo>
                  <a:lnTo>
                    <a:pt x="17390" y="14261"/>
                  </a:lnTo>
                  <a:lnTo>
                    <a:pt x="17034" y="14261"/>
                  </a:lnTo>
                  <a:lnTo>
                    <a:pt x="16856" y="14083"/>
                  </a:lnTo>
                  <a:lnTo>
                    <a:pt x="16856" y="14083"/>
                  </a:lnTo>
                  <a:lnTo>
                    <a:pt x="14063" y="16875"/>
                  </a:lnTo>
                  <a:lnTo>
                    <a:pt x="515" y="3368"/>
                  </a:lnTo>
                  <a:lnTo>
                    <a:pt x="3328" y="555"/>
                  </a:lnTo>
                  <a:lnTo>
                    <a:pt x="9864" y="7052"/>
                  </a:lnTo>
                  <a:lnTo>
                    <a:pt x="3169" y="357"/>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24"/>
            <p:cNvSpPr/>
            <p:nvPr/>
          </p:nvSpPr>
          <p:spPr>
            <a:xfrm>
              <a:off x="5013700" y="4310275"/>
              <a:ext cx="355550" cy="355550"/>
            </a:xfrm>
            <a:custGeom>
              <a:avLst/>
              <a:gdLst/>
              <a:ahLst/>
              <a:cxnLst/>
              <a:rect l="l" t="t" r="r" b="b"/>
              <a:pathLst>
                <a:path w="14222" h="14222" extrusionOk="0">
                  <a:moveTo>
                    <a:pt x="10894" y="515"/>
                  </a:moveTo>
                  <a:lnTo>
                    <a:pt x="13706" y="3328"/>
                  </a:lnTo>
                  <a:lnTo>
                    <a:pt x="3328" y="13706"/>
                  </a:lnTo>
                  <a:lnTo>
                    <a:pt x="515" y="10934"/>
                  </a:lnTo>
                  <a:lnTo>
                    <a:pt x="10894" y="515"/>
                  </a:lnTo>
                  <a:close/>
                  <a:moveTo>
                    <a:pt x="11052" y="1"/>
                  </a:moveTo>
                  <a:lnTo>
                    <a:pt x="11052" y="357"/>
                  </a:lnTo>
                  <a:lnTo>
                    <a:pt x="317" y="11052"/>
                  </a:lnTo>
                  <a:lnTo>
                    <a:pt x="0" y="11052"/>
                  </a:lnTo>
                  <a:lnTo>
                    <a:pt x="3130" y="14221"/>
                  </a:lnTo>
                  <a:lnTo>
                    <a:pt x="3486" y="14221"/>
                  </a:lnTo>
                  <a:lnTo>
                    <a:pt x="14221" y="3526"/>
                  </a:lnTo>
                  <a:lnTo>
                    <a:pt x="14221" y="3170"/>
                  </a:lnTo>
                  <a:lnTo>
                    <a:pt x="14063" y="3011"/>
                  </a:lnTo>
                  <a:lnTo>
                    <a:pt x="1121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24"/>
            <p:cNvSpPr/>
            <p:nvPr/>
          </p:nvSpPr>
          <p:spPr>
            <a:xfrm>
              <a:off x="4933475" y="4231050"/>
              <a:ext cx="356550" cy="356525"/>
            </a:xfrm>
            <a:custGeom>
              <a:avLst/>
              <a:gdLst/>
              <a:ahLst/>
              <a:cxnLst/>
              <a:rect l="l" t="t" r="r" b="b"/>
              <a:pathLst>
                <a:path w="14262" h="14261" extrusionOk="0">
                  <a:moveTo>
                    <a:pt x="11053" y="1"/>
                  </a:moveTo>
                  <a:lnTo>
                    <a:pt x="11053" y="317"/>
                  </a:lnTo>
                  <a:lnTo>
                    <a:pt x="10855" y="515"/>
                  </a:lnTo>
                  <a:lnTo>
                    <a:pt x="13707" y="3368"/>
                  </a:lnTo>
                  <a:lnTo>
                    <a:pt x="3368" y="13746"/>
                  </a:lnTo>
                  <a:lnTo>
                    <a:pt x="1942" y="12320"/>
                  </a:lnTo>
                  <a:lnTo>
                    <a:pt x="516" y="10894"/>
                  </a:lnTo>
                  <a:lnTo>
                    <a:pt x="10855" y="515"/>
                  </a:lnTo>
                  <a:lnTo>
                    <a:pt x="3526" y="7844"/>
                  </a:lnTo>
                  <a:lnTo>
                    <a:pt x="318" y="11052"/>
                  </a:lnTo>
                  <a:lnTo>
                    <a:pt x="199" y="11052"/>
                  </a:lnTo>
                  <a:lnTo>
                    <a:pt x="159" y="11132"/>
                  </a:lnTo>
                  <a:lnTo>
                    <a:pt x="80" y="11052"/>
                  </a:lnTo>
                  <a:lnTo>
                    <a:pt x="1" y="11052"/>
                  </a:lnTo>
                  <a:lnTo>
                    <a:pt x="3170" y="14261"/>
                  </a:lnTo>
                  <a:lnTo>
                    <a:pt x="3526" y="14261"/>
                  </a:lnTo>
                  <a:lnTo>
                    <a:pt x="14261" y="3526"/>
                  </a:lnTo>
                  <a:lnTo>
                    <a:pt x="14261" y="3209"/>
                  </a:lnTo>
                  <a:lnTo>
                    <a:pt x="14063" y="3011"/>
                  </a:lnTo>
                  <a:lnTo>
                    <a:pt x="11211" y="15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24"/>
            <p:cNvSpPr/>
            <p:nvPr/>
          </p:nvSpPr>
          <p:spPr>
            <a:xfrm>
              <a:off x="4745325" y="4226100"/>
              <a:ext cx="276325" cy="281275"/>
            </a:xfrm>
            <a:custGeom>
              <a:avLst/>
              <a:gdLst/>
              <a:ahLst/>
              <a:cxnLst/>
              <a:rect l="l" t="t" r="r" b="b"/>
              <a:pathLst>
                <a:path w="11053" h="11251" extrusionOk="0">
                  <a:moveTo>
                    <a:pt x="5863" y="3209"/>
                  </a:moveTo>
                  <a:lnTo>
                    <a:pt x="6022" y="3368"/>
                  </a:lnTo>
                  <a:lnTo>
                    <a:pt x="5863" y="3209"/>
                  </a:lnTo>
                  <a:close/>
                  <a:moveTo>
                    <a:pt x="6022" y="3368"/>
                  </a:moveTo>
                  <a:lnTo>
                    <a:pt x="6220" y="3566"/>
                  </a:lnTo>
                  <a:lnTo>
                    <a:pt x="6022" y="3368"/>
                  </a:lnTo>
                  <a:close/>
                  <a:moveTo>
                    <a:pt x="6220" y="3566"/>
                  </a:moveTo>
                  <a:lnTo>
                    <a:pt x="6378" y="3724"/>
                  </a:lnTo>
                  <a:lnTo>
                    <a:pt x="6220" y="3566"/>
                  </a:lnTo>
                  <a:close/>
                  <a:moveTo>
                    <a:pt x="6378" y="3724"/>
                  </a:moveTo>
                  <a:lnTo>
                    <a:pt x="6933" y="4279"/>
                  </a:lnTo>
                  <a:lnTo>
                    <a:pt x="6378" y="3724"/>
                  </a:lnTo>
                  <a:close/>
                  <a:moveTo>
                    <a:pt x="3368" y="0"/>
                  </a:moveTo>
                  <a:lnTo>
                    <a:pt x="3011" y="357"/>
                  </a:lnTo>
                  <a:lnTo>
                    <a:pt x="159" y="3209"/>
                  </a:lnTo>
                  <a:lnTo>
                    <a:pt x="0" y="3368"/>
                  </a:lnTo>
                  <a:lnTo>
                    <a:pt x="0" y="3724"/>
                  </a:lnTo>
                  <a:lnTo>
                    <a:pt x="6695" y="10419"/>
                  </a:lnTo>
                  <a:lnTo>
                    <a:pt x="7527" y="11250"/>
                  </a:lnTo>
                  <a:lnTo>
                    <a:pt x="7566" y="11211"/>
                  </a:lnTo>
                  <a:lnTo>
                    <a:pt x="7448" y="11092"/>
                  </a:lnTo>
                  <a:lnTo>
                    <a:pt x="7685" y="10973"/>
                  </a:lnTo>
                  <a:lnTo>
                    <a:pt x="7844" y="10894"/>
                  </a:lnTo>
                  <a:lnTo>
                    <a:pt x="7804" y="11092"/>
                  </a:lnTo>
                  <a:lnTo>
                    <a:pt x="7725" y="11250"/>
                  </a:lnTo>
                  <a:lnTo>
                    <a:pt x="7844" y="11250"/>
                  </a:lnTo>
                  <a:lnTo>
                    <a:pt x="11052" y="8042"/>
                  </a:lnTo>
                  <a:lnTo>
                    <a:pt x="10696" y="8042"/>
                  </a:lnTo>
                  <a:lnTo>
                    <a:pt x="10537" y="7883"/>
                  </a:lnTo>
                  <a:lnTo>
                    <a:pt x="7685" y="10735"/>
                  </a:lnTo>
                  <a:lnTo>
                    <a:pt x="515" y="3566"/>
                  </a:lnTo>
                  <a:lnTo>
                    <a:pt x="3368" y="713"/>
                  </a:lnTo>
                  <a:lnTo>
                    <a:pt x="5863" y="3209"/>
                  </a:lnTo>
                  <a:lnTo>
                    <a:pt x="3169" y="515"/>
                  </a:lnTo>
                  <a:lnTo>
                    <a:pt x="3169" y="199"/>
                  </a:lnTo>
                  <a:lnTo>
                    <a:pt x="3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24"/>
            <p:cNvSpPr/>
            <p:nvPr/>
          </p:nvSpPr>
          <p:spPr>
            <a:xfrm>
              <a:off x="4933475" y="4506350"/>
              <a:ext cx="2025" cy="1025"/>
            </a:xfrm>
            <a:custGeom>
              <a:avLst/>
              <a:gdLst/>
              <a:ahLst/>
              <a:cxnLst/>
              <a:rect l="l" t="t" r="r" b="b"/>
              <a:pathLst>
                <a:path w="81"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24"/>
            <p:cNvSpPr/>
            <p:nvPr/>
          </p:nvSpPr>
          <p:spPr>
            <a:xfrm>
              <a:off x="4931500" y="4498425"/>
              <a:ext cx="9925" cy="10925"/>
            </a:xfrm>
            <a:custGeom>
              <a:avLst/>
              <a:gdLst/>
              <a:ahLst/>
              <a:cxnLst/>
              <a:rect l="l" t="t" r="r" b="b"/>
              <a:pathLst>
                <a:path w="397" h="437" extrusionOk="0">
                  <a:moveTo>
                    <a:pt x="397" y="1"/>
                  </a:moveTo>
                  <a:lnTo>
                    <a:pt x="238" y="80"/>
                  </a:lnTo>
                  <a:lnTo>
                    <a:pt x="1" y="199"/>
                  </a:lnTo>
                  <a:lnTo>
                    <a:pt x="119" y="318"/>
                  </a:lnTo>
                  <a:lnTo>
                    <a:pt x="159" y="357"/>
                  </a:lnTo>
                  <a:lnTo>
                    <a:pt x="238" y="437"/>
                  </a:lnTo>
                  <a:lnTo>
                    <a:pt x="278" y="357"/>
                  </a:lnTo>
                  <a:lnTo>
                    <a:pt x="357" y="199"/>
                  </a:lnTo>
                  <a:lnTo>
                    <a:pt x="39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0" name="Google Shape;14900;p24"/>
            <p:cNvSpPr/>
            <p:nvPr/>
          </p:nvSpPr>
          <p:spPr>
            <a:xfrm>
              <a:off x="4824550" y="4042900"/>
              <a:ext cx="385250" cy="384250"/>
            </a:xfrm>
            <a:custGeom>
              <a:avLst/>
              <a:gdLst/>
              <a:ahLst/>
              <a:cxnLst/>
              <a:rect l="l" t="t" r="r" b="b"/>
              <a:pathLst>
                <a:path w="15410" h="15370" extrusionOk="0">
                  <a:moveTo>
                    <a:pt x="7725" y="515"/>
                  </a:moveTo>
                  <a:lnTo>
                    <a:pt x="10141" y="2971"/>
                  </a:lnTo>
                  <a:lnTo>
                    <a:pt x="14895" y="7685"/>
                  </a:lnTo>
                  <a:lnTo>
                    <a:pt x="7725" y="14855"/>
                  </a:lnTo>
                  <a:lnTo>
                    <a:pt x="555" y="7685"/>
                  </a:lnTo>
                  <a:lnTo>
                    <a:pt x="4318" y="3922"/>
                  </a:lnTo>
                  <a:lnTo>
                    <a:pt x="5190" y="3011"/>
                  </a:lnTo>
                  <a:lnTo>
                    <a:pt x="7725" y="515"/>
                  </a:lnTo>
                  <a:close/>
                  <a:moveTo>
                    <a:pt x="7527" y="0"/>
                  </a:moveTo>
                  <a:lnTo>
                    <a:pt x="0" y="7527"/>
                  </a:lnTo>
                  <a:lnTo>
                    <a:pt x="0" y="7843"/>
                  </a:lnTo>
                  <a:lnTo>
                    <a:pt x="3803" y="11607"/>
                  </a:lnTo>
                  <a:lnTo>
                    <a:pt x="7368" y="15211"/>
                  </a:lnTo>
                  <a:lnTo>
                    <a:pt x="7566" y="15370"/>
                  </a:lnTo>
                  <a:lnTo>
                    <a:pt x="7883" y="15370"/>
                  </a:lnTo>
                  <a:lnTo>
                    <a:pt x="15410" y="7843"/>
                  </a:lnTo>
                  <a:lnTo>
                    <a:pt x="15410" y="7527"/>
                  </a:lnTo>
                  <a:lnTo>
                    <a:pt x="10379" y="2496"/>
                  </a:lnTo>
                  <a:lnTo>
                    <a:pt x="8081" y="159"/>
                  </a:lnTo>
                  <a:lnTo>
                    <a:pt x="788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1" name="Google Shape;14901;p24"/>
            <p:cNvSpPr/>
            <p:nvPr/>
          </p:nvSpPr>
          <p:spPr>
            <a:xfrm>
              <a:off x="4421500" y="2239525"/>
              <a:ext cx="604100" cy="693250"/>
            </a:xfrm>
            <a:custGeom>
              <a:avLst/>
              <a:gdLst/>
              <a:ahLst/>
              <a:cxnLst/>
              <a:rect l="l" t="t" r="r" b="b"/>
              <a:pathLst>
                <a:path w="24164" h="27730" extrusionOk="0">
                  <a:moveTo>
                    <a:pt x="198" y="1"/>
                  </a:moveTo>
                  <a:lnTo>
                    <a:pt x="198" y="357"/>
                  </a:lnTo>
                  <a:lnTo>
                    <a:pt x="0" y="516"/>
                  </a:lnTo>
                  <a:lnTo>
                    <a:pt x="23490" y="24006"/>
                  </a:lnTo>
                  <a:lnTo>
                    <a:pt x="23649" y="24164"/>
                  </a:lnTo>
                  <a:lnTo>
                    <a:pt x="23490" y="24323"/>
                  </a:lnTo>
                  <a:lnTo>
                    <a:pt x="20638" y="27215"/>
                  </a:lnTo>
                  <a:lnTo>
                    <a:pt x="13746" y="20322"/>
                  </a:lnTo>
                  <a:lnTo>
                    <a:pt x="13746" y="20322"/>
                  </a:lnTo>
                  <a:lnTo>
                    <a:pt x="17390" y="24006"/>
                  </a:lnTo>
                  <a:lnTo>
                    <a:pt x="20797" y="27373"/>
                  </a:lnTo>
                  <a:lnTo>
                    <a:pt x="20797" y="27730"/>
                  </a:lnTo>
                  <a:lnTo>
                    <a:pt x="24164" y="24323"/>
                  </a:lnTo>
                  <a:lnTo>
                    <a:pt x="24164" y="24006"/>
                  </a:lnTo>
                  <a:lnTo>
                    <a:pt x="23847" y="23649"/>
                  </a:lnTo>
                  <a:lnTo>
                    <a:pt x="20797" y="20599"/>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24"/>
            <p:cNvSpPr/>
            <p:nvPr/>
          </p:nvSpPr>
          <p:spPr>
            <a:xfrm>
              <a:off x="4346225" y="2839650"/>
              <a:ext cx="595200" cy="608100"/>
            </a:xfrm>
            <a:custGeom>
              <a:avLst/>
              <a:gdLst/>
              <a:ahLst/>
              <a:cxnLst/>
              <a:rect l="l" t="t" r="r" b="b"/>
              <a:pathLst>
                <a:path w="23808" h="24324" extrusionOk="0">
                  <a:moveTo>
                    <a:pt x="20401" y="1"/>
                  </a:moveTo>
                  <a:lnTo>
                    <a:pt x="20401" y="318"/>
                  </a:lnTo>
                  <a:lnTo>
                    <a:pt x="1" y="20758"/>
                  </a:lnTo>
                  <a:lnTo>
                    <a:pt x="20243" y="516"/>
                  </a:lnTo>
                  <a:lnTo>
                    <a:pt x="2329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24"/>
            <p:cNvSpPr/>
            <p:nvPr/>
          </p:nvSpPr>
          <p:spPr>
            <a:xfrm>
              <a:off x="4337325" y="2747575"/>
              <a:ext cx="518950" cy="611025"/>
            </a:xfrm>
            <a:custGeom>
              <a:avLst/>
              <a:gdLst/>
              <a:ahLst/>
              <a:cxnLst/>
              <a:rect l="l" t="t" r="r" b="b"/>
              <a:pathLst>
                <a:path w="20758" h="24441" extrusionOk="0">
                  <a:moveTo>
                    <a:pt x="16915" y="515"/>
                  </a:moveTo>
                  <a:lnTo>
                    <a:pt x="13429" y="4001"/>
                  </a:lnTo>
                  <a:lnTo>
                    <a:pt x="16933" y="534"/>
                  </a:lnTo>
                  <a:lnTo>
                    <a:pt x="16915" y="515"/>
                  </a:lnTo>
                  <a:close/>
                  <a:moveTo>
                    <a:pt x="13429" y="4001"/>
                  </a:moveTo>
                  <a:lnTo>
                    <a:pt x="10379" y="7051"/>
                  </a:lnTo>
                  <a:lnTo>
                    <a:pt x="7183" y="10246"/>
                  </a:lnTo>
                  <a:lnTo>
                    <a:pt x="13429" y="4001"/>
                  </a:lnTo>
                  <a:close/>
                  <a:moveTo>
                    <a:pt x="17113" y="0"/>
                  </a:moveTo>
                  <a:lnTo>
                    <a:pt x="17113" y="357"/>
                  </a:lnTo>
                  <a:lnTo>
                    <a:pt x="16933" y="534"/>
                  </a:lnTo>
                  <a:lnTo>
                    <a:pt x="20242" y="3842"/>
                  </a:lnTo>
                  <a:lnTo>
                    <a:pt x="0" y="24084"/>
                  </a:lnTo>
                  <a:lnTo>
                    <a:pt x="198" y="24282"/>
                  </a:lnTo>
                  <a:lnTo>
                    <a:pt x="357" y="24441"/>
                  </a:lnTo>
                  <a:lnTo>
                    <a:pt x="20757" y="4001"/>
                  </a:lnTo>
                  <a:lnTo>
                    <a:pt x="2075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24"/>
            <p:cNvSpPr/>
            <p:nvPr/>
          </p:nvSpPr>
          <p:spPr>
            <a:xfrm>
              <a:off x="4254125" y="2328650"/>
              <a:ext cx="511025" cy="518950"/>
            </a:xfrm>
            <a:custGeom>
              <a:avLst/>
              <a:gdLst/>
              <a:ahLst/>
              <a:cxnLst/>
              <a:rect l="l" t="t" r="r" b="b"/>
              <a:pathLst>
                <a:path w="20441" h="20758" extrusionOk="0">
                  <a:moveTo>
                    <a:pt x="3685" y="1"/>
                  </a:moveTo>
                  <a:lnTo>
                    <a:pt x="3526" y="159"/>
                  </a:lnTo>
                  <a:lnTo>
                    <a:pt x="3328" y="357"/>
                  </a:lnTo>
                  <a:lnTo>
                    <a:pt x="19926" y="16915"/>
                  </a:lnTo>
                  <a:lnTo>
                    <a:pt x="16598" y="20243"/>
                  </a:lnTo>
                  <a:lnTo>
                    <a:pt x="1" y="3685"/>
                  </a:lnTo>
                  <a:lnTo>
                    <a:pt x="16757" y="20441"/>
                  </a:lnTo>
                  <a:lnTo>
                    <a:pt x="16757" y="20758"/>
                  </a:lnTo>
                  <a:lnTo>
                    <a:pt x="20441" y="17114"/>
                  </a:lnTo>
                  <a:lnTo>
                    <a:pt x="20441" y="167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24"/>
            <p:cNvSpPr/>
            <p:nvPr/>
          </p:nvSpPr>
          <p:spPr>
            <a:xfrm>
              <a:off x="4245225" y="2420750"/>
              <a:ext cx="427825" cy="503125"/>
            </a:xfrm>
            <a:custGeom>
              <a:avLst/>
              <a:gdLst/>
              <a:ahLst/>
              <a:cxnLst/>
              <a:rect l="l" t="t" r="r" b="b"/>
              <a:pathLst>
                <a:path w="17113" h="20125" extrusionOk="0">
                  <a:moveTo>
                    <a:pt x="357" y="1"/>
                  </a:moveTo>
                  <a:lnTo>
                    <a:pt x="198" y="159"/>
                  </a:lnTo>
                  <a:lnTo>
                    <a:pt x="0" y="318"/>
                  </a:lnTo>
                  <a:lnTo>
                    <a:pt x="16598" y="16915"/>
                  </a:lnTo>
                  <a:lnTo>
                    <a:pt x="13904" y="19609"/>
                  </a:lnTo>
                  <a:lnTo>
                    <a:pt x="7883" y="13588"/>
                  </a:lnTo>
                  <a:lnTo>
                    <a:pt x="11012" y="16757"/>
                  </a:lnTo>
                  <a:lnTo>
                    <a:pt x="14063" y="19768"/>
                  </a:lnTo>
                  <a:lnTo>
                    <a:pt x="14063" y="20124"/>
                  </a:lnTo>
                  <a:lnTo>
                    <a:pt x="17113" y="17074"/>
                  </a:lnTo>
                  <a:lnTo>
                    <a:pt x="17113" y="16757"/>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24"/>
            <p:cNvSpPr/>
            <p:nvPr/>
          </p:nvSpPr>
          <p:spPr>
            <a:xfrm>
              <a:off x="4177875" y="2839650"/>
              <a:ext cx="418925" cy="426850"/>
            </a:xfrm>
            <a:custGeom>
              <a:avLst/>
              <a:gdLst/>
              <a:ahLst/>
              <a:cxnLst/>
              <a:rect l="l" t="t" r="r" b="b"/>
              <a:pathLst>
                <a:path w="16757" h="17074" extrusionOk="0">
                  <a:moveTo>
                    <a:pt x="13706" y="1"/>
                  </a:moveTo>
                  <a:lnTo>
                    <a:pt x="13706" y="318"/>
                  </a:lnTo>
                  <a:lnTo>
                    <a:pt x="1" y="14024"/>
                  </a:lnTo>
                  <a:lnTo>
                    <a:pt x="13548" y="516"/>
                  </a:lnTo>
                  <a:lnTo>
                    <a:pt x="16242" y="3210"/>
                  </a:lnTo>
                  <a:lnTo>
                    <a:pt x="2694" y="16717"/>
                  </a:lnTo>
                  <a:lnTo>
                    <a:pt x="2892" y="16916"/>
                  </a:lnTo>
                  <a:lnTo>
                    <a:pt x="3051" y="17074"/>
                  </a:lnTo>
                  <a:lnTo>
                    <a:pt x="16757" y="3368"/>
                  </a:lnTo>
                  <a:lnTo>
                    <a:pt x="16757" y="3012"/>
                  </a:lnTo>
                  <a:lnTo>
                    <a:pt x="1370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24"/>
            <p:cNvSpPr/>
            <p:nvPr/>
          </p:nvSpPr>
          <p:spPr>
            <a:xfrm>
              <a:off x="4185800" y="2923850"/>
              <a:ext cx="84200" cy="83200"/>
            </a:xfrm>
            <a:custGeom>
              <a:avLst/>
              <a:gdLst/>
              <a:ahLst/>
              <a:cxnLst/>
              <a:rect l="l" t="t" r="r" b="b"/>
              <a:pathLst>
                <a:path w="3368" h="3328" extrusionOk="0">
                  <a:moveTo>
                    <a:pt x="3367" y="0"/>
                  </a:moveTo>
                  <a:lnTo>
                    <a:pt x="3367" y="0"/>
                  </a:lnTo>
                  <a:lnTo>
                    <a:pt x="0" y="33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24"/>
            <p:cNvSpPr/>
            <p:nvPr/>
          </p:nvSpPr>
          <p:spPr>
            <a:xfrm>
              <a:off x="4169950" y="2760425"/>
              <a:ext cx="350600" cy="429825"/>
            </a:xfrm>
            <a:custGeom>
              <a:avLst/>
              <a:gdLst/>
              <a:ahLst/>
              <a:cxnLst/>
              <a:rect l="l" t="t" r="r" b="b"/>
              <a:pathLst>
                <a:path w="14024" h="17193" extrusionOk="0">
                  <a:moveTo>
                    <a:pt x="10696" y="516"/>
                  </a:moveTo>
                  <a:lnTo>
                    <a:pt x="7725" y="3487"/>
                  </a:lnTo>
                  <a:lnTo>
                    <a:pt x="10715" y="535"/>
                  </a:lnTo>
                  <a:lnTo>
                    <a:pt x="10715" y="535"/>
                  </a:lnTo>
                  <a:lnTo>
                    <a:pt x="10696" y="516"/>
                  </a:lnTo>
                  <a:close/>
                  <a:moveTo>
                    <a:pt x="10894" y="1"/>
                  </a:moveTo>
                  <a:lnTo>
                    <a:pt x="10894" y="357"/>
                  </a:lnTo>
                  <a:lnTo>
                    <a:pt x="10715" y="535"/>
                  </a:lnTo>
                  <a:lnTo>
                    <a:pt x="10715" y="535"/>
                  </a:lnTo>
                  <a:lnTo>
                    <a:pt x="13508" y="3328"/>
                  </a:lnTo>
                  <a:lnTo>
                    <a:pt x="1" y="16876"/>
                  </a:lnTo>
                  <a:lnTo>
                    <a:pt x="159" y="17034"/>
                  </a:lnTo>
                  <a:lnTo>
                    <a:pt x="318" y="17193"/>
                  </a:lnTo>
                  <a:lnTo>
                    <a:pt x="14023" y="3487"/>
                  </a:lnTo>
                  <a:lnTo>
                    <a:pt x="1402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24"/>
            <p:cNvSpPr/>
            <p:nvPr/>
          </p:nvSpPr>
          <p:spPr>
            <a:xfrm>
              <a:off x="4099650" y="2496025"/>
              <a:ext cx="342675" cy="351575"/>
            </a:xfrm>
            <a:custGeom>
              <a:avLst/>
              <a:gdLst/>
              <a:ahLst/>
              <a:cxnLst/>
              <a:rect l="l" t="t" r="r" b="b"/>
              <a:pathLst>
                <a:path w="13707" h="14063" extrusionOk="0">
                  <a:moveTo>
                    <a:pt x="0" y="3169"/>
                  </a:moveTo>
                  <a:lnTo>
                    <a:pt x="10339" y="13548"/>
                  </a:lnTo>
                  <a:lnTo>
                    <a:pt x="10339" y="13548"/>
                  </a:lnTo>
                  <a:lnTo>
                    <a:pt x="10339" y="13548"/>
                  </a:lnTo>
                  <a:lnTo>
                    <a:pt x="0" y="3169"/>
                  </a:lnTo>
                  <a:close/>
                  <a:moveTo>
                    <a:pt x="3130" y="0"/>
                  </a:moveTo>
                  <a:lnTo>
                    <a:pt x="2971" y="199"/>
                  </a:lnTo>
                  <a:lnTo>
                    <a:pt x="2813" y="357"/>
                  </a:lnTo>
                  <a:lnTo>
                    <a:pt x="13151" y="10735"/>
                  </a:lnTo>
                  <a:lnTo>
                    <a:pt x="10339" y="13548"/>
                  </a:lnTo>
                  <a:lnTo>
                    <a:pt x="10339" y="13548"/>
                  </a:lnTo>
                  <a:lnTo>
                    <a:pt x="10537" y="13746"/>
                  </a:lnTo>
                  <a:lnTo>
                    <a:pt x="10537" y="14063"/>
                  </a:lnTo>
                  <a:lnTo>
                    <a:pt x="13706" y="10933"/>
                  </a:lnTo>
                  <a:lnTo>
                    <a:pt x="13706" y="1057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24"/>
            <p:cNvSpPr/>
            <p:nvPr/>
          </p:nvSpPr>
          <p:spPr>
            <a:xfrm>
              <a:off x="4019425" y="2655475"/>
              <a:ext cx="251575" cy="252550"/>
            </a:xfrm>
            <a:custGeom>
              <a:avLst/>
              <a:gdLst/>
              <a:ahLst/>
              <a:cxnLst/>
              <a:rect l="l" t="t" r="r" b="b"/>
              <a:pathLst>
                <a:path w="10063" h="10102" extrusionOk="0">
                  <a:moveTo>
                    <a:pt x="1" y="0"/>
                  </a:moveTo>
                  <a:lnTo>
                    <a:pt x="7329" y="7368"/>
                  </a:lnTo>
                  <a:lnTo>
                    <a:pt x="10062" y="1010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24"/>
            <p:cNvSpPr/>
            <p:nvPr/>
          </p:nvSpPr>
          <p:spPr>
            <a:xfrm>
              <a:off x="4090725" y="2575250"/>
              <a:ext cx="272375" cy="352575"/>
            </a:xfrm>
            <a:custGeom>
              <a:avLst/>
              <a:gdLst/>
              <a:ahLst/>
              <a:cxnLst/>
              <a:rect l="l" t="t" r="r" b="b"/>
              <a:pathLst>
                <a:path w="10895" h="14103" extrusionOk="0">
                  <a:moveTo>
                    <a:pt x="357" y="0"/>
                  </a:moveTo>
                  <a:lnTo>
                    <a:pt x="159" y="199"/>
                  </a:lnTo>
                  <a:lnTo>
                    <a:pt x="1" y="357"/>
                  </a:lnTo>
                  <a:lnTo>
                    <a:pt x="10379" y="10735"/>
                  </a:lnTo>
                  <a:lnTo>
                    <a:pt x="7527" y="13588"/>
                  </a:lnTo>
                  <a:lnTo>
                    <a:pt x="7685" y="13746"/>
                  </a:lnTo>
                  <a:lnTo>
                    <a:pt x="7685" y="13904"/>
                  </a:lnTo>
                  <a:lnTo>
                    <a:pt x="7765" y="13944"/>
                  </a:lnTo>
                  <a:lnTo>
                    <a:pt x="7685" y="13984"/>
                  </a:lnTo>
                  <a:lnTo>
                    <a:pt x="7685" y="14102"/>
                  </a:lnTo>
                  <a:lnTo>
                    <a:pt x="10894" y="10894"/>
                  </a:lnTo>
                  <a:lnTo>
                    <a:pt x="10894" y="1057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2" name="Google Shape;14912;p24"/>
            <p:cNvSpPr/>
            <p:nvPr/>
          </p:nvSpPr>
          <p:spPr>
            <a:xfrm>
              <a:off x="4282850" y="2922850"/>
              <a:ext cx="2000" cy="2000"/>
            </a:xfrm>
            <a:custGeom>
              <a:avLst/>
              <a:gdLst/>
              <a:ahLst/>
              <a:cxnLst/>
              <a:rect l="l" t="t" r="r" b="b"/>
              <a:pathLst>
                <a:path w="80" h="80" extrusionOk="0">
                  <a:moveTo>
                    <a:pt x="0" y="0"/>
                  </a:moveTo>
                  <a:lnTo>
                    <a:pt x="0" y="80"/>
                  </a:lnTo>
                  <a:lnTo>
                    <a:pt x="80"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3" name="Google Shape;14913;p24"/>
            <p:cNvSpPr/>
            <p:nvPr/>
          </p:nvSpPr>
          <p:spPr>
            <a:xfrm>
              <a:off x="3231150" y="1653275"/>
              <a:ext cx="667475" cy="666500"/>
            </a:xfrm>
            <a:custGeom>
              <a:avLst/>
              <a:gdLst/>
              <a:ahLst/>
              <a:cxnLst/>
              <a:rect l="l" t="t" r="r" b="b"/>
              <a:pathLst>
                <a:path w="26699" h="26660" extrusionOk="0">
                  <a:moveTo>
                    <a:pt x="23649" y="0"/>
                  </a:moveTo>
                  <a:lnTo>
                    <a:pt x="26679" y="3031"/>
                  </a:lnTo>
                  <a:lnTo>
                    <a:pt x="26699" y="3011"/>
                  </a:lnTo>
                  <a:lnTo>
                    <a:pt x="23649" y="0"/>
                  </a:lnTo>
                  <a:close/>
                  <a:moveTo>
                    <a:pt x="26679" y="3031"/>
                  </a:moveTo>
                  <a:lnTo>
                    <a:pt x="23874" y="5871"/>
                  </a:lnTo>
                  <a:lnTo>
                    <a:pt x="23874" y="5871"/>
                  </a:lnTo>
                  <a:lnTo>
                    <a:pt x="26699" y="3050"/>
                  </a:lnTo>
                  <a:lnTo>
                    <a:pt x="26679" y="3031"/>
                  </a:lnTo>
                  <a:close/>
                  <a:moveTo>
                    <a:pt x="23874" y="5871"/>
                  </a:moveTo>
                  <a:lnTo>
                    <a:pt x="22898" y="6845"/>
                  </a:lnTo>
                  <a:lnTo>
                    <a:pt x="22898" y="6845"/>
                  </a:lnTo>
                  <a:lnTo>
                    <a:pt x="23490" y="6259"/>
                  </a:lnTo>
                  <a:lnTo>
                    <a:pt x="23874" y="5871"/>
                  </a:lnTo>
                  <a:close/>
                  <a:moveTo>
                    <a:pt x="23649" y="0"/>
                  </a:moveTo>
                  <a:lnTo>
                    <a:pt x="20599" y="3050"/>
                  </a:lnTo>
                  <a:lnTo>
                    <a:pt x="0" y="23609"/>
                  </a:lnTo>
                  <a:lnTo>
                    <a:pt x="40" y="23649"/>
                  </a:lnTo>
                  <a:lnTo>
                    <a:pt x="23649" y="0"/>
                  </a:lnTo>
                  <a:close/>
                  <a:moveTo>
                    <a:pt x="22898" y="6845"/>
                  </a:moveTo>
                  <a:lnTo>
                    <a:pt x="19806" y="9903"/>
                  </a:lnTo>
                  <a:lnTo>
                    <a:pt x="3050" y="26659"/>
                  </a:lnTo>
                  <a:lnTo>
                    <a:pt x="22898" y="684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24"/>
            <p:cNvSpPr/>
            <p:nvPr/>
          </p:nvSpPr>
          <p:spPr>
            <a:xfrm>
              <a:off x="3818400" y="1728525"/>
              <a:ext cx="608075" cy="604125"/>
            </a:xfrm>
            <a:custGeom>
              <a:avLst/>
              <a:gdLst/>
              <a:ahLst/>
              <a:cxnLst/>
              <a:rect l="l" t="t" r="r" b="b"/>
              <a:pathLst>
                <a:path w="24323" h="24165" extrusionOk="0">
                  <a:moveTo>
                    <a:pt x="515" y="3407"/>
                  </a:moveTo>
                  <a:lnTo>
                    <a:pt x="15348" y="18240"/>
                  </a:lnTo>
                  <a:lnTo>
                    <a:pt x="515" y="3407"/>
                  </a:lnTo>
                  <a:close/>
                  <a:moveTo>
                    <a:pt x="3209" y="1"/>
                  </a:moveTo>
                  <a:lnTo>
                    <a:pt x="0" y="3249"/>
                  </a:lnTo>
                  <a:lnTo>
                    <a:pt x="357" y="3249"/>
                  </a:lnTo>
                  <a:lnTo>
                    <a:pt x="515" y="3407"/>
                  </a:lnTo>
                  <a:lnTo>
                    <a:pt x="515" y="3407"/>
                  </a:lnTo>
                  <a:lnTo>
                    <a:pt x="3526" y="357"/>
                  </a:lnTo>
                  <a:lnTo>
                    <a:pt x="23787" y="20619"/>
                  </a:lnTo>
                  <a:lnTo>
                    <a:pt x="23787" y="20619"/>
                  </a:lnTo>
                  <a:lnTo>
                    <a:pt x="20757" y="23649"/>
                  </a:lnTo>
                  <a:lnTo>
                    <a:pt x="20955" y="23847"/>
                  </a:lnTo>
                  <a:lnTo>
                    <a:pt x="20955" y="24164"/>
                  </a:lnTo>
                  <a:lnTo>
                    <a:pt x="21114" y="24006"/>
                  </a:lnTo>
                  <a:lnTo>
                    <a:pt x="24124" y="20956"/>
                  </a:lnTo>
                  <a:lnTo>
                    <a:pt x="24322" y="20797"/>
                  </a:lnTo>
                  <a:lnTo>
                    <a:pt x="24322" y="20441"/>
                  </a:lnTo>
                  <a:lnTo>
                    <a:pt x="24164" y="20639"/>
                  </a:lnTo>
                  <a:lnTo>
                    <a:pt x="23807" y="20639"/>
                  </a:lnTo>
                  <a:lnTo>
                    <a:pt x="23807" y="20599"/>
                  </a:lnTo>
                  <a:lnTo>
                    <a:pt x="23788" y="2061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24"/>
            <p:cNvSpPr/>
            <p:nvPr/>
          </p:nvSpPr>
          <p:spPr>
            <a:xfrm>
              <a:off x="3726300" y="1808750"/>
              <a:ext cx="615000" cy="616000"/>
            </a:xfrm>
            <a:custGeom>
              <a:avLst/>
              <a:gdLst/>
              <a:ahLst/>
              <a:cxnLst/>
              <a:rect l="l" t="t" r="r" b="b"/>
              <a:pathLst>
                <a:path w="24600" h="24640" extrusionOk="0">
                  <a:moveTo>
                    <a:pt x="516" y="3881"/>
                  </a:moveTo>
                  <a:lnTo>
                    <a:pt x="515" y="3882"/>
                  </a:lnTo>
                  <a:lnTo>
                    <a:pt x="13225" y="16592"/>
                  </a:lnTo>
                  <a:lnTo>
                    <a:pt x="7051" y="10418"/>
                  </a:lnTo>
                  <a:lnTo>
                    <a:pt x="4041" y="7368"/>
                  </a:lnTo>
                  <a:lnTo>
                    <a:pt x="516" y="3881"/>
                  </a:lnTo>
                  <a:close/>
                  <a:moveTo>
                    <a:pt x="13225" y="16592"/>
                  </a:moveTo>
                  <a:lnTo>
                    <a:pt x="17232" y="20599"/>
                  </a:lnTo>
                  <a:lnTo>
                    <a:pt x="13225" y="16592"/>
                  </a:lnTo>
                  <a:close/>
                  <a:moveTo>
                    <a:pt x="17232" y="20599"/>
                  </a:moveTo>
                  <a:lnTo>
                    <a:pt x="17430" y="20797"/>
                  </a:lnTo>
                  <a:lnTo>
                    <a:pt x="17232" y="20599"/>
                  </a:lnTo>
                  <a:close/>
                  <a:moveTo>
                    <a:pt x="17430" y="20797"/>
                  </a:moveTo>
                  <a:lnTo>
                    <a:pt x="17747" y="21114"/>
                  </a:lnTo>
                  <a:lnTo>
                    <a:pt x="17430" y="20797"/>
                  </a:lnTo>
                  <a:close/>
                  <a:moveTo>
                    <a:pt x="3645" y="0"/>
                  </a:moveTo>
                  <a:lnTo>
                    <a:pt x="0" y="3684"/>
                  </a:lnTo>
                  <a:lnTo>
                    <a:pt x="317" y="3684"/>
                  </a:lnTo>
                  <a:lnTo>
                    <a:pt x="516" y="3881"/>
                  </a:lnTo>
                  <a:lnTo>
                    <a:pt x="3843" y="555"/>
                  </a:lnTo>
                  <a:lnTo>
                    <a:pt x="24085" y="20797"/>
                  </a:lnTo>
                  <a:lnTo>
                    <a:pt x="20757" y="24124"/>
                  </a:lnTo>
                  <a:lnTo>
                    <a:pt x="17747" y="21114"/>
                  </a:lnTo>
                  <a:lnTo>
                    <a:pt x="20916" y="24283"/>
                  </a:lnTo>
                  <a:lnTo>
                    <a:pt x="20916" y="24639"/>
                  </a:lnTo>
                  <a:lnTo>
                    <a:pt x="21114" y="24441"/>
                  </a:lnTo>
                  <a:lnTo>
                    <a:pt x="24402" y="21114"/>
                  </a:lnTo>
                  <a:lnTo>
                    <a:pt x="24600" y="20955"/>
                  </a:lnTo>
                  <a:lnTo>
                    <a:pt x="24600"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24"/>
            <p:cNvSpPr/>
            <p:nvPr/>
          </p:nvSpPr>
          <p:spPr>
            <a:xfrm>
              <a:off x="3307400" y="1900850"/>
              <a:ext cx="519925" cy="511025"/>
            </a:xfrm>
            <a:custGeom>
              <a:avLst/>
              <a:gdLst/>
              <a:ahLst/>
              <a:cxnLst/>
              <a:rect l="l" t="t" r="r" b="b"/>
              <a:pathLst>
                <a:path w="20797" h="20441" extrusionOk="0">
                  <a:moveTo>
                    <a:pt x="16756" y="0"/>
                  </a:moveTo>
                  <a:lnTo>
                    <a:pt x="0" y="16756"/>
                  </a:lnTo>
                  <a:lnTo>
                    <a:pt x="198" y="16954"/>
                  </a:lnTo>
                  <a:lnTo>
                    <a:pt x="357" y="17113"/>
                  </a:lnTo>
                  <a:lnTo>
                    <a:pt x="16915" y="515"/>
                  </a:lnTo>
                  <a:lnTo>
                    <a:pt x="20242" y="3843"/>
                  </a:lnTo>
                  <a:lnTo>
                    <a:pt x="3684" y="20440"/>
                  </a:lnTo>
                  <a:lnTo>
                    <a:pt x="20440" y="3684"/>
                  </a:lnTo>
                  <a:lnTo>
                    <a:pt x="20797" y="3684"/>
                  </a:lnTo>
                  <a:lnTo>
                    <a:pt x="171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24"/>
            <p:cNvSpPr/>
            <p:nvPr/>
          </p:nvSpPr>
          <p:spPr>
            <a:xfrm>
              <a:off x="3399500" y="1992950"/>
              <a:ext cx="503100" cy="495175"/>
            </a:xfrm>
            <a:custGeom>
              <a:avLst/>
              <a:gdLst/>
              <a:ahLst/>
              <a:cxnLst/>
              <a:rect l="l" t="t" r="r" b="b"/>
              <a:pathLst>
                <a:path w="20124" h="19807" extrusionOk="0">
                  <a:moveTo>
                    <a:pt x="16756" y="0"/>
                  </a:moveTo>
                  <a:lnTo>
                    <a:pt x="0" y="16756"/>
                  </a:lnTo>
                  <a:lnTo>
                    <a:pt x="159" y="16915"/>
                  </a:lnTo>
                  <a:lnTo>
                    <a:pt x="357" y="17113"/>
                  </a:lnTo>
                  <a:lnTo>
                    <a:pt x="16915" y="515"/>
                  </a:lnTo>
                  <a:lnTo>
                    <a:pt x="19608" y="3209"/>
                  </a:lnTo>
                  <a:lnTo>
                    <a:pt x="14554" y="8275"/>
                  </a:lnTo>
                  <a:lnTo>
                    <a:pt x="16756" y="6101"/>
                  </a:lnTo>
                  <a:lnTo>
                    <a:pt x="19806" y="3050"/>
                  </a:lnTo>
                  <a:lnTo>
                    <a:pt x="20123" y="3050"/>
                  </a:lnTo>
                  <a:lnTo>
                    <a:pt x="17113" y="0"/>
                  </a:lnTo>
                  <a:close/>
                  <a:moveTo>
                    <a:pt x="14554" y="8275"/>
                  </a:moveTo>
                  <a:lnTo>
                    <a:pt x="13587" y="9230"/>
                  </a:lnTo>
                  <a:lnTo>
                    <a:pt x="3050" y="19807"/>
                  </a:lnTo>
                  <a:lnTo>
                    <a:pt x="14554" y="827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24"/>
            <p:cNvSpPr/>
            <p:nvPr/>
          </p:nvSpPr>
          <p:spPr>
            <a:xfrm>
              <a:off x="3818400" y="2069200"/>
              <a:ext cx="431800" cy="431800"/>
            </a:xfrm>
            <a:custGeom>
              <a:avLst/>
              <a:gdLst/>
              <a:ahLst/>
              <a:cxnLst/>
              <a:rect l="l" t="t" r="r" b="b"/>
              <a:pathLst>
                <a:path w="17272" h="17272" extrusionOk="0">
                  <a:moveTo>
                    <a:pt x="535" y="3190"/>
                  </a:moveTo>
                  <a:lnTo>
                    <a:pt x="515" y="3209"/>
                  </a:lnTo>
                  <a:lnTo>
                    <a:pt x="14063" y="16757"/>
                  </a:lnTo>
                  <a:lnTo>
                    <a:pt x="14063" y="16756"/>
                  </a:lnTo>
                  <a:lnTo>
                    <a:pt x="535" y="3190"/>
                  </a:lnTo>
                  <a:close/>
                  <a:moveTo>
                    <a:pt x="3050" y="0"/>
                  </a:moveTo>
                  <a:lnTo>
                    <a:pt x="0" y="3011"/>
                  </a:lnTo>
                  <a:lnTo>
                    <a:pt x="357" y="3011"/>
                  </a:lnTo>
                  <a:lnTo>
                    <a:pt x="535" y="3190"/>
                  </a:lnTo>
                  <a:lnTo>
                    <a:pt x="3209" y="515"/>
                  </a:lnTo>
                  <a:lnTo>
                    <a:pt x="16756" y="14063"/>
                  </a:lnTo>
                  <a:lnTo>
                    <a:pt x="14063" y="16756"/>
                  </a:lnTo>
                  <a:lnTo>
                    <a:pt x="14221" y="16915"/>
                  </a:lnTo>
                  <a:lnTo>
                    <a:pt x="14221" y="17272"/>
                  </a:lnTo>
                  <a:lnTo>
                    <a:pt x="14380" y="17073"/>
                  </a:lnTo>
                  <a:lnTo>
                    <a:pt x="17073" y="14380"/>
                  </a:lnTo>
                  <a:lnTo>
                    <a:pt x="17271" y="14221"/>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24"/>
            <p:cNvSpPr/>
            <p:nvPr/>
          </p:nvSpPr>
          <p:spPr>
            <a:xfrm>
              <a:off x="3860975" y="2354400"/>
              <a:ext cx="32700" cy="33700"/>
            </a:xfrm>
            <a:custGeom>
              <a:avLst/>
              <a:gdLst/>
              <a:ahLst/>
              <a:cxnLst/>
              <a:rect l="l" t="t" r="r" b="b"/>
              <a:pathLst>
                <a:path w="1308" h="1348" extrusionOk="0">
                  <a:moveTo>
                    <a:pt x="1308" y="1348"/>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24"/>
            <p:cNvSpPr/>
            <p:nvPr/>
          </p:nvSpPr>
          <p:spPr>
            <a:xfrm>
              <a:off x="3739175" y="2145450"/>
              <a:ext cx="434775" cy="434775"/>
            </a:xfrm>
            <a:custGeom>
              <a:avLst/>
              <a:gdLst/>
              <a:ahLst/>
              <a:cxnLst/>
              <a:rect l="l" t="t" r="r" b="b"/>
              <a:pathLst>
                <a:path w="17391" h="17391" extrusionOk="0">
                  <a:moveTo>
                    <a:pt x="535" y="3308"/>
                  </a:moveTo>
                  <a:lnTo>
                    <a:pt x="515" y="3328"/>
                  </a:lnTo>
                  <a:lnTo>
                    <a:pt x="6695" y="9508"/>
                  </a:lnTo>
                  <a:lnTo>
                    <a:pt x="6695" y="9508"/>
                  </a:lnTo>
                  <a:lnTo>
                    <a:pt x="3526" y="6299"/>
                  </a:lnTo>
                  <a:lnTo>
                    <a:pt x="535" y="3308"/>
                  </a:lnTo>
                  <a:close/>
                  <a:moveTo>
                    <a:pt x="3169" y="1"/>
                  </a:moveTo>
                  <a:lnTo>
                    <a:pt x="0" y="3130"/>
                  </a:lnTo>
                  <a:lnTo>
                    <a:pt x="357" y="3130"/>
                  </a:lnTo>
                  <a:lnTo>
                    <a:pt x="535" y="3308"/>
                  </a:lnTo>
                  <a:lnTo>
                    <a:pt x="3328" y="516"/>
                  </a:lnTo>
                  <a:lnTo>
                    <a:pt x="16875" y="14023"/>
                  </a:lnTo>
                  <a:lnTo>
                    <a:pt x="14063" y="16876"/>
                  </a:lnTo>
                  <a:lnTo>
                    <a:pt x="14221" y="17034"/>
                  </a:lnTo>
                  <a:lnTo>
                    <a:pt x="14221" y="17391"/>
                  </a:lnTo>
                  <a:lnTo>
                    <a:pt x="14419" y="17192"/>
                  </a:lnTo>
                  <a:lnTo>
                    <a:pt x="17232" y="1438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24"/>
            <p:cNvSpPr/>
            <p:nvPr/>
          </p:nvSpPr>
          <p:spPr>
            <a:xfrm>
              <a:off x="3475750" y="2223700"/>
              <a:ext cx="351575" cy="272350"/>
            </a:xfrm>
            <a:custGeom>
              <a:avLst/>
              <a:gdLst/>
              <a:ahLst/>
              <a:cxnLst/>
              <a:rect l="l" t="t" r="r" b="b"/>
              <a:pathLst>
                <a:path w="14063" h="10894" extrusionOk="0">
                  <a:moveTo>
                    <a:pt x="10537" y="0"/>
                  </a:moveTo>
                  <a:lnTo>
                    <a:pt x="0" y="10577"/>
                  </a:lnTo>
                  <a:lnTo>
                    <a:pt x="159" y="10735"/>
                  </a:lnTo>
                  <a:lnTo>
                    <a:pt x="317" y="10893"/>
                  </a:lnTo>
                  <a:lnTo>
                    <a:pt x="10696" y="555"/>
                  </a:lnTo>
                  <a:lnTo>
                    <a:pt x="13508" y="3367"/>
                  </a:lnTo>
                  <a:lnTo>
                    <a:pt x="13706" y="3169"/>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24"/>
            <p:cNvSpPr/>
            <p:nvPr/>
          </p:nvSpPr>
          <p:spPr>
            <a:xfrm>
              <a:off x="3553975" y="2302925"/>
              <a:ext cx="352575" cy="343650"/>
            </a:xfrm>
            <a:custGeom>
              <a:avLst/>
              <a:gdLst/>
              <a:ahLst/>
              <a:cxnLst/>
              <a:rect l="l" t="t" r="r" b="b"/>
              <a:pathLst>
                <a:path w="14103" h="13746" extrusionOk="0">
                  <a:moveTo>
                    <a:pt x="13588" y="3407"/>
                  </a:moveTo>
                  <a:lnTo>
                    <a:pt x="13588" y="3407"/>
                  </a:lnTo>
                  <a:lnTo>
                    <a:pt x="13588" y="3407"/>
                  </a:lnTo>
                  <a:lnTo>
                    <a:pt x="13588" y="3407"/>
                  </a:lnTo>
                  <a:close/>
                  <a:moveTo>
                    <a:pt x="10577" y="0"/>
                  </a:moveTo>
                  <a:lnTo>
                    <a:pt x="1" y="10577"/>
                  </a:lnTo>
                  <a:lnTo>
                    <a:pt x="199" y="10735"/>
                  </a:lnTo>
                  <a:lnTo>
                    <a:pt x="357" y="10893"/>
                  </a:lnTo>
                  <a:lnTo>
                    <a:pt x="10736" y="555"/>
                  </a:lnTo>
                  <a:lnTo>
                    <a:pt x="12281" y="2060"/>
                  </a:lnTo>
                  <a:lnTo>
                    <a:pt x="13588" y="3407"/>
                  </a:lnTo>
                  <a:lnTo>
                    <a:pt x="13786" y="3209"/>
                  </a:lnTo>
                  <a:lnTo>
                    <a:pt x="14103" y="3209"/>
                  </a:lnTo>
                  <a:lnTo>
                    <a:pt x="10934" y="0"/>
                  </a:lnTo>
                  <a:close/>
                  <a:moveTo>
                    <a:pt x="13588" y="3407"/>
                  </a:moveTo>
                  <a:lnTo>
                    <a:pt x="3209" y="13746"/>
                  </a:lnTo>
                  <a:lnTo>
                    <a:pt x="10577" y="6417"/>
                  </a:lnTo>
                  <a:lnTo>
                    <a:pt x="13588" y="340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24"/>
            <p:cNvSpPr/>
            <p:nvPr/>
          </p:nvSpPr>
          <p:spPr>
            <a:xfrm>
              <a:off x="1419925" y="1653275"/>
              <a:ext cx="88100" cy="164325"/>
            </a:xfrm>
            <a:custGeom>
              <a:avLst/>
              <a:gdLst/>
              <a:ahLst/>
              <a:cxnLst/>
              <a:rect l="l" t="t" r="r" b="b"/>
              <a:pathLst>
                <a:path w="3524" h="6573" extrusionOk="0">
                  <a:moveTo>
                    <a:pt x="513" y="0"/>
                  </a:moveTo>
                  <a:lnTo>
                    <a:pt x="3504" y="3031"/>
                  </a:lnTo>
                  <a:lnTo>
                    <a:pt x="3523" y="3011"/>
                  </a:lnTo>
                  <a:lnTo>
                    <a:pt x="513" y="0"/>
                  </a:lnTo>
                  <a:close/>
                  <a:moveTo>
                    <a:pt x="3504" y="3031"/>
                  </a:moveTo>
                  <a:lnTo>
                    <a:pt x="315" y="6259"/>
                  </a:lnTo>
                  <a:lnTo>
                    <a:pt x="1" y="6573"/>
                  </a:lnTo>
                  <a:lnTo>
                    <a:pt x="3523" y="3050"/>
                  </a:lnTo>
                  <a:lnTo>
                    <a:pt x="3504" y="303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24"/>
            <p:cNvSpPr/>
            <p:nvPr/>
          </p:nvSpPr>
          <p:spPr>
            <a:xfrm>
              <a:off x="1427775" y="1728525"/>
              <a:ext cx="595200" cy="591250"/>
            </a:xfrm>
            <a:custGeom>
              <a:avLst/>
              <a:gdLst/>
              <a:ahLst/>
              <a:cxnLst/>
              <a:rect l="l" t="t" r="r" b="b"/>
              <a:pathLst>
                <a:path w="23808" h="23650" extrusionOk="0">
                  <a:moveTo>
                    <a:pt x="3209" y="1"/>
                  </a:moveTo>
                  <a:lnTo>
                    <a:pt x="1" y="3249"/>
                  </a:lnTo>
                  <a:lnTo>
                    <a:pt x="357" y="3249"/>
                  </a:lnTo>
                  <a:lnTo>
                    <a:pt x="20797" y="23649"/>
                  </a:lnTo>
                  <a:lnTo>
                    <a:pt x="555" y="3407"/>
                  </a:lnTo>
                  <a:lnTo>
                    <a:pt x="3566" y="357"/>
                  </a:lnTo>
                  <a:lnTo>
                    <a:pt x="23808" y="20639"/>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5" name="Google Shape;14925;p24"/>
            <p:cNvSpPr/>
            <p:nvPr/>
          </p:nvSpPr>
          <p:spPr>
            <a:xfrm>
              <a:off x="1405000" y="1809750"/>
              <a:ext cx="542725" cy="518925"/>
            </a:xfrm>
            <a:custGeom>
              <a:avLst/>
              <a:gdLst/>
              <a:ahLst/>
              <a:cxnLst/>
              <a:rect l="l" t="t" r="r" b="b"/>
              <a:pathLst>
                <a:path w="21709" h="20757" extrusionOk="0">
                  <a:moveTo>
                    <a:pt x="912" y="0"/>
                  </a:moveTo>
                  <a:lnTo>
                    <a:pt x="1" y="911"/>
                  </a:lnTo>
                  <a:lnTo>
                    <a:pt x="1" y="1624"/>
                  </a:lnTo>
                  <a:lnTo>
                    <a:pt x="1110" y="515"/>
                  </a:lnTo>
                  <a:lnTo>
                    <a:pt x="21352" y="20757"/>
                  </a:lnTo>
                  <a:lnTo>
                    <a:pt x="21510" y="20598"/>
                  </a:lnTo>
                  <a:lnTo>
                    <a:pt x="21708" y="20400"/>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6" name="Google Shape;14926;p24"/>
            <p:cNvSpPr/>
            <p:nvPr/>
          </p:nvSpPr>
          <p:spPr>
            <a:xfrm>
              <a:off x="1405000" y="1960275"/>
              <a:ext cx="450625" cy="451600"/>
            </a:xfrm>
            <a:custGeom>
              <a:avLst/>
              <a:gdLst/>
              <a:ahLst/>
              <a:cxnLst/>
              <a:rect l="l" t="t" r="r" b="b"/>
              <a:pathLst>
                <a:path w="18025" h="18064" extrusionOk="0">
                  <a:moveTo>
                    <a:pt x="1" y="0"/>
                  </a:moveTo>
                  <a:lnTo>
                    <a:pt x="1268" y="1307"/>
                  </a:lnTo>
                  <a:lnTo>
                    <a:pt x="4318" y="4357"/>
                  </a:lnTo>
                  <a:lnTo>
                    <a:pt x="18024" y="1806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24"/>
            <p:cNvSpPr/>
            <p:nvPr/>
          </p:nvSpPr>
          <p:spPr>
            <a:xfrm>
              <a:off x="1405000" y="1960275"/>
              <a:ext cx="31725" cy="55475"/>
            </a:xfrm>
            <a:custGeom>
              <a:avLst/>
              <a:gdLst/>
              <a:ahLst/>
              <a:cxnLst/>
              <a:rect l="l" t="t" r="r" b="b"/>
              <a:pathLst>
                <a:path w="1269" h="2219" extrusionOk="0">
                  <a:moveTo>
                    <a:pt x="1" y="0"/>
                  </a:moveTo>
                  <a:lnTo>
                    <a:pt x="1" y="713"/>
                  </a:lnTo>
                  <a:lnTo>
                    <a:pt x="753" y="1466"/>
                  </a:lnTo>
                  <a:lnTo>
                    <a:pt x="1" y="2218"/>
                  </a:lnTo>
                  <a:lnTo>
                    <a:pt x="912" y="1307"/>
                  </a:lnTo>
                  <a:lnTo>
                    <a:pt x="1268" y="13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24"/>
            <p:cNvSpPr/>
            <p:nvPr/>
          </p:nvSpPr>
          <p:spPr>
            <a:xfrm>
              <a:off x="1405000" y="1992950"/>
              <a:ext cx="107975" cy="169750"/>
            </a:xfrm>
            <a:custGeom>
              <a:avLst/>
              <a:gdLst/>
              <a:ahLst/>
              <a:cxnLst/>
              <a:rect l="l" t="t" r="r" b="b"/>
              <a:pathLst>
                <a:path w="4319" h="6790" extrusionOk="0">
                  <a:moveTo>
                    <a:pt x="912" y="0"/>
                  </a:moveTo>
                  <a:lnTo>
                    <a:pt x="1" y="911"/>
                  </a:lnTo>
                  <a:lnTo>
                    <a:pt x="1" y="1624"/>
                  </a:lnTo>
                  <a:lnTo>
                    <a:pt x="1110" y="515"/>
                  </a:lnTo>
                  <a:lnTo>
                    <a:pt x="3803" y="3209"/>
                  </a:lnTo>
                  <a:lnTo>
                    <a:pt x="3803" y="3209"/>
                  </a:lnTo>
                  <a:lnTo>
                    <a:pt x="3962" y="3050"/>
                  </a:lnTo>
                  <a:lnTo>
                    <a:pt x="4318" y="3050"/>
                  </a:lnTo>
                  <a:lnTo>
                    <a:pt x="1268" y="0"/>
                  </a:lnTo>
                  <a:close/>
                  <a:moveTo>
                    <a:pt x="3803" y="3209"/>
                  </a:moveTo>
                  <a:lnTo>
                    <a:pt x="912" y="6101"/>
                  </a:lnTo>
                  <a:lnTo>
                    <a:pt x="223" y="6790"/>
                  </a:lnTo>
                  <a:lnTo>
                    <a:pt x="3803"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24"/>
            <p:cNvSpPr/>
            <p:nvPr/>
          </p:nvSpPr>
          <p:spPr>
            <a:xfrm>
              <a:off x="1427775" y="2069200"/>
              <a:ext cx="427850" cy="418925"/>
            </a:xfrm>
            <a:custGeom>
              <a:avLst/>
              <a:gdLst/>
              <a:ahLst/>
              <a:cxnLst/>
              <a:rect l="l" t="t" r="r" b="b"/>
              <a:pathLst>
                <a:path w="17114" h="16757" extrusionOk="0">
                  <a:moveTo>
                    <a:pt x="3051" y="0"/>
                  </a:moveTo>
                  <a:lnTo>
                    <a:pt x="1" y="3051"/>
                  </a:lnTo>
                  <a:lnTo>
                    <a:pt x="357" y="3051"/>
                  </a:lnTo>
                  <a:lnTo>
                    <a:pt x="14063" y="16757"/>
                  </a:lnTo>
                  <a:lnTo>
                    <a:pt x="555" y="3209"/>
                  </a:lnTo>
                  <a:lnTo>
                    <a:pt x="3249" y="515"/>
                  </a:lnTo>
                  <a:lnTo>
                    <a:pt x="16757" y="14063"/>
                  </a:lnTo>
                  <a:lnTo>
                    <a:pt x="16955" y="13865"/>
                  </a:lnTo>
                  <a:lnTo>
                    <a:pt x="17113" y="1370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24"/>
            <p:cNvSpPr/>
            <p:nvPr/>
          </p:nvSpPr>
          <p:spPr>
            <a:xfrm>
              <a:off x="1417600" y="2283825"/>
              <a:ext cx="99325" cy="99325"/>
            </a:xfrm>
            <a:custGeom>
              <a:avLst/>
              <a:gdLst/>
              <a:ahLst/>
              <a:cxnLst/>
              <a:rect l="l" t="t" r="r" b="b"/>
              <a:pathLst>
                <a:path w="3973" h="3973" extrusionOk="0">
                  <a:moveTo>
                    <a:pt x="0" y="0"/>
                  </a:moveTo>
                  <a:lnTo>
                    <a:pt x="764" y="764"/>
                  </a:lnTo>
                  <a:lnTo>
                    <a:pt x="3973" y="3973"/>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24"/>
            <p:cNvSpPr/>
            <p:nvPr/>
          </p:nvSpPr>
          <p:spPr>
            <a:xfrm>
              <a:off x="1405000" y="2145450"/>
              <a:ext cx="374375" cy="350600"/>
            </a:xfrm>
            <a:custGeom>
              <a:avLst/>
              <a:gdLst/>
              <a:ahLst/>
              <a:cxnLst/>
              <a:rect l="l" t="t" r="r" b="b"/>
              <a:pathLst>
                <a:path w="14975" h="14024" extrusionOk="0">
                  <a:moveTo>
                    <a:pt x="912" y="1"/>
                  </a:moveTo>
                  <a:lnTo>
                    <a:pt x="1" y="912"/>
                  </a:lnTo>
                  <a:lnTo>
                    <a:pt x="1" y="1625"/>
                  </a:lnTo>
                  <a:lnTo>
                    <a:pt x="1110" y="516"/>
                  </a:lnTo>
                  <a:lnTo>
                    <a:pt x="14618" y="14023"/>
                  </a:lnTo>
                  <a:lnTo>
                    <a:pt x="14816" y="13865"/>
                  </a:lnTo>
                  <a:lnTo>
                    <a:pt x="14974" y="1370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24"/>
            <p:cNvSpPr/>
            <p:nvPr/>
          </p:nvSpPr>
          <p:spPr>
            <a:xfrm>
              <a:off x="1467400" y="2351450"/>
              <a:ext cx="36650" cy="36650"/>
            </a:xfrm>
            <a:custGeom>
              <a:avLst/>
              <a:gdLst/>
              <a:ahLst/>
              <a:cxnLst/>
              <a:rect l="l" t="t" r="r" b="b"/>
              <a:pathLst>
                <a:path w="1466" h="1466" extrusionOk="0">
                  <a:moveTo>
                    <a:pt x="1466" y="1466"/>
                  </a:move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24"/>
            <p:cNvSpPr/>
            <p:nvPr/>
          </p:nvSpPr>
          <p:spPr>
            <a:xfrm>
              <a:off x="1405000" y="2271225"/>
              <a:ext cx="31725" cy="55475"/>
            </a:xfrm>
            <a:custGeom>
              <a:avLst/>
              <a:gdLst/>
              <a:ahLst/>
              <a:cxnLst/>
              <a:rect l="l" t="t" r="r" b="b"/>
              <a:pathLst>
                <a:path w="1269" h="2219" extrusionOk="0">
                  <a:moveTo>
                    <a:pt x="1" y="0"/>
                  </a:moveTo>
                  <a:lnTo>
                    <a:pt x="1" y="674"/>
                  </a:lnTo>
                  <a:lnTo>
                    <a:pt x="738" y="1450"/>
                  </a:lnTo>
                  <a:lnTo>
                    <a:pt x="738" y="1450"/>
                  </a:lnTo>
                  <a:lnTo>
                    <a:pt x="912" y="1268"/>
                  </a:lnTo>
                  <a:lnTo>
                    <a:pt x="1268" y="1268"/>
                  </a:lnTo>
                  <a:lnTo>
                    <a:pt x="1" y="0"/>
                  </a:lnTo>
                  <a:close/>
                  <a:moveTo>
                    <a:pt x="738" y="1450"/>
                  </a:moveTo>
                  <a:lnTo>
                    <a:pt x="1" y="2219"/>
                  </a:lnTo>
                  <a:lnTo>
                    <a:pt x="753" y="1466"/>
                  </a:lnTo>
                  <a:lnTo>
                    <a:pt x="738" y="14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24"/>
            <p:cNvSpPr/>
            <p:nvPr/>
          </p:nvSpPr>
          <p:spPr>
            <a:xfrm>
              <a:off x="1405000" y="2302925"/>
              <a:ext cx="111925" cy="184200"/>
            </a:xfrm>
            <a:custGeom>
              <a:avLst/>
              <a:gdLst/>
              <a:ahLst/>
              <a:cxnLst/>
              <a:rect l="l" t="t" r="r" b="b"/>
              <a:pathLst>
                <a:path w="4477" h="7368" extrusionOk="0">
                  <a:moveTo>
                    <a:pt x="912" y="0"/>
                  </a:moveTo>
                  <a:lnTo>
                    <a:pt x="1" y="951"/>
                  </a:lnTo>
                  <a:lnTo>
                    <a:pt x="1" y="1664"/>
                  </a:lnTo>
                  <a:lnTo>
                    <a:pt x="1110" y="555"/>
                  </a:lnTo>
                  <a:lnTo>
                    <a:pt x="2496" y="1941"/>
                  </a:lnTo>
                  <a:lnTo>
                    <a:pt x="3942" y="3387"/>
                  </a:lnTo>
                  <a:lnTo>
                    <a:pt x="3942" y="3387"/>
                  </a:lnTo>
                  <a:lnTo>
                    <a:pt x="4120" y="3209"/>
                  </a:lnTo>
                  <a:lnTo>
                    <a:pt x="4279" y="3209"/>
                  </a:lnTo>
                  <a:lnTo>
                    <a:pt x="4318" y="3129"/>
                  </a:lnTo>
                  <a:lnTo>
                    <a:pt x="4358" y="3209"/>
                  </a:lnTo>
                  <a:lnTo>
                    <a:pt x="4477" y="3209"/>
                  </a:lnTo>
                  <a:lnTo>
                    <a:pt x="1268" y="0"/>
                  </a:lnTo>
                  <a:close/>
                  <a:moveTo>
                    <a:pt x="3942" y="3387"/>
                  </a:moveTo>
                  <a:lnTo>
                    <a:pt x="912" y="6417"/>
                  </a:lnTo>
                  <a:lnTo>
                    <a:pt x="1" y="7368"/>
                  </a:lnTo>
                  <a:lnTo>
                    <a:pt x="3962" y="3407"/>
                  </a:lnTo>
                  <a:lnTo>
                    <a:pt x="3942" y="3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24"/>
            <p:cNvSpPr/>
            <p:nvPr/>
          </p:nvSpPr>
          <p:spPr>
            <a:xfrm>
              <a:off x="1511950" y="2381150"/>
              <a:ext cx="2025" cy="2000"/>
            </a:xfrm>
            <a:custGeom>
              <a:avLst/>
              <a:gdLst/>
              <a:ahLst/>
              <a:cxnLst/>
              <a:rect l="l" t="t" r="r" b="b"/>
              <a:pathLst>
                <a:path w="81" h="80" extrusionOk="0">
                  <a:moveTo>
                    <a:pt x="40" y="0"/>
                  </a:moveTo>
                  <a:lnTo>
                    <a:pt x="1" y="80"/>
                  </a:lnTo>
                  <a:lnTo>
                    <a:pt x="8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24"/>
            <p:cNvSpPr/>
            <p:nvPr/>
          </p:nvSpPr>
          <p:spPr>
            <a:xfrm>
              <a:off x="3814425" y="1636425"/>
              <a:ext cx="3000" cy="7950"/>
            </a:xfrm>
            <a:custGeom>
              <a:avLst/>
              <a:gdLst/>
              <a:ahLst/>
              <a:cxnLst/>
              <a:rect l="l" t="t" r="r" b="b"/>
              <a:pathLst>
                <a:path w="120" h="318" extrusionOk="0">
                  <a:moveTo>
                    <a:pt x="1" y="1"/>
                  </a:moveTo>
                  <a:lnTo>
                    <a:pt x="1" y="318"/>
                  </a:lnTo>
                  <a:lnTo>
                    <a:pt x="120"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24"/>
            <p:cNvSpPr/>
            <p:nvPr/>
          </p:nvSpPr>
          <p:spPr>
            <a:xfrm>
              <a:off x="3822350" y="1555225"/>
              <a:ext cx="684325" cy="689275"/>
            </a:xfrm>
            <a:custGeom>
              <a:avLst/>
              <a:gdLst/>
              <a:ahLst/>
              <a:cxnLst/>
              <a:rect l="l" t="t" r="r" b="b"/>
              <a:pathLst>
                <a:path w="27373" h="27571" extrusionOk="0">
                  <a:moveTo>
                    <a:pt x="3209" y="357"/>
                  </a:moveTo>
                  <a:lnTo>
                    <a:pt x="357" y="3249"/>
                  </a:lnTo>
                  <a:lnTo>
                    <a:pt x="3211" y="359"/>
                  </a:lnTo>
                  <a:lnTo>
                    <a:pt x="3209" y="357"/>
                  </a:lnTo>
                  <a:close/>
                  <a:moveTo>
                    <a:pt x="3566" y="1"/>
                  </a:moveTo>
                  <a:lnTo>
                    <a:pt x="3211" y="359"/>
                  </a:lnTo>
                  <a:lnTo>
                    <a:pt x="26858" y="24006"/>
                  </a:lnTo>
                  <a:lnTo>
                    <a:pt x="23808" y="27016"/>
                  </a:lnTo>
                  <a:lnTo>
                    <a:pt x="357" y="3566"/>
                  </a:lnTo>
                  <a:lnTo>
                    <a:pt x="1" y="3922"/>
                  </a:lnTo>
                  <a:lnTo>
                    <a:pt x="3051" y="6933"/>
                  </a:lnTo>
                  <a:lnTo>
                    <a:pt x="23649" y="27571"/>
                  </a:lnTo>
                  <a:lnTo>
                    <a:pt x="24006" y="27571"/>
                  </a:lnTo>
                  <a:lnTo>
                    <a:pt x="24164" y="27373"/>
                  </a:lnTo>
                  <a:lnTo>
                    <a:pt x="27214" y="24362"/>
                  </a:lnTo>
                  <a:lnTo>
                    <a:pt x="27373" y="24164"/>
                  </a:lnTo>
                  <a:lnTo>
                    <a:pt x="27373" y="23808"/>
                  </a:lnTo>
                  <a:lnTo>
                    <a:pt x="27214" y="23649"/>
                  </a:lnTo>
                  <a:lnTo>
                    <a:pt x="10260" y="6735"/>
                  </a:lnTo>
                  <a:lnTo>
                    <a:pt x="6616" y="305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24"/>
            <p:cNvSpPr/>
            <p:nvPr/>
          </p:nvSpPr>
          <p:spPr>
            <a:xfrm>
              <a:off x="2629025" y="426275"/>
              <a:ext cx="13900" cy="6950"/>
            </a:xfrm>
            <a:custGeom>
              <a:avLst/>
              <a:gdLst/>
              <a:ahLst/>
              <a:cxnLst/>
              <a:rect l="l" t="t" r="r" b="b"/>
              <a:pathLst>
                <a:path w="556" h="278" extrusionOk="0">
                  <a:moveTo>
                    <a:pt x="1" y="0"/>
                  </a:moveTo>
                  <a:lnTo>
                    <a:pt x="278" y="238"/>
                  </a:lnTo>
                  <a:lnTo>
                    <a:pt x="278" y="278"/>
                  </a:lnTo>
                  <a:lnTo>
                    <a:pt x="55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24"/>
            <p:cNvSpPr/>
            <p:nvPr/>
          </p:nvSpPr>
          <p:spPr>
            <a:xfrm>
              <a:off x="2619125" y="433200"/>
              <a:ext cx="3975" cy="6950"/>
            </a:xfrm>
            <a:custGeom>
              <a:avLst/>
              <a:gdLst/>
              <a:ahLst/>
              <a:cxnLst/>
              <a:rect l="l" t="t" r="r" b="b"/>
              <a:pathLst>
                <a:path w="159" h="278" extrusionOk="0">
                  <a:moveTo>
                    <a:pt x="1" y="1"/>
                  </a:moveTo>
                  <a:lnTo>
                    <a:pt x="1" y="27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24"/>
            <p:cNvSpPr/>
            <p:nvPr/>
          </p:nvSpPr>
          <p:spPr>
            <a:xfrm>
              <a:off x="2635950" y="440125"/>
              <a:ext cx="587300" cy="587300"/>
            </a:xfrm>
            <a:custGeom>
              <a:avLst/>
              <a:gdLst/>
              <a:ahLst/>
              <a:cxnLst/>
              <a:rect l="l" t="t" r="r" b="b"/>
              <a:pathLst>
                <a:path w="23492" h="23492" extrusionOk="0">
                  <a:moveTo>
                    <a:pt x="1" y="1"/>
                  </a:moveTo>
                  <a:lnTo>
                    <a:pt x="1" y="41"/>
                  </a:lnTo>
                  <a:lnTo>
                    <a:pt x="3210" y="3249"/>
                  </a:lnTo>
                  <a:lnTo>
                    <a:pt x="23491" y="2349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24"/>
            <p:cNvSpPr/>
            <p:nvPr/>
          </p:nvSpPr>
          <p:spPr>
            <a:xfrm>
              <a:off x="2772625" y="426275"/>
              <a:ext cx="106975" cy="106975"/>
            </a:xfrm>
            <a:custGeom>
              <a:avLst/>
              <a:gdLst/>
              <a:ahLst/>
              <a:cxnLst/>
              <a:rect l="l" t="t" r="r" b="b"/>
              <a:pathLst>
                <a:path w="4279" h="4279" extrusionOk="0">
                  <a:moveTo>
                    <a:pt x="0" y="0"/>
                  </a:moveTo>
                  <a:lnTo>
                    <a:pt x="4279" y="4279"/>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24"/>
            <p:cNvSpPr/>
            <p:nvPr/>
          </p:nvSpPr>
          <p:spPr>
            <a:xfrm>
              <a:off x="2772625" y="426275"/>
              <a:ext cx="21675" cy="14875"/>
            </a:xfrm>
            <a:custGeom>
              <a:avLst/>
              <a:gdLst/>
              <a:ahLst/>
              <a:cxnLst/>
              <a:rect l="l" t="t" r="r" b="b"/>
              <a:pathLst>
                <a:path w="867" h="595" extrusionOk="0">
                  <a:moveTo>
                    <a:pt x="0" y="0"/>
                  </a:moveTo>
                  <a:lnTo>
                    <a:pt x="634" y="595"/>
                  </a:lnTo>
                  <a:lnTo>
                    <a:pt x="634" y="238"/>
                  </a:lnTo>
                  <a:lnTo>
                    <a:pt x="866" y="6"/>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24"/>
            <p:cNvSpPr/>
            <p:nvPr/>
          </p:nvSpPr>
          <p:spPr>
            <a:xfrm>
              <a:off x="2788475" y="426275"/>
              <a:ext cx="190150" cy="106975"/>
            </a:xfrm>
            <a:custGeom>
              <a:avLst/>
              <a:gdLst/>
              <a:ahLst/>
              <a:cxnLst/>
              <a:rect l="l" t="t" r="r" b="b"/>
              <a:pathLst>
                <a:path w="7606" h="4279" extrusionOk="0">
                  <a:moveTo>
                    <a:pt x="7606" y="0"/>
                  </a:moveTo>
                  <a:lnTo>
                    <a:pt x="7329" y="238"/>
                  </a:lnTo>
                  <a:lnTo>
                    <a:pt x="3843" y="3724"/>
                  </a:lnTo>
                  <a:lnTo>
                    <a:pt x="7606" y="0"/>
                  </a:lnTo>
                  <a:close/>
                  <a:moveTo>
                    <a:pt x="238" y="0"/>
                  </a:moveTo>
                  <a:lnTo>
                    <a:pt x="0" y="238"/>
                  </a:lnTo>
                  <a:lnTo>
                    <a:pt x="0" y="595"/>
                  </a:lnTo>
                  <a:lnTo>
                    <a:pt x="3645" y="4279"/>
                  </a:lnTo>
                  <a:lnTo>
                    <a:pt x="3645" y="3922"/>
                  </a:lnTo>
                  <a:lnTo>
                    <a:pt x="3843" y="3724"/>
                  </a:lnTo>
                  <a:lnTo>
                    <a:pt x="3843" y="3724"/>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24"/>
            <p:cNvSpPr/>
            <p:nvPr/>
          </p:nvSpPr>
          <p:spPr>
            <a:xfrm>
              <a:off x="2879575" y="432225"/>
              <a:ext cx="427850" cy="519925"/>
            </a:xfrm>
            <a:custGeom>
              <a:avLst/>
              <a:gdLst/>
              <a:ahLst/>
              <a:cxnLst/>
              <a:rect l="l" t="t" r="r" b="b"/>
              <a:pathLst>
                <a:path w="17114" h="20797" extrusionOk="0">
                  <a:moveTo>
                    <a:pt x="3685" y="0"/>
                  </a:moveTo>
                  <a:lnTo>
                    <a:pt x="1" y="3684"/>
                  </a:lnTo>
                  <a:lnTo>
                    <a:pt x="1" y="4041"/>
                  </a:lnTo>
                  <a:lnTo>
                    <a:pt x="16757" y="20797"/>
                  </a:lnTo>
                  <a:lnTo>
                    <a:pt x="16955" y="20599"/>
                  </a:lnTo>
                  <a:lnTo>
                    <a:pt x="17113" y="20440"/>
                  </a:lnTo>
                  <a:lnTo>
                    <a:pt x="555" y="3842"/>
                  </a:lnTo>
                  <a:lnTo>
                    <a:pt x="3843" y="515"/>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24"/>
            <p:cNvSpPr/>
            <p:nvPr/>
          </p:nvSpPr>
          <p:spPr>
            <a:xfrm>
              <a:off x="3108350" y="426275"/>
              <a:ext cx="358500" cy="357525"/>
            </a:xfrm>
            <a:custGeom>
              <a:avLst/>
              <a:gdLst/>
              <a:ahLst/>
              <a:cxnLst/>
              <a:rect l="l" t="t" r="r" b="b"/>
              <a:pathLst>
                <a:path w="14340" h="14301" extrusionOk="0">
                  <a:moveTo>
                    <a:pt x="0" y="0"/>
                  </a:moveTo>
                  <a:lnTo>
                    <a:pt x="14340" y="14300"/>
                  </a:lnTo>
                  <a:lnTo>
                    <a:pt x="3803" y="3764"/>
                  </a:lnTo>
                  <a:lnTo>
                    <a:pt x="634" y="595"/>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24"/>
            <p:cNvSpPr/>
            <p:nvPr/>
          </p:nvSpPr>
          <p:spPr>
            <a:xfrm>
              <a:off x="2971675" y="426275"/>
              <a:ext cx="427850" cy="433775"/>
            </a:xfrm>
            <a:custGeom>
              <a:avLst/>
              <a:gdLst/>
              <a:ahLst/>
              <a:cxnLst/>
              <a:rect l="l" t="t" r="r" b="b"/>
              <a:pathLst>
                <a:path w="17114" h="17351" extrusionOk="0">
                  <a:moveTo>
                    <a:pt x="278" y="0"/>
                  </a:moveTo>
                  <a:lnTo>
                    <a:pt x="1" y="238"/>
                  </a:lnTo>
                  <a:lnTo>
                    <a:pt x="1" y="595"/>
                  </a:lnTo>
                  <a:lnTo>
                    <a:pt x="16757" y="17351"/>
                  </a:lnTo>
                  <a:lnTo>
                    <a:pt x="16915" y="17153"/>
                  </a:lnTo>
                  <a:lnTo>
                    <a:pt x="17113" y="16994"/>
                  </a:lnTo>
                  <a:lnTo>
                    <a:pt x="516"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24"/>
            <p:cNvSpPr/>
            <p:nvPr/>
          </p:nvSpPr>
          <p:spPr>
            <a:xfrm>
              <a:off x="3108350" y="426275"/>
              <a:ext cx="19825" cy="14875"/>
            </a:xfrm>
            <a:custGeom>
              <a:avLst/>
              <a:gdLst/>
              <a:ahLst/>
              <a:cxnLst/>
              <a:rect l="l" t="t" r="r" b="b"/>
              <a:pathLst>
                <a:path w="793" h="595" extrusionOk="0">
                  <a:moveTo>
                    <a:pt x="0" y="0"/>
                  </a:moveTo>
                  <a:lnTo>
                    <a:pt x="634" y="595"/>
                  </a:lnTo>
                  <a:lnTo>
                    <a:pt x="634" y="238"/>
                  </a:lnTo>
                  <a:lnTo>
                    <a:pt x="792"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8" name="Google Shape;14948;p24"/>
            <p:cNvSpPr/>
            <p:nvPr/>
          </p:nvSpPr>
          <p:spPr>
            <a:xfrm>
              <a:off x="3124175" y="426275"/>
              <a:ext cx="164425" cy="94100"/>
            </a:xfrm>
            <a:custGeom>
              <a:avLst/>
              <a:gdLst/>
              <a:ahLst/>
              <a:cxnLst/>
              <a:rect l="l" t="t" r="r" b="b"/>
              <a:pathLst>
                <a:path w="6577" h="3764" extrusionOk="0">
                  <a:moveTo>
                    <a:pt x="6577" y="0"/>
                  </a:moveTo>
                  <a:lnTo>
                    <a:pt x="6299" y="238"/>
                  </a:lnTo>
                  <a:lnTo>
                    <a:pt x="3327" y="3248"/>
                  </a:lnTo>
                  <a:lnTo>
                    <a:pt x="3328" y="3249"/>
                  </a:lnTo>
                  <a:lnTo>
                    <a:pt x="6577" y="0"/>
                  </a:lnTo>
                  <a:close/>
                  <a:moveTo>
                    <a:pt x="239" y="0"/>
                  </a:moveTo>
                  <a:lnTo>
                    <a:pt x="1" y="238"/>
                  </a:lnTo>
                  <a:lnTo>
                    <a:pt x="1" y="595"/>
                  </a:lnTo>
                  <a:lnTo>
                    <a:pt x="3170" y="3764"/>
                  </a:lnTo>
                  <a:lnTo>
                    <a:pt x="3170" y="3407"/>
                  </a:lnTo>
                  <a:lnTo>
                    <a:pt x="3327" y="3248"/>
                  </a:lnTo>
                  <a:lnTo>
                    <a:pt x="516" y="436"/>
                  </a:lnTo>
                  <a:lnTo>
                    <a:pt x="9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9" name="Google Shape;14949;p24"/>
            <p:cNvSpPr/>
            <p:nvPr/>
          </p:nvSpPr>
          <p:spPr>
            <a:xfrm>
              <a:off x="3203400" y="432225"/>
              <a:ext cx="342675" cy="351575"/>
            </a:xfrm>
            <a:custGeom>
              <a:avLst/>
              <a:gdLst/>
              <a:ahLst/>
              <a:cxnLst/>
              <a:rect l="l" t="t" r="r" b="b"/>
              <a:pathLst>
                <a:path w="13707" h="14063" extrusionOk="0">
                  <a:moveTo>
                    <a:pt x="3328" y="515"/>
                  </a:moveTo>
                  <a:lnTo>
                    <a:pt x="3309" y="534"/>
                  </a:lnTo>
                  <a:lnTo>
                    <a:pt x="13707" y="10893"/>
                  </a:lnTo>
                  <a:lnTo>
                    <a:pt x="13707" y="10893"/>
                  </a:lnTo>
                  <a:lnTo>
                    <a:pt x="3328" y="515"/>
                  </a:lnTo>
                  <a:close/>
                  <a:moveTo>
                    <a:pt x="3130" y="0"/>
                  </a:moveTo>
                  <a:lnTo>
                    <a:pt x="1" y="3169"/>
                  </a:lnTo>
                  <a:lnTo>
                    <a:pt x="1" y="3526"/>
                  </a:lnTo>
                  <a:lnTo>
                    <a:pt x="10538" y="14062"/>
                  </a:lnTo>
                  <a:lnTo>
                    <a:pt x="10696" y="13904"/>
                  </a:lnTo>
                  <a:lnTo>
                    <a:pt x="10894" y="13706"/>
                  </a:lnTo>
                  <a:lnTo>
                    <a:pt x="516" y="3327"/>
                  </a:lnTo>
                  <a:lnTo>
                    <a:pt x="3309" y="534"/>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24"/>
            <p:cNvSpPr/>
            <p:nvPr/>
          </p:nvSpPr>
          <p:spPr>
            <a:xfrm>
              <a:off x="3429850" y="428900"/>
              <a:ext cx="177925" cy="177925"/>
            </a:xfrm>
            <a:custGeom>
              <a:avLst/>
              <a:gdLst/>
              <a:ahLst/>
              <a:cxnLst/>
              <a:rect l="l" t="t" r="r" b="b"/>
              <a:pathLst>
                <a:path w="7117" h="7117" extrusionOk="0">
                  <a:moveTo>
                    <a:pt x="1" y="1"/>
                  </a:moveTo>
                  <a:lnTo>
                    <a:pt x="489" y="490"/>
                  </a:lnTo>
                  <a:lnTo>
                    <a:pt x="7117" y="71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24"/>
            <p:cNvSpPr/>
            <p:nvPr/>
          </p:nvSpPr>
          <p:spPr>
            <a:xfrm>
              <a:off x="3281650" y="426275"/>
              <a:ext cx="272350" cy="278300"/>
            </a:xfrm>
            <a:custGeom>
              <a:avLst/>
              <a:gdLst/>
              <a:ahLst/>
              <a:cxnLst/>
              <a:rect l="l" t="t" r="r" b="b"/>
              <a:pathLst>
                <a:path w="10894" h="11132" extrusionOk="0">
                  <a:moveTo>
                    <a:pt x="278" y="0"/>
                  </a:moveTo>
                  <a:lnTo>
                    <a:pt x="0" y="238"/>
                  </a:lnTo>
                  <a:lnTo>
                    <a:pt x="0" y="595"/>
                  </a:lnTo>
                  <a:lnTo>
                    <a:pt x="10577" y="11131"/>
                  </a:lnTo>
                  <a:lnTo>
                    <a:pt x="10735" y="10973"/>
                  </a:lnTo>
                  <a:lnTo>
                    <a:pt x="10894" y="10775"/>
                  </a:lnTo>
                  <a:lnTo>
                    <a:pt x="555" y="436"/>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24"/>
            <p:cNvSpPr/>
            <p:nvPr/>
          </p:nvSpPr>
          <p:spPr>
            <a:xfrm>
              <a:off x="3427225" y="426275"/>
              <a:ext cx="21800" cy="14875"/>
            </a:xfrm>
            <a:custGeom>
              <a:avLst/>
              <a:gdLst/>
              <a:ahLst/>
              <a:cxnLst/>
              <a:rect l="l" t="t" r="r" b="b"/>
              <a:pathLst>
                <a:path w="872" h="595" extrusionOk="0">
                  <a:moveTo>
                    <a:pt x="872" y="0"/>
                  </a:moveTo>
                  <a:lnTo>
                    <a:pt x="785" y="75"/>
                  </a:lnTo>
                  <a:lnTo>
                    <a:pt x="793" y="80"/>
                  </a:lnTo>
                  <a:lnTo>
                    <a:pt x="872" y="0"/>
                  </a:lnTo>
                  <a:close/>
                  <a:moveTo>
                    <a:pt x="0" y="0"/>
                  </a:moveTo>
                  <a:lnTo>
                    <a:pt x="594" y="595"/>
                  </a:lnTo>
                  <a:lnTo>
                    <a:pt x="594" y="238"/>
                  </a:lnTo>
                  <a:lnTo>
                    <a:pt x="785" y="75"/>
                  </a:lnTo>
                  <a:lnTo>
                    <a:pt x="67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24"/>
            <p:cNvSpPr/>
            <p:nvPr/>
          </p:nvSpPr>
          <p:spPr>
            <a:xfrm>
              <a:off x="3737175" y="445100"/>
              <a:ext cx="170375" cy="171325"/>
            </a:xfrm>
            <a:custGeom>
              <a:avLst/>
              <a:gdLst/>
              <a:ahLst/>
              <a:cxnLst/>
              <a:rect l="l" t="t" r="r" b="b"/>
              <a:pathLst>
                <a:path w="6815" h="6853" extrusionOk="0">
                  <a:moveTo>
                    <a:pt x="3408" y="0"/>
                  </a:moveTo>
                  <a:lnTo>
                    <a:pt x="912" y="2535"/>
                  </a:lnTo>
                  <a:lnTo>
                    <a:pt x="1" y="3407"/>
                  </a:lnTo>
                  <a:lnTo>
                    <a:pt x="3408" y="6853"/>
                  </a:lnTo>
                  <a:lnTo>
                    <a:pt x="6814" y="3407"/>
                  </a:lnTo>
                  <a:lnTo>
                    <a:pt x="34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24"/>
            <p:cNvSpPr/>
            <p:nvPr/>
          </p:nvSpPr>
          <p:spPr>
            <a:xfrm>
              <a:off x="3634200" y="426275"/>
              <a:ext cx="179275" cy="96075"/>
            </a:xfrm>
            <a:custGeom>
              <a:avLst/>
              <a:gdLst/>
              <a:ahLst/>
              <a:cxnLst/>
              <a:rect l="l" t="t" r="r" b="b"/>
              <a:pathLst>
                <a:path w="7171" h="3843" extrusionOk="0">
                  <a:moveTo>
                    <a:pt x="119" y="0"/>
                  </a:moveTo>
                  <a:lnTo>
                    <a:pt x="0" y="80"/>
                  </a:lnTo>
                  <a:lnTo>
                    <a:pt x="3763" y="3843"/>
                  </a:lnTo>
                  <a:lnTo>
                    <a:pt x="7170" y="436"/>
                  </a:lnTo>
                  <a:lnTo>
                    <a:pt x="67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24"/>
            <p:cNvSpPr/>
            <p:nvPr/>
          </p:nvSpPr>
          <p:spPr>
            <a:xfrm>
              <a:off x="3831275" y="426275"/>
              <a:ext cx="179275" cy="96075"/>
            </a:xfrm>
            <a:custGeom>
              <a:avLst/>
              <a:gdLst/>
              <a:ahLst/>
              <a:cxnLst/>
              <a:rect l="l" t="t" r="r" b="b"/>
              <a:pathLst>
                <a:path w="7171" h="3843" extrusionOk="0">
                  <a:moveTo>
                    <a:pt x="436" y="0"/>
                  </a:moveTo>
                  <a:lnTo>
                    <a:pt x="0" y="436"/>
                  </a:lnTo>
                  <a:lnTo>
                    <a:pt x="2417" y="2852"/>
                  </a:lnTo>
                  <a:lnTo>
                    <a:pt x="3407" y="3843"/>
                  </a:lnTo>
                  <a:lnTo>
                    <a:pt x="7170" y="80"/>
                  </a:lnTo>
                  <a:lnTo>
                    <a:pt x="70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24"/>
            <p:cNvSpPr/>
            <p:nvPr/>
          </p:nvSpPr>
          <p:spPr>
            <a:xfrm>
              <a:off x="3820375" y="426275"/>
              <a:ext cx="3975" cy="2000"/>
            </a:xfrm>
            <a:custGeom>
              <a:avLst/>
              <a:gdLst/>
              <a:ahLst/>
              <a:cxnLst/>
              <a:rect l="l" t="t" r="r" b="b"/>
              <a:pathLst>
                <a:path w="159" h="80" extrusionOk="0">
                  <a:moveTo>
                    <a:pt x="0"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24"/>
            <p:cNvSpPr/>
            <p:nvPr/>
          </p:nvSpPr>
          <p:spPr>
            <a:xfrm>
              <a:off x="3442075" y="426275"/>
              <a:ext cx="192150" cy="198075"/>
            </a:xfrm>
            <a:custGeom>
              <a:avLst/>
              <a:gdLst/>
              <a:ahLst/>
              <a:cxnLst/>
              <a:rect l="l" t="t" r="r" b="b"/>
              <a:pathLst>
                <a:path w="7686" h="7923" extrusionOk="0">
                  <a:moveTo>
                    <a:pt x="278" y="0"/>
                  </a:moveTo>
                  <a:lnTo>
                    <a:pt x="0" y="238"/>
                  </a:lnTo>
                  <a:lnTo>
                    <a:pt x="0" y="595"/>
                  </a:lnTo>
                  <a:lnTo>
                    <a:pt x="7329" y="7923"/>
                  </a:lnTo>
                  <a:lnTo>
                    <a:pt x="7685" y="7606"/>
                  </a:lnTo>
                  <a:lnTo>
                    <a:pt x="515" y="436"/>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24"/>
            <p:cNvSpPr/>
            <p:nvPr/>
          </p:nvSpPr>
          <p:spPr>
            <a:xfrm>
              <a:off x="3759975" y="445100"/>
              <a:ext cx="62400" cy="63400"/>
            </a:xfrm>
            <a:custGeom>
              <a:avLst/>
              <a:gdLst/>
              <a:ahLst/>
              <a:cxnLst/>
              <a:rect l="l" t="t" r="r" b="b"/>
              <a:pathLst>
                <a:path w="2496" h="2536" extrusionOk="0">
                  <a:moveTo>
                    <a:pt x="2496" y="0"/>
                  </a:moveTo>
                  <a:lnTo>
                    <a:pt x="0" y="2535"/>
                  </a:lnTo>
                  <a:lnTo>
                    <a:pt x="249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24"/>
            <p:cNvSpPr/>
            <p:nvPr/>
          </p:nvSpPr>
          <p:spPr>
            <a:xfrm>
              <a:off x="4041425" y="432225"/>
              <a:ext cx="241450" cy="272350"/>
            </a:xfrm>
            <a:custGeom>
              <a:avLst/>
              <a:gdLst/>
              <a:ahLst/>
              <a:cxnLst/>
              <a:rect l="l" t="t" r="r" b="b"/>
              <a:pathLst>
                <a:path w="9658" h="10894" extrusionOk="0">
                  <a:moveTo>
                    <a:pt x="6290" y="515"/>
                  </a:moveTo>
                  <a:lnTo>
                    <a:pt x="6290" y="515"/>
                  </a:lnTo>
                  <a:lnTo>
                    <a:pt x="6290" y="515"/>
                  </a:lnTo>
                  <a:close/>
                  <a:moveTo>
                    <a:pt x="6290" y="515"/>
                  </a:moveTo>
                  <a:lnTo>
                    <a:pt x="4032" y="2773"/>
                  </a:lnTo>
                  <a:lnTo>
                    <a:pt x="6290" y="515"/>
                  </a:lnTo>
                  <a:close/>
                  <a:moveTo>
                    <a:pt x="4032" y="2773"/>
                  </a:moveTo>
                  <a:lnTo>
                    <a:pt x="3755" y="3050"/>
                  </a:lnTo>
                  <a:lnTo>
                    <a:pt x="4032" y="2773"/>
                  </a:lnTo>
                  <a:close/>
                  <a:moveTo>
                    <a:pt x="3755" y="3050"/>
                  </a:moveTo>
                  <a:lnTo>
                    <a:pt x="3438" y="3367"/>
                  </a:lnTo>
                  <a:lnTo>
                    <a:pt x="3755" y="3050"/>
                  </a:lnTo>
                  <a:close/>
                  <a:moveTo>
                    <a:pt x="3438" y="3367"/>
                  </a:moveTo>
                  <a:lnTo>
                    <a:pt x="3359" y="3446"/>
                  </a:lnTo>
                  <a:lnTo>
                    <a:pt x="3438" y="3367"/>
                  </a:lnTo>
                  <a:close/>
                  <a:moveTo>
                    <a:pt x="3359" y="3446"/>
                  </a:moveTo>
                  <a:lnTo>
                    <a:pt x="3280" y="3526"/>
                  </a:lnTo>
                  <a:lnTo>
                    <a:pt x="3359" y="3446"/>
                  </a:lnTo>
                  <a:close/>
                  <a:moveTo>
                    <a:pt x="3280" y="3526"/>
                  </a:moveTo>
                  <a:lnTo>
                    <a:pt x="3240" y="3565"/>
                  </a:lnTo>
                  <a:lnTo>
                    <a:pt x="3280" y="3526"/>
                  </a:lnTo>
                  <a:close/>
                  <a:moveTo>
                    <a:pt x="3240" y="3565"/>
                  </a:moveTo>
                  <a:lnTo>
                    <a:pt x="0" y="6805"/>
                  </a:lnTo>
                  <a:lnTo>
                    <a:pt x="0" y="6805"/>
                  </a:lnTo>
                  <a:lnTo>
                    <a:pt x="3240" y="3565"/>
                  </a:lnTo>
                  <a:close/>
                  <a:moveTo>
                    <a:pt x="6449" y="0"/>
                  </a:moveTo>
                  <a:lnTo>
                    <a:pt x="6449" y="357"/>
                  </a:lnTo>
                  <a:lnTo>
                    <a:pt x="6290" y="515"/>
                  </a:lnTo>
                  <a:lnTo>
                    <a:pt x="9142" y="3367"/>
                  </a:lnTo>
                  <a:lnTo>
                    <a:pt x="5419" y="7091"/>
                  </a:lnTo>
                  <a:lnTo>
                    <a:pt x="1973" y="10537"/>
                  </a:lnTo>
                  <a:lnTo>
                    <a:pt x="2131" y="10735"/>
                  </a:lnTo>
                  <a:lnTo>
                    <a:pt x="2329" y="10893"/>
                  </a:lnTo>
                  <a:lnTo>
                    <a:pt x="9657" y="3565"/>
                  </a:lnTo>
                  <a:lnTo>
                    <a:pt x="9657" y="3526"/>
                  </a:lnTo>
                  <a:lnTo>
                    <a:pt x="9657" y="3446"/>
                  </a:lnTo>
                  <a:lnTo>
                    <a:pt x="9657" y="3367"/>
                  </a:lnTo>
                  <a:lnTo>
                    <a:pt x="9657" y="3209"/>
                  </a:lnTo>
                  <a:lnTo>
                    <a:pt x="9499" y="3050"/>
                  </a:lnTo>
                  <a:lnTo>
                    <a:pt x="9222" y="2773"/>
                  </a:lnTo>
                  <a:lnTo>
                    <a:pt x="644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24"/>
            <p:cNvSpPr/>
            <p:nvPr/>
          </p:nvSpPr>
          <p:spPr>
            <a:xfrm>
              <a:off x="3822350" y="445100"/>
              <a:ext cx="179275" cy="179250"/>
            </a:xfrm>
            <a:custGeom>
              <a:avLst/>
              <a:gdLst/>
              <a:ahLst/>
              <a:cxnLst/>
              <a:rect l="l" t="t" r="r" b="b"/>
              <a:pathLst>
                <a:path w="7171" h="7170" extrusionOk="0">
                  <a:moveTo>
                    <a:pt x="3407" y="3407"/>
                  </a:moveTo>
                  <a:lnTo>
                    <a:pt x="7171" y="7170"/>
                  </a:lnTo>
                  <a:lnTo>
                    <a:pt x="7171" y="7170"/>
                  </a:lnTo>
                  <a:lnTo>
                    <a:pt x="2298" y="2298"/>
                  </a:lnTo>
                  <a:lnTo>
                    <a:pt x="1" y="0"/>
                  </a:ln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24"/>
            <p:cNvSpPr/>
            <p:nvPr/>
          </p:nvSpPr>
          <p:spPr>
            <a:xfrm>
              <a:off x="3916425" y="426275"/>
              <a:ext cx="286225" cy="198075"/>
            </a:xfrm>
            <a:custGeom>
              <a:avLst/>
              <a:gdLst/>
              <a:ahLst/>
              <a:cxnLst/>
              <a:rect l="l" t="t" r="r" b="b"/>
              <a:pathLst>
                <a:path w="11449" h="7923" extrusionOk="0">
                  <a:moveTo>
                    <a:pt x="10498" y="0"/>
                  </a:moveTo>
                  <a:lnTo>
                    <a:pt x="10934" y="436"/>
                  </a:lnTo>
                  <a:lnTo>
                    <a:pt x="3764" y="7566"/>
                  </a:lnTo>
                  <a:lnTo>
                    <a:pt x="1" y="3843"/>
                  </a:lnTo>
                  <a:lnTo>
                    <a:pt x="3922" y="7764"/>
                  </a:lnTo>
                  <a:lnTo>
                    <a:pt x="4121" y="7923"/>
                  </a:lnTo>
                  <a:lnTo>
                    <a:pt x="11449" y="595"/>
                  </a:lnTo>
                  <a:lnTo>
                    <a:pt x="11449" y="238"/>
                  </a:lnTo>
                  <a:lnTo>
                    <a:pt x="11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24"/>
            <p:cNvSpPr/>
            <p:nvPr/>
          </p:nvSpPr>
          <p:spPr>
            <a:xfrm>
              <a:off x="3822350" y="426275"/>
              <a:ext cx="2000" cy="2000"/>
            </a:xfrm>
            <a:custGeom>
              <a:avLst/>
              <a:gdLst/>
              <a:ahLst/>
              <a:cxnLst/>
              <a:rect l="l" t="t" r="r" b="b"/>
              <a:pathLst>
                <a:path w="80"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24"/>
            <p:cNvSpPr/>
            <p:nvPr/>
          </p:nvSpPr>
          <p:spPr>
            <a:xfrm>
              <a:off x="3822350" y="445100"/>
              <a:ext cx="57475" cy="57450"/>
            </a:xfrm>
            <a:custGeom>
              <a:avLst/>
              <a:gdLst/>
              <a:ahLst/>
              <a:cxnLst/>
              <a:rect l="l" t="t" r="r" b="b"/>
              <a:pathLst>
                <a:path w="2299" h="2298" extrusionOk="0">
                  <a:moveTo>
                    <a:pt x="2298"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24"/>
            <p:cNvSpPr/>
            <p:nvPr/>
          </p:nvSpPr>
          <p:spPr>
            <a:xfrm>
              <a:off x="3802550" y="426275"/>
              <a:ext cx="39625" cy="10925"/>
            </a:xfrm>
            <a:custGeom>
              <a:avLst/>
              <a:gdLst/>
              <a:ahLst/>
              <a:cxnLst/>
              <a:rect l="l" t="t" r="r" b="b"/>
              <a:pathLst>
                <a:path w="1585" h="437" extrusionOk="0">
                  <a:moveTo>
                    <a:pt x="0" y="0"/>
                  </a:moveTo>
                  <a:lnTo>
                    <a:pt x="436" y="436"/>
                  </a:lnTo>
                  <a:lnTo>
                    <a:pt x="634" y="238"/>
                  </a:lnTo>
                  <a:lnTo>
                    <a:pt x="991" y="238"/>
                  </a:lnTo>
                  <a:lnTo>
                    <a:pt x="1149" y="436"/>
                  </a:lnTo>
                  <a:lnTo>
                    <a:pt x="1585" y="0"/>
                  </a:lnTo>
                  <a:lnTo>
                    <a:pt x="872" y="0"/>
                  </a:lnTo>
                  <a:lnTo>
                    <a:pt x="793" y="80"/>
                  </a:lnTo>
                  <a:lnTo>
                    <a:pt x="7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24"/>
            <p:cNvSpPr/>
            <p:nvPr/>
          </p:nvSpPr>
          <p:spPr>
            <a:xfrm>
              <a:off x="3746100" y="947175"/>
              <a:ext cx="680375" cy="688300"/>
            </a:xfrm>
            <a:custGeom>
              <a:avLst/>
              <a:gdLst/>
              <a:ahLst/>
              <a:cxnLst/>
              <a:rect l="l" t="t" r="r" b="b"/>
              <a:pathLst>
                <a:path w="27215" h="27532" extrusionOk="0">
                  <a:moveTo>
                    <a:pt x="23649" y="515"/>
                  </a:moveTo>
                  <a:lnTo>
                    <a:pt x="13897" y="10284"/>
                  </a:lnTo>
                  <a:lnTo>
                    <a:pt x="23669" y="535"/>
                  </a:lnTo>
                  <a:lnTo>
                    <a:pt x="23649" y="515"/>
                  </a:lnTo>
                  <a:close/>
                  <a:moveTo>
                    <a:pt x="13897" y="10284"/>
                  </a:moveTo>
                  <a:lnTo>
                    <a:pt x="6893" y="17272"/>
                  </a:lnTo>
                  <a:lnTo>
                    <a:pt x="3834" y="20363"/>
                  </a:lnTo>
                  <a:lnTo>
                    <a:pt x="13897" y="10284"/>
                  </a:lnTo>
                  <a:close/>
                  <a:moveTo>
                    <a:pt x="3834" y="20363"/>
                  </a:moveTo>
                  <a:lnTo>
                    <a:pt x="2861" y="21339"/>
                  </a:lnTo>
                  <a:lnTo>
                    <a:pt x="3249" y="20956"/>
                  </a:lnTo>
                  <a:lnTo>
                    <a:pt x="3834" y="20363"/>
                  </a:lnTo>
                  <a:close/>
                  <a:moveTo>
                    <a:pt x="2861" y="21339"/>
                  </a:moveTo>
                  <a:lnTo>
                    <a:pt x="1" y="24164"/>
                  </a:lnTo>
                  <a:lnTo>
                    <a:pt x="1620" y="25765"/>
                  </a:lnTo>
                  <a:lnTo>
                    <a:pt x="40" y="24164"/>
                  </a:lnTo>
                  <a:lnTo>
                    <a:pt x="2861" y="21339"/>
                  </a:lnTo>
                  <a:close/>
                  <a:moveTo>
                    <a:pt x="1620" y="25765"/>
                  </a:moveTo>
                  <a:lnTo>
                    <a:pt x="3051" y="27214"/>
                  </a:lnTo>
                  <a:lnTo>
                    <a:pt x="3069" y="27196"/>
                  </a:lnTo>
                  <a:lnTo>
                    <a:pt x="3069" y="27196"/>
                  </a:lnTo>
                  <a:lnTo>
                    <a:pt x="1620" y="25765"/>
                  </a:lnTo>
                  <a:close/>
                  <a:moveTo>
                    <a:pt x="23808" y="1"/>
                  </a:moveTo>
                  <a:lnTo>
                    <a:pt x="23847" y="357"/>
                  </a:lnTo>
                  <a:lnTo>
                    <a:pt x="23669" y="535"/>
                  </a:lnTo>
                  <a:lnTo>
                    <a:pt x="26699" y="3566"/>
                  </a:lnTo>
                  <a:lnTo>
                    <a:pt x="3069" y="27196"/>
                  </a:lnTo>
                  <a:lnTo>
                    <a:pt x="3069" y="27196"/>
                  </a:lnTo>
                  <a:lnTo>
                    <a:pt x="3407" y="27531"/>
                  </a:lnTo>
                  <a:lnTo>
                    <a:pt x="6616" y="24323"/>
                  </a:lnTo>
                  <a:lnTo>
                    <a:pt x="26858" y="4081"/>
                  </a:lnTo>
                  <a:lnTo>
                    <a:pt x="27214" y="3724"/>
                  </a:lnTo>
                  <a:lnTo>
                    <a:pt x="27214" y="3368"/>
                  </a:lnTo>
                  <a:lnTo>
                    <a:pt x="27016" y="3209"/>
                  </a:lnTo>
                  <a:lnTo>
                    <a:pt x="24006" y="159"/>
                  </a:lnTo>
                  <a:lnTo>
                    <a:pt x="238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24"/>
            <p:cNvSpPr/>
            <p:nvPr/>
          </p:nvSpPr>
          <p:spPr>
            <a:xfrm>
              <a:off x="3223225" y="947175"/>
              <a:ext cx="604100" cy="604125"/>
            </a:xfrm>
            <a:custGeom>
              <a:avLst/>
              <a:gdLst/>
              <a:ahLst/>
              <a:cxnLst/>
              <a:rect l="l" t="t" r="r" b="b"/>
              <a:pathLst>
                <a:path w="24164" h="24165" extrusionOk="0">
                  <a:moveTo>
                    <a:pt x="3209" y="1"/>
                  </a:moveTo>
                  <a:lnTo>
                    <a:pt x="3011" y="199"/>
                  </a:lnTo>
                  <a:lnTo>
                    <a:pt x="0" y="3209"/>
                  </a:lnTo>
                  <a:lnTo>
                    <a:pt x="317" y="3566"/>
                  </a:lnTo>
                  <a:lnTo>
                    <a:pt x="20916" y="24164"/>
                  </a:lnTo>
                  <a:lnTo>
                    <a:pt x="24164" y="20956"/>
                  </a:lnTo>
                  <a:lnTo>
                    <a:pt x="23807" y="20956"/>
                  </a:lnTo>
                  <a:lnTo>
                    <a:pt x="3367" y="515"/>
                  </a:lnTo>
                  <a:lnTo>
                    <a:pt x="23609" y="20797"/>
                  </a:lnTo>
                  <a:lnTo>
                    <a:pt x="20599" y="23808"/>
                  </a:lnTo>
                  <a:lnTo>
                    <a:pt x="357" y="3566"/>
                  </a:lnTo>
                  <a:lnTo>
                    <a:pt x="3367" y="515"/>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24"/>
            <p:cNvSpPr/>
            <p:nvPr/>
          </p:nvSpPr>
          <p:spPr>
            <a:xfrm>
              <a:off x="3303425" y="856075"/>
              <a:ext cx="615025" cy="615000"/>
            </a:xfrm>
            <a:custGeom>
              <a:avLst/>
              <a:gdLst/>
              <a:ahLst/>
              <a:cxnLst/>
              <a:rect l="l" t="t" r="r" b="b"/>
              <a:pathLst>
                <a:path w="24601" h="24600" extrusionOk="0">
                  <a:moveTo>
                    <a:pt x="3685" y="0"/>
                  </a:moveTo>
                  <a:lnTo>
                    <a:pt x="3487" y="159"/>
                  </a:lnTo>
                  <a:lnTo>
                    <a:pt x="159" y="3486"/>
                  </a:lnTo>
                  <a:lnTo>
                    <a:pt x="1" y="3645"/>
                  </a:lnTo>
                  <a:lnTo>
                    <a:pt x="1" y="4001"/>
                  </a:lnTo>
                  <a:lnTo>
                    <a:pt x="20599" y="24600"/>
                  </a:lnTo>
                  <a:lnTo>
                    <a:pt x="20956" y="24600"/>
                  </a:lnTo>
                  <a:lnTo>
                    <a:pt x="24600" y="20916"/>
                  </a:lnTo>
                  <a:lnTo>
                    <a:pt x="24244" y="20916"/>
                  </a:lnTo>
                  <a:lnTo>
                    <a:pt x="20599" y="17271"/>
                  </a:lnTo>
                  <a:lnTo>
                    <a:pt x="24085" y="20757"/>
                  </a:lnTo>
                  <a:lnTo>
                    <a:pt x="20758" y="24085"/>
                  </a:lnTo>
                  <a:lnTo>
                    <a:pt x="516" y="3803"/>
                  </a:lnTo>
                  <a:lnTo>
                    <a:pt x="3843" y="515"/>
                  </a:lnTo>
                  <a:lnTo>
                    <a:pt x="3685" y="357"/>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24"/>
            <p:cNvSpPr/>
            <p:nvPr/>
          </p:nvSpPr>
          <p:spPr>
            <a:xfrm>
              <a:off x="3818400" y="856075"/>
              <a:ext cx="523900" cy="522900"/>
            </a:xfrm>
            <a:custGeom>
              <a:avLst/>
              <a:gdLst/>
              <a:ahLst/>
              <a:cxnLst/>
              <a:rect l="l" t="t" r="r" b="b"/>
              <a:pathLst>
                <a:path w="20956" h="20916" extrusionOk="0">
                  <a:moveTo>
                    <a:pt x="17073" y="515"/>
                  </a:moveTo>
                  <a:lnTo>
                    <a:pt x="515" y="17073"/>
                  </a:lnTo>
                  <a:lnTo>
                    <a:pt x="535" y="17093"/>
                  </a:lnTo>
                  <a:lnTo>
                    <a:pt x="17073" y="515"/>
                  </a:lnTo>
                  <a:lnTo>
                    <a:pt x="17073" y="515"/>
                  </a:lnTo>
                  <a:close/>
                  <a:moveTo>
                    <a:pt x="17271" y="0"/>
                  </a:moveTo>
                  <a:lnTo>
                    <a:pt x="17271" y="317"/>
                  </a:lnTo>
                  <a:lnTo>
                    <a:pt x="17073" y="515"/>
                  </a:lnTo>
                  <a:lnTo>
                    <a:pt x="20401" y="3843"/>
                  </a:lnTo>
                  <a:lnTo>
                    <a:pt x="3843" y="20401"/>
                  </a:lnTo>
                  <a:lnTo>
                    <a:pt x="535" y="17093"/>
                  </a:lnTo>
                  <a:lnTo>
                    <a:pt x="357" y="17271"/>
                  </a:lnTo>
                  <a:lnTo>
                    <a:pt x="0" y="17271"/>
                  </a:lnTo>
                  <a:lnTo>
                    <a:pt x="3645" y="20916"/>
                  </a:lnTo>
                  <a:lnTo>
                    <a:pt x="4001" y="20916"/>
                  </a:lnTo>
                  <a:lnTo>
                    <a:pt x="20955" y="4001"/>
                  </a:lnTo>
                  <a:lnTo>
                    <a:pt x="20955" y="3645"/>
                  </a:lnTo>
                  <a:lnTo>
                    <a:pt x="20757" y="3486"/>
                  </a:lnTo>
                  <a:lnTo>
                    <a:pt x="17430" y="159"/>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24"/>
            <p:cNvSpPr/>
            <p:nvPr/>
          </p:nvSpPr>
          <p:spPr>
            <a:xfrm>
              <a:off x="3742150" y="779825"/>
              <a:ext cx="508050" cy="508050"/>
            </a:xfrm>
            <a:custGeom>
              <a:avLst/>
              <a:gdLst/>
              <a:ahLst/>
              <a:cxnLst/>
              <a:rect l="l" t="t" r="r" b="b"/>
              <a:pathLst>
                <a:path w="20322" h="20322" extrusionOk="0">
                  <a:moveTo>
                    <a:pt x="3407" y="14221"/>
                  </a:moveTo>
                  <a:lnTo>
                    <a:pt x="1635" y="15993"/>
                  </a:lnTo>
                  <a:lnTo>
                    <a:pt x="3407" y="14221"/>
                  </a:lnTo>
                  <a:lnTo>
                    <a:pt x="3407" y="14221"/>
                  </a:lnTo>
                  <a:close/>
                  <a:moveTo>
                    <a:pt x="17271" y="0"/>
                  </a:moveTo>
                  <a:lnTo>
                    <a:pt x="17271" y="317"/>
                  </a:lnTo>
                  <a:lnTo>
                    <a:pt x="6536" y="11052"/>
                  </a:lnTo>
                  <a:lnTo>
                    <a:pt x="3407" y="14221"/>
                  </a:lnTo>
                  <a:lnTo>
                    <a:pt x="17113" y="515"/>
                  </a:lnTo>
                  <a:lnTo>
                    <a:pt x="19806" y="3209"/>
                  </a:lnTo>
                  <a:lnTo>
                    <a:pt x="3209" y="19767"/>
                  </a:lnTo>
                  <a:lnTo>
                    <a:pt x="555" y="17073"/>
                  </a:lnTo>
                  <a:lnTo>
                    <a:pt x="357" y="17271"/>
                  </a:lnTo>
                  <a:lnTo>
                    <a:pt x="0" y="17271"/>
                  </a:lnTo>
                  <a:lnTo>
                    <a:pt x="3050" y="20321"/>
                  </a:lnTo>
                  <a:lnTo>
                    <a:pt x="3407" y="20321"/>
                  </a:lnTo>
                  <a:lnTo>
                    <a:pt x="20321" y="3367"/>
                  </a:lnTo>
                  <a:lnTo>
                    <a:pt x="20321" y="3011"/>
                  </a:lnTo>
                  <a:lnTo>
                    <a:pt x="20123" y="2852"/>
                  </a:lnTo>
                  <a:lnTo>
                    <a:pt x="17430" y="158"/>
                  </a:lnTo>
                  <a:lnTo>
                    <a:pt x="172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24"/>
            <p:cNvSpPr/>
            <p:nvPr/>
          </p:nvSpPr>
          <p:spPr>
            <a:xfrm>
              <a:off x="3394550" y="779825"/>
              <a:ext cx="431800" cy="430800"/>
            </a:xfrm>
            <a:custGeom>
              <a:avLst/>
              <a:gdLst/>
              <a:ahLst/>
              <a:cxnLst/>
              <a:rect l="l" t="t" r="r" b="b"/>
              <a:pathLst>
                <a:path w="17272" h="17232" extrusionOk="0">
                  <a:moveTo>
                    <a:pt x="3050" y="0"/>
                  </a:moveTo>
                  <a:lnTo>
                    <a:pt x="2892" y="158"/>
                  </a:lnTo>
                  <a:lnTo>
                    <a:pt x="198" y="2852"/>
                  </a:lnTo>
                  <a:lnTo>
                    <a:pt x="0" y="3011"/>
                  </a:lnTo>
                  <a:lnTo>
                    <a:pt x="0" y="3367"/>
                  </a:lnTo>
                  <a:lnTo>
                    <a:pt x="13864" y="17231"/>
                  </a:lnTo>
                  <a:lnTo>
                    <a:pt x="14221" y="17231"/>
                  </a:lnTo>
                  <a:lnTo>
                    <a:pt x="17271" y="14181"/>
                  </a:lnTo>
                  <a:lnTo>
                    <a:pt x="16915" y="14181"/>
                  </a:lnTo>
                  <a:lnTo>
                    <a:pt x="3248" y="515"/>
                  </a:lnTo>
                  <a:lnTo>
                    <a:pt x="16756" y="14062"/>
                  </a:lnTo>
                  <a:lnTo>
                    <a:pt x="14063" y="16756"/>
                  </a:lnTo>
                  <a:lnTo>
                    <a:pt x="555" y="3209"/>
                  </a:lnTo>
                  <a:lnTo>
                    <a:pt x="3248" y="515"/>
                  </a:lnTo>
                  <a:lnTo>
                    <a:pt x="3050" y="317"/>
                  </a:lnTo>
                  <a:lnTo>
                    <a:pt x="305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24"/>
            <p:cNvSpPr/>
            <p:nvPr/>
          </p:nvSpPr>
          <p:spPr>
            <a:xfrm>
              <a:off x="3751050" y="892700"/>
              <a:ext cx="34675" cy="34700"/>
            </a:xfrm>
            <a:custGeom>
              <a:avLst/>
              <a:gdLst/>
              <a:ahLst/>
              <a:cxnLst/>
              <a:rect l="l" t="t" r="r" b="b"/>
              <a:pathLst>
                <a:path w="1387" h="1388" extrusionOk="0">
                  <a:moveTo>
                    <a:pt x="1" y="1"/>
                  </a:moveTo>
                  <a:lnTo>
                    <a:pt x="1" y="1"/>
                  </a:lnTo>
                  <a:lnTo>
                    <a:pt x="1387" y="138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24"/>
            <p:cNvSpPr/>
            <p:nvPr/>
          </p:nvSpPr>
          <p:spPr>
            <a:xfrm>
              <a:off x="3731250" y="872900"/>
              <a:ext cx="10925" cy="10925"/>
            </a:xfrm>
            <a:custGeom>
              <a:avLst/>
              <a:gdLst/>
              <a:ahLst/>
              <a:cxnLst/>
              <a:rect l="l" t="t" r="r" b="b"/>
              <a:pathLst>
                <a:path w="437" h="437" extrusionOk="0">
                  <a:moveTo>
                    <a:pt x="436" y="436"/>
                  </a:moveTo>
                  <a:lnTo>
                    <a:pt x="436" y="43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24"/>
            <p:cNvSpPr/>
            <p:nvPr/>
          </p:nvSpPr>
          <p:spPr>
            <a:xfrm>
              <a:off x="3470800" y="700600"/>
              <a:ext cx="434775" cy="434750"/>
            </a:xfrm>
            <a:custGeom>
              <a:avLst/>
              <a:gdLst/>
              <a:ahLst/>
              <a:cxnLst/>
              <a:rect l="l" t="t" r="r" b="b"/>
              <a:pathLst>
                <a:path w="17391" h="17390" extrusionOk="0">
                  <a:moveTo>
                    <a:pt x="3169" y="0"/>
                  </a:moveTo>
                  <a:lnTo>
                    <a:pt x="3011" y="158"/>
                  </a:lnTo>
                  <a:lnTo>
                    <a:pt x="198" y="2971"/>
                  </a:lnTo>
                  <a:lnTo>
                    <a:pt x="0" y="3169"/>
                  </a:lnTo>
                  <a:lnTo>
                    <a:pt x="0" y="3486"/>
                  </a:lnTo>
                  <a:lnTo>
                    <a:pt x="13904" y="17390"/>
                  </a:lnTo>
                  <a:lnTo>
                    <a:pt x="14261" y="17390"/>
                  </a:lnTo>
                  <a:lnTo>
                    <a:pt x="17390" y="14221"/>
                  </a:lnTo>
                  <a:lnTo>
                    <a:pt x="17073" y="14221"/>
                  </a:lnTo>
                  <a:lnTo>
                    <a:pt x="13904" y="11052"/>
                  </a:lnTo>
                  <a:lnTo>
                    <a:pt x="10696" y="7843"/>
                  </a:lnTo>
                  <a:lnTo>
                    <a:pt x="16875" y="14062"/>
                  </a:lnTo>
                  <a:lnTo>
                    <a:pt x="14063" y="16875"/>
                  </a:lnTo>
                  <a:lnTo>
                    <a:pt x="515" y="3327"/>
                  </a:lnTo>
                  <a:lnTo>
                    <a:pt x="3328" y="515"/>
                  </a:lnTo>
                  <a:lnTo>
                    <a:pt x="10696" y="7843"/>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24"/>
            <p:cNvSpPr/>
            <p:nvPr/>
          </p:nvSpPr>
          <p:spPr>
            <a:xfrm>
              <a:off x="3818400" y="700600"/>
              <a:ext cx="355550" cy="355525"/>
            </a:xfrm>
            <a:custGeom>
              <a:avLst/>
              <a:gdLst/>
              <a:ahLst/>
              <a:cxnLst/>
              <a:rect l="l" t="t" r="r" b="b"/>
              <a:pathLst>
                <a:path w="14222" h="14221" extrusionOk="0">
                  <a:moveTo>
                    <a:pt x="10894" y="475"/>
                  </a:moveTo>
                  <a:lnTo>
                    <a:pt x="5704" y="5684"/>
                  </a:lnTo>
                  <a:lnTo>
                    <a:pt x="10894" y="476"/>
                  </a:lnTo>
                  <a:lnTo>
                    <a:pt x="10894" y="475"/>
                  </a:lnTo>
                  <a:close/>
                  <a:moveTo>
                    <a:pt x="11052" y="0"/>
                  </a:moveTo>
                  <a:lnTo>
                    <a:pt x="11052" y="317"/>
                  </a:lnTo>
                  <a:lnTo>
                    <a:pt x="10894" y="476"/>
                  </a:lnTo>
                  <a:lnTo>
                    <a:pt x="13706" y="3288"/>
                  </a:lnTo>
                  <a:lnTo>
                    <a:pt x="3328" y="13706"/>
                  </a:lnTo>
                  <a:lnTo>
                    <a:pt x="515" y="10893"/>
                  </a:lnTo>
                  <a:lnTo>
                    <a:pt x="5704" y="5684"/>
                  </a:lnTo>
                  <a:lnTo>
                    <a:pt x="357" y="11052"/>
                  </a:lnTo>
                  <a:lnTo>
                    <a:pt x="0" y="11052"/>
                  </a:lnTo>
                  <a:lnTo>
                    <a:pt x="3130" y="14221"/>
                  </a:lnTo>
                  <a:lnTo>
                    <a:pt x="3486" y="14221"/>
                  </a:lnTo>
                  <a:lnTo>
                    <a:pt x="14221" y="3486"/>
                  </a:lnTo>
                  <a:lnTo>
                    <a:pt x="14221" y="3169"/>
                  </a:lnTo>
                  <a:lnTo>
                    <a:pt x="14063" y="2971"/>
                  </a:lnTo>
                  <a:lnTo>
                    <a:pt x="11250"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24"/>
            <p:cNvSpPr/>
            <p:nvPr/>
          </p:nvSpPr>
          <p:spPr>
            <a:xfrm>
              <a:off x="3738175" y="619375"/>
              <a:ext cx="356550" cy="357525"/>
            </a:xfrm>
            <a:custGeom>
              <a:avLst/>
              <a:gdLst/>
              <a:ahLst/>
              <a:cxnLst/>
              <a:rect l="l" t="t" r="r" b="b"/>
              <a:pathLst>
                <a:path w="14262" h="14301" extrusionOk="0">
                  <a:moveTo>
                    <a:pt x="516" y="10934"/>
                  </a:moveTo>
                  <a:lnTo>
                    <a:pt x="516" y="10934"/>
                  </a:lnTo>
                  <a:lnTo>
                    <a:pt x="516" y="10934"/>
                  </a:lnTo>
                  <a:lnTo>
                    <a:pt x="516" y="10934"/>
                  </a:lnTo>
                  <a:lnTo>
                    <a:pt x="516" y="10934"/>
                  </a:lnTo>
                  <a:close/>
                  <a:moveTo>
                    <a:pt x="11052" y="1"/>
                  </a:moveTo>
                  <a:lnTo>
                    <a:pt x="11052" y="397"/>
                  </a:lnTo>
                  <a:lnTo>
                    <a:pt x="3566" y="7884"/>
                  </a:lnTo>
                  <a:lnTo>
                    <a:pt x="516" y="10934"/>
                  </a:lnTo>
                  <a:lnTo>
                    <a:pt x="10934" y="555"/>
                  </a:lnTo>
                  <a:lnTo>
                    <a:pt x="13746" y="3407"/>
                  </a:lnTo>
                  <a:lnTo>
                    <a:pt x="3368" y="13786"/>
                  </a:lnTo>
                  <a:lnTo>
                    <a:pt x="1902" y="12320"/>
                  </a:lnTo>
                  <a:lnTo>
                    <a:pt x="516" y="10934"/>
                  </a:lnTo>
                  <a:lnTo>
                    <a:pt x="516" y="10934"/>
                  </a:lnTo>
                  <a:lnTo>
                    <a:pt x="357" y="11092"/>
                  </a:lnTo>
                  <a:lnTo>
                    <a:pt x="199" y="11092"/>
                  </a:lnTo>
                  <a:lnTo>
                    <a:pt x="159" y="11172"/>
                  </a:lnTo>
                  <a:lnTo>
                    <a:pt x="80" y="11092"/>
                  </a:lnTo>
                  <a:lnTo>
                    <a:pt x="1" y="11092"/>
                  </a:lnTo>
                  <a:lnTo>
                    <a:pt x="3209" y="14301"/>
                  </a:lnTo>
                  <a:lnTo>
                    <a:pt x="3566" y="1430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24"/>
            <p:cNvSpPr/>
            <p:nvPr/>
          </p:nvSpPr>
          <p:spPr>
            <a:xfrm>
              <a:off x="3550025" y="534750"/>
              <a:ext cx="277300" cy="361950"/>
            </a:xfrm>
            <a:custGeom>
              <a:avLst/>
              <a:gdLst/>
              <a:ahLst/>
              <a:cxnLst/>
              <a:rect l="l" t="t" r="r" b="b"/>
              <a:pathLst>
                <a:path w="11092" h="14478" extrusionOk="0">
                  <a:moveTo>
                    <a:pt x="6634" y="0"/>
                  </a:moveTo>
                  <a:lnTo>
                    <a:pt x="3367" y="3267"/>
                  </a:lnTo>
                  <a:lnTo>
                    <a:pt x="3011" y="3584"/>
                  </a:lnTo>
                  <a:lnTo>
                    <a:pt x="159" y="6436"/>
                  </a:lnTo>
                  <a:lnTo>
                    <a:pt x="0" y="6634"/>
                  </a:lnTo>
                  <a:lnTo>
                    <a:pt x="0" y="6991"/>
                  </a:lnTo>
                  <a:lnTo>
                    <a:pt x="7527" y="14477"/>
                  </a:lnTo>
                  <a:lnTo>
                    <a:pt x="7566" y="14438"/>
                  </a:lnTo>
                  <a:lnTo>
                    <a:pt x="7447" y="14319"/>
                  </a:lnTo>
                  <a:lnTo>
                    <a:pt x="7685" y="14200"/>
                  </a:lnTo>
                  <a:lnTo>
                    <a:pt x="7883" y="14160"/>
                  </a:lnTo>
                  <a:lnTo>
                    <a:pt x="7804" y="14319"/>
                  </a:lnTo>
                  <a:lnTo>
                    <a:pt x="7725" y="14477"/>
                  </a:lnTo>
                  <a:lnTo>
                    <a:pt x="7883" y="14477"/>
                  </a:lnTo>
                  <a:lnTo>
                    <a:pt x="11092" y="11308"/>
                  </a:lnTo>
                  <a:lnTo>
                    <a:pt x="10735" y="11308"/>
                  </a:lnTo>
                  <a:lnTo>
                    <a:pt x="10537" y="11110"/>
                  </a:lnTo>
                  <a:lnTo>
                    <a:pt x="7685" y="13962"/>
                  </a:lnTo>
                  <a:lnTo>
                    <a:pt x="7249" y="13527"/>
                  </a:lnTo>
                  <a:lnTo>
                    <a:pt x="515" y="6792"/>
                  </a:lnTo>
                  <a:lnTo>
                    <a:pt x="3367" y="3940"/>
                  </a:lnTo>
                  <a:lnTo>
                    <a:pt x="3209" y="3782"/>
                  </a:lnTo>
                  <a:lnTo>
                    <a:pt x="3209" y="3425"/>
                  </a:lnTo>
                  <a:lnTo>
                    <a:pt x="6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24"/>
            <p:cNvSpPr/>
            <p:nvPr/>
          </p:nvSpPr>
          <p:spPr>
            <a:xfrm>
              <a:off x="3738175" y="89567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24"/>
            <p:cNvSpPr/>
            <p:nvPr/>
          </p:nvSpPr>
          <p:spPr>
            <a:xfrm>
              <a:off x="3736200" y="888750"/>
              <a:ext cx="10925" cy="9925"/>
            </a:xfrm>
            <a:custGeom>
              <a:avLst/>
              <a:gdLst/>
              <a:ahLst/>
              <a:cxnLst/>
              <a:rect l="l" t="t" r="r" b="b"/>
              <a:pathLst>
                <a:path w="437" h="397" extrusionOk="0">
                  <a:moveTo>
                    <a:pt x="436" y="0"/>
                  </a:moveTo>
                  <a:lnTo>
                    <a:pt x="238" y="40"/>
                  </a:lnTo>
                  <a:lnTo>
                    <a:pt x="0" y="159"/>
                  </a:lnTo>
                  <a:lnTo>
                    <a:pt x="119" y="278"/>
                  </a:lnTo>
                  <a:lnTo>
                    <a:pt x="159" y="317"/>
                  </a:lnTo>
                  <a:lnTo>
                    <a:pt x="238" y="397"/>
                  </a:lnTo>
                  <a:lnTo>
                    <a:pt x="278" y="317"/>
                  </a:lnTo>
                  <a:lnTo>
                    <a:pt x="357" y="159"/>
                  </a:lnTo>
                  <a:lnTo>
                    <a:pt x="43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24"/>
            <p:cNvSpPr/>
            <p:nvPr/>
          </p:nvSpPr>
          <p:spPr>
            <a:xfrm>
              <a:off x="3630225" y="432225"/>
              <a:ext cx="384275" cy="384250"/>
            </a:xfrm>
            <a:custGeom>
              <a:avLst/>
              <a:gdLst/>
              <a:ahLst/>
              <a:cxnLst/>
              <a:rect l="l" t="t" r="r" b="b"/>
              <a:pathLst>
                <a:path w="15371" h="15370" extrusionOk="0">
                  <a:moveTo>
                    <a:pt x="7686" y="515"/>
                  </a:moveTo>
                  <a:lnTo>
                    <a:pt x="9983" y="2813"/>
                  </a:lnTo>
                  <a:lnTo>
                    <a:pt x="14856" y="7685"/>
                  </a:lnTo>
                  <a:lnTo>
                    <a:pt x="7686" y="14855"/>
                  </a:lnTo>
                  <a:lnTo>
                    <a:pt x="516" y="7685"/>
                  </a:lnTo>
                  <a:lnTo>
                    <a:pt x="4279" y="3922"/>
                  </a:lnTo>
                  <a:lnTo>
                    <a:pt x="5190" y="3050"/>
                  </a:lnTo>
                  <a:lnTo>
                    <a:pt x="7686" y="515"/>
                  </a:lnTo>
                  <a:close/>
                  <a:moveTo>
                    <a:pt x="7527" y="0"/>
                  </a:moveTo>
                  <a:lnTo>
                    <a:pt x="1" y="7526"/>
                  </a:lnTo>
                  <a:lnTo>
                    <a:pt x="1" y="7883"/>
                  </a:lnTo>
                  <a:lnTo>
                    <a:pt x="159" y="8041"/>
                  </a:lnTo>
                  <a:lnTo>
                    <a:pt x="7329" y="15211"/>
                  </a:lnTo>
                  <a:lnTo>
                    <a:pt x="7527" y="15370"/>
                  </a:lnTo>
                  <a:lnTo>
                    <a:pt x="7884" y="15370"/>
                  </a:lnTo>
                  <a:lnTo>
                    <a:pt x="15370" y="7883"/>
                  </a:lnTo>
                  <a:lnTo>
                    <a:pt x="15370" y="7526"/>
                  </a:lnTo>
                  <a:lnTo>
                    <a:pt x="10459" y="2654"/>
                  </a:lnTo>
                  <a:lnTo>
                    <a:pt x="8042" y="15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24"/>
            <p:cNvSpPr/>
            <p:nvPr/>
          </p:nvSpPr>
          <p:spPr>
            <a:xfrm>
              <a:off x="1423825" y="1636425"/>
              <a:ext cx="3975" cy="7950"/>
            </a:xfrm>
            <a:custGeom>
              <a:avLst/>
              <a:gdLst/>
              <a:ahLst/>
              <a:cxnLst/>
              <a:rect l="l" t="t" r="r" b="b"/>
              <a:pathLst>
                <a:path w="159" h="318" extrusionOk="0">
                  <a:moveTo>
                    <a:pt x="0" y="1"/>
                  </a:moveTo>
                  <a:lnTo>
                    <a:pt x="0" y="318"/>
                  </a:lnTo>
                  <a:lnTo>
                    <a:pt x="159" y="1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24"/>
            <p:cNvSpPr/>
            <p:nvPr/>
          </p:nvSpPr>
          <p:spPr>
            <a:xfrm>
              <a:off x="1593175" y="1644350"/>
              <a:ext cx="403650" cy="403650"/>
            </a:xfrm>
            <a:custGeom>
              <a:avLst/>
              <a:gdLst/>
              <a:ahLst/>
              <a:cxnLst/>
              <a:rect l="l" t="t" r="r" b="b"/>
              <a:pathLst>
                <a:path w="16146" h="16146" extrusionOk="0">
                  <a:moveTo>
                    <a:pt x="0" y="1"/>
                  </a:moveTo>
                  <a:lnTo>
                    <a:pt x="16145" y="16146"/>
                  </a:lnTo>
                  <a:lnTo>
                    <a:pt x="3684" y="3685"/>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24"/>
            <p:cNvSpPr/>
            <p:nvPr/>
          </p:nvSpPr>
          <p:spPr>
            <a:xfrm>
              <a:off x="1432725" y="1644350"/>
              <a:ext cx="595200" cy="599175"/>
            </a:xfrm>
            <a:custGeom>
              <a:avLst/>
              <a:gdLst/>
              <a:ahLst/>
              <a:cxnLst/>
              <a:rect l="l" t="t" r="r" b="b"/>
              <a:pathLst>
                <a:path w="23808" h="23967" extrusionOk="0">
                  <a:moveTo>
                    <a:pt x="318" y="1"/>
                  </a:moveTo>
                  <a:lnTo>
                    <a:pt x="1" y="357"/>
                  </a:lnTo>
                  <a:lnTo>
                    <a:pt x="3011" y="3368"/>
                  </a:lnTo>
                  <a:lnTo>
                    <a:pt x="23610" y="23966"/>
                  </a:lnTo>
                  <a:lnTo>
                    <a:pt x="23649" y="23966"/>
                  </a:lnTo>
                  <a:lnTo>
                    <a:pt x="23649" y="23649"/>
                  </a:lnTo>
                  <a:lnTo>
                    <a:pt x="23808" y="23451"/>
                  </a:lnTo>
                  <a:lnTo>
                    <a:pt x="31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24"/>
            <p:cNvSpPr/>
            <p:nvPr/>
          </p:nvSpPr>
          <p:spPr>
            <a:xfrm>
              <a:off x="1512950" y="1125425"/>
              <a:ext cx="591250" cy="518950"/>
            </a:xfrm>
            <a:custGeom>
              <a:avLst/>
              <a:gdLst/>
              <a:ahLst/>
              <a:cxnLst/>
              <a:rect l="l" t="t" r="r" b="b"/>
              <a:pathLst>
                <a:path w="23650" h="20758" extrusionOk="0">
                  <a:moveTo>
                    <a:pt x="23649" y="1"/>
                  </a:moveTo>
                  <a:lnTo>
                    <a:pt x="3368" y="20243"/>
                  </a:lnTo>
                  <a:lnTo>
                    <a:pt x="357" y="17193"/>
                  </a:lnTo>
                  <a:lnTo>
                    <a:pt x="0" y="17549"/>
                  </a:lnTo>
                  <a:lnTo>
                    <a:pt x="3209" y="20758"/>
                  </a:lnTo>
                  <a:lnTo>
                    <a:pt x="3209" y="20401"/>
                  </a:lnTo>
                  <a:lnTo>
                    <a:pt x="2364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24"/>
            <p:cNvSpPr/>
            <p:nvPr/>
          </p:nvSpPr>
          <p:spPr>
            <a:xfrm>
              <a:off x="1593175" y="1125425"/>
              <a:ext cx="602125" cy="611050"/>
            </a:xfrm>
            <a:custGeom>
              <a:avLst/>
              <a:gdLst/>
              <a:ahLst/>
              <a:cxnLst/>
              <a:rect l="l" t="t" r="r" b="b"/>
              <a:pathLst>
                <a:path w="24085" h="24442" extrusionOk="0">
                  <a:moveTo>
                    <a:pt x="24084" y="3645"/>
                  </a:moveTo>
                  <a:lnTo>
                    <a:pt x="10379" y="17351"/>
                  </a:lnTo>
                  <a:lnTo>
                    <a:pt x="7328" y="20401"/>
                  </a:lnTo>
                  <a:lnTo>
                    <a:pt x="3842" y="23926"/>
                  </a:lnTo>
                  <a:lnTo>
                    <a:pt x="3842" y="23926"/>
                  </a:lnTo>
                  <a:lnTo>
                    <a:pt x="3842" y="23927"/>
                  </a:lnTo>
                  <a:lnTo>
                    <a:pt x="24084" y="3645"/>
                  </a:lnTo>
                  <a:close/>
                  <a:moveTo>
                    <a:pt x="20440" y="1"/>
                  </a:moveTo>
                  <a:lnTo>
                    <a:pt x="0" y="20401"/>
                  </a:lnTo>
                  <a:lnTo>
                    <a:pt x="0" y="20758"/>
                  </a:lnTo>
                  <a:lnTo>
                    <a:pt x="3684" y="24442"/>
                  </a:lnTo>
                  <a:lnTo>
                    <a:pt x="3684" y="24085"/>
                  </a:lnTo>
                  <a:lnTo>
                    <a:pt x="3842" y="23926"/>
                  </a:lnTo>
                  <a:lnTo>
                    <a:pt x="3842" y="23926"/>
                  </a:lnTo>
                  <a:lnTo>
                    <a:pt x="515" y="20599"/>
                  </a:lnTo>
                  <a:lnTo>
                    <a:pt x="20757" y="357"/>
                  </a:lnTo>
                  <a:lnTo>
                    <a:pt x="20599" y="159"/>
                  </a:lnTo>
                  <a:lnTo>
                    <a:pt x="204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24"/>
            <p:cNvSpPr/>
            <p:nvPr/>
          </p:nvSpPr>
          <p:spPr>
            <a:xfrm>
              <a:off x="1685275" y="1635450"/>
              <a:ext cx="510025" cy="519925"/>
            </a:xfrm>
            <a:custGeom>
              <a:avLst/>
              <a:gdLst/>
              <a:ahLst/>
              <a:cxnLst/>
              <a:rect l="l" t="t" r="r" b="b"/>
              <a:pathLst>
                <a:path w="20401" h="20797" extrusionOk="0">
                  <a:moveTo>
                    <a:pt x="3842" y="555"/>
                  </a:moveTo>
                  <a:lnTo>
                    <a:pt x="6972" y="3684"/>
                  </a:lnTo>
                  <a:lnTo>
                    <a:pt x="3842" y="555"/>
                  </a:lnTo>
                  <a:close/>
                  <a:moveTo>
                    <a:pt x="6972" y="3684"/>
                  </a:moveTo>
                  <a:lnTo>
                    <a:pt x="7328" y="4041"/>
                  </a:lnTo>
                  <a:lnTo>
                    <a:pt x="6972" y="3684"/>
                  </a:lnTo>
                  <a:close/>
                  <a:moveTo>
                    <a:pt x="7328" y="4041"/>
                  </a:moveTo>
                  <a:lnTo>
                    <a:pt x="20400" y="17113"/>
                  </a:lnTo>
                  <a:lnTo>
                    <a:pt x="7328" y="4041"/>
                  </a:lnTo>
                  <a:close/>
                  <a:moveTo>
                    <a:pt x="3644" y="0"/>
                  </a:moveTo>
                  <a:lnTo>
                    <a:pt x="0" y="3684"/>
                  </a:lnTo>
                  <a:lnTo>
                    <a:pt x="0" y="4041"/>
                  </a:lnTo>
                  <a:lnTo>
                    <a:pt x="16756" y="20797"/>
                  </a:lnTo>
                  <a:lnTo>
                    <a:pt x="16915" y="20599"/>
                  </a:lnTo>
                  <a:lnTo>
                    <a:pt x="17073" y="20440"/>
                  </a:lnTo>
                  <a:lnTo>
                    <a:pt x="515" y="3843"/>
                  </a:lnTo>
                  <a:lnTo>
                    <a:pt x="3842" y="555"/>
                  </a:lnTo>
                  <a:lnTo>
                    <a:pt x="3842" y="55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24"/>
            <p:cNvSpPr/>
            <p:nvPr/>
          </p:nvSpPr>
          <p:spPr>
            <a:xfrm>
              <a:off x="1776375" y="1559200"/>
              <a:ext cx="427825" cy="504075"/>
            </a:xfrm>
            <a:custGeom>
              <a:avLst/>
              <a:gdLst/>
              <a:ahLst/>
              <a:cxnLst/>
              <a:rect l="l" t="t" r="r" b="b"/>
              <a:pathLst>
                <a:path w="17113" h="20163" extrusionOk="0">
                  <a:moveTo>
                    <a:pt x="3249" y="555"/>
                  </a:moveTo>
                  <a:lnTo>
                    <a:pt x="3249" y="555"/>
                  </a:lnTo>
                  <a:lnTo>
                    <a:pt x="3249" y="555"/>
                  </a:lnTo>
                  <a:close/>
                  <a:moveTo>
                    <a:pt x="3051" y="0"/>
                  </a:moveTo>
                  <a:lnTo>
                    <a:pt x="0" y="3050"/>
                  </a:lnTo>
                  <a:lnTo>
                    <a:pt x="0" y="3407"/>
                  </a:lnTo>
                  <a:lnTo>
                    <a:pt x="16756" y="20163"/>
                  </a:lnTo>
                  <a:lnTo>
                    <a:pt x="16954" y="20004"/>
                  </a:lnTo>
                  <a:lnTo>
                    <a:pt x="17113" y="19806"/>
                  </a:lnTo>
                  <a:lnTo>
                    <a:pt x="555" y="3248"/>
                  </a:lnTo>
                  <a:lnTo>
                    <a:pt x="3249" y="55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24"/>
            <p:cNvSpPr/>
            <p:nvPr/>
          </p:nvSpPr>
          <p:spPr>
            <a:xfrm>
              <a:off x="1852625" y="1216550"/>
              <a:ext cx="351575" cy="427825"/>
            </a:xfrm>
            <a:custGeom>
              <a:avLst/>
              <a:gdLst/>
              <a:ahLst/>
              <a:cxnLst/>
              <a:rect l="l" t="t" r="r" b="b"/>
              <a:pathLst>
                <a:path w="14063" h="17113" extrusionOk="0">
                  <a:moveTo>
                    <a:pt x="13706" y="0"/>
                  </a:moveTo>
                  <a:lnTo>
                    <a:pt x="1" y="13706"/>
                  </a:lnTo>
                  <a:lnTo>
                    <a:pt x="1" y="14063"/>
                  </a:lnTo>
                  <a:lnTo>
                    <a:pt x="3051" y="17113"/>
                  </a:lnTo>
                  <a:lnTo>
                    <a:pt x="3051" y="16756"/>
                  </a:lnTo>
                  <a:lnTo>
                    <a:pt x="3209" y="16598"/>
                  </a:lnTo>
                  <a:lnTo>
                    <a:pt x="515" y="13904"/>
                  </a:lnTo>
                  <a:lnTo>
                    <a:pt x="14063" y="357"/>
                  </a:lnTo>
                  <a:lnTo>
                    <a:pt x="13904" y="198"/>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24"/>
            <p:cNvSpPr/>
            <p:nvPr/>
          </p:nvSpPr>
          <p:spPr>
            <a:xfrm>
              <a:off x="2180425" y="1473025"/>
              <a:ext cx="87175" cy="87175"/>
            </a:xfrm>
            <a:custGeom>
              <a:avLst/>
              <a:gdLst/>
              <a:ahLst/>
              <a:cxnLst/>
              <a:rect l="l" t="t" r="r" b="b"/>
              <a:pathLst>
                <a:path w="3487" h="3487" extrusionOk="0">
                  <a:moveTo>
                    <a:pt x="0" y="3487"/>
                  </a:moveTo>
                  <a:lnTo>
                    <a:pt x="0" y="3487"/>
                  </a:lnTo>
                  <a:lnTo>
                    <a:pt x="348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24"/>
            <p:cNvSpPr/>
            <p:nvPr/>
          </p:nvSpPr>
          <p:spPr>
            <a:xfrm>
              <a:off x="1928875" y="1292800"/>
              <a:ext cx="351600" cy="430800"/>
            </a:xfrm>
            <a:custGeom>
              <a:avLst/>
              <a:gdLst/>
              <a:ahLst/>
              <a:cxnLst/>
              <a:rect l="l" t="t" r="r" b="b"/>
              <a:pathLst>
                <a:path w="14064" h="17232" extrusionOk="0">
                  <a:moveTo>
                    <a:pt x="3794" y="16251"/>
                  </a:moveTo>
                  <a:lnTo>
                    <a:pt x="3328" y="16717"/>
                  </a:lnTo>
                  <a:lnTo>
                    <a:pt x="3328" y="16717"/>
                  </a:lnTo>
                  <a:lnTo>
                    <a:pt x="3794" y="16251"/>
                  </a:lnTo>
                  <a:close/>
                  <a:moveTo>
                    <a:pt x="13707" y="0"/>
                  </a:moveTo>
                  <a:lnTo>
                    <a:pt x="1" y="13706"/>
                  </a:lnTo>
                  <a:lnTo>
                    <a:pt x="1" y="14063"/>
                  </a:lnTo>
                  <a:lnTo>
                    <a:pt x="3170" y="17232"/>
                  </a:lnTo>
                  <a:lnTo>
                    <a:pt x="3170" y="16875"/>
                  </a:lnTo>
                  <a:lnTo>
                    <a:pt x="3328" y="16717"/>
                  </a:lnTo>
                  <a:lnTo>
                    <a:pt x="3328" y="16717"/>
                  </a:lnTo>
                  <a:lnTo>
                    <a:pt x="516" y="13904"/>
                  </a:lnTo>
                  <a:lnTo>
                    <a:pt x="14063" y="357"/>
                  </a:lnTo>
                  <a:lnTo>
                    <a:pt x="13905" y="198"/>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24"/>
            <p:cNvSpPr/>
            <p:nvPr/>
          </p:nvSpPr>
          <p:spPr>
            <a:xfrm>
              <a:off x="2008100" y="1635450"/>
              <a:ext cx="342675" cy="351575"/>
            </a:xfrm>
            <a:custGeom>
              <a:avLst/>
              <a:gdLst/>
              <a:ahLst/>
              <a:cxnLst/>
              <a:rect l="l" t="t" r="r" b="b"/>
              <a:pathLst>
                <a:path w="13707" h="14063" extrusionOk="0">
                  <a:moveTo>
                    <a:pt x="3170" y="0"/>
                  </a:moveTo>
                  <a:lnTo>
                    <a:pt x="2892" y="277"/>
                  </a:lnTo>
                  <a:lnTo>
                    <a:pt x="1" y="3169"/>
                  </a:lnTo>
                  <a:lnTo>
                    <a:pt x="1" y="3526"/>
                  </a:lnTo>
                  <a:lnTo>
                    <a:pt x="10538" y="14063"/>
                  </a:lnTo>
                  <a:lnTo>
                    <a:pt x="10736" y="13904"/>
                  </a:lnTo>
                  <a:lnTo>
                    <a:pt x="10894" y="13706"/>
                  </a:lnTo>
                  <a:lnTo>
                    <a:pt x="516" y="3367"/>
                  </a:lnTo>
                  <a:lnTo>
                    <a:pt x="3328" y="555"/>
                  </a:lnTo>
                  <a:lnTo>
                    <a:pt x="13707" y="10894"/>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24"/>
            <p:cNvSpPr/>
            <p:nvPr/>
          </p:nvSpPr>
          <p:spPr>
            <a:xfrm>
              <a:off x="2179425" y="1576025"/>
              <a:ext cx="251575" cy="252550"/>
            </a:xfrm>
            <a:custGeom>
              <a:avLst/>
              <a:gdLst/>
              <a:ahLst/>
              <a:cxnLst/>
              <a:rect l="l" t="t" r="r" b="b"/>
              <a:pathLst>
                <a:path w="10063" h="10102" extrusionOk="0">
                  <a:moveTo>
                    <a:pt x="1" y="0"/>
                  </a:moveTo>
                  <a:lnTo>
                    <a:pt x="10062" y="10102"/>
                  </a:lnTo>
                  <a:lnTo>
                    <a:pt x="2734" y="2734"/>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24"/>
            <p:cNvSpPr/>
            <p:nvPr/>
          </p:nvSpPr>
          <p:spPr>
            <a:xfrm>
              <a:off x="2087325" y="1556225"/>
              <a:ext cx="272375" cy="351575"/>
            </a:xfrm>
            <a:custGeom>
              <a:avLst/>
              <a:gdLst/>
              <a:ahLst/>
              <a:cxnLst/>
              <a:rect l="l" t="t" r="r" b="b"/>
              <a:pathLst>
                <a:path w="10895" h="14063" extrusionOk="0">
                  <a:moveTo>
                    <a:pt x="3170" y="0"/>
                  </a:moveTo>
                  <a:lnTo>
                    <a:pt x="3170" y="39"/>
                  </a:lnTo>
                  <a:lnTo>
                    <a:pt x="3209" y="0"/>
                  </a:lnTo>
                  <a:close/>
                  <a:moveTo>
                    <a:pt x="3170" y="39"/>
                  </a:moveTo>
                  <a:lnTo>
                    <a:pt x="1" y="3169"/>
                  </a:lnTo>
                  <a:lnTo>
                    <a:pt x="1" y="3526"/>
                  </a:lnTo>
                  <a:lnTo>
                    <a:pt x="10538" y="14063"/>
                  </a:lnTo>
                  <a:lnTo>
                    <a:pt x="10696" y="13904"/>
                  </a:lnTo>
                  <a:lnTo>
                    <a:pt x="10894" y="13706"/>
                  </a:lnTo>
                  <a:lnTo>
                    <a:pt x="516" y="3367"/>
                  </a:lnTo>
                  <a:lnTo>
                    <a:pt x="3368" y="515"/>
                  </a:lnTo>
                  <a:lnTo>
                    <a:pt x="3209" y="317"/>
                  </a:lnTo>
                  <a:lnTo>
                    <a:pt x="3170" y="159"/>
                  </a:lnTo>
                  <a:lnTo>
                    <a:pt x="3130" y="159"/>
                  </a:lnTo>
                  <a:lnTo>
                    <a:pt x="3170" y="79"/>
                  </a:lnTo>
                  <a:lnTo>
                    <a:pt x="3170" y="3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24"/>
            <p:cNvSpPr/>
            <p:nvPr/>
          </p:nvSpPr>
          <p:spPr>
            <a:xfrm>
              <a:off x="2166550" y="1372025"/>
              <a:ext cx="264450" cy="272350"/>
            </a:xfrm>
            <a:custGeom>
              <a:avLst/>
              <a:gdLst/>
              <a:ahLst/>
              <a:cxnLst/>
              <a:rect l="l" t="t" r="r" b="b"/>
              <a:pathLst>
                <a:path w="10578" h="10894" extrusionOk="0">
                  <a:moveTo>
                    <a:pt x="10577" y="3209"/>
                  </a:moveTo>
                  <a:lnTo>
                    <a:pt x="9745" y="4041"/>
                  </a:lnTo>
                  <a:lnTo>
                    <a:pt x="10577" y="3209"/>
                  </a:lnTo>
                  <a:close/>
                  <a:moveTo>
                    <a:pt x="9745" y="4041"/>
                  </a:moveTo>
                  <a:lnTo>
                    <a:pt x="6259" y="7527"/>
                  </a:lnTo>
                  <a:lnTo>
                    <a:pt x="9745" y="4041"/>
                  </a:lnTo>
                  <a:close/>
                  <a:moveTo>
                    <a:pt x="6259" y="7527"/>
                  </a:moveTo>
                  <a:lnTo>
                    <a:pt x="6180" y="7606"/>
                  </a:lnTo>
                  <a:lnTo>
                    <a:pt x="6259" y="7527"/>
                  </a:lnTo>
                  <a:close/>
                  <a:moveTo>
                    <a:pt x="6180" y="7606"/>
                  </a:moveTo>
                  <a:lnTo>
                    <a:pt x="6101" y="7685"/>
                  </a:lnTo>
                  <a:lnTo>
                    <a:pt x="6180" y="7606"/>
                  </a:lnTo>
                  <a:close/>
                  <a:moveTo>
                    <a:pt x="6101" y="7685"/>
                  </a:moveTo>
                  <a:lnTo>
                    <a:pt x="6022" y="7764"/>
                  </a:lnTo>
                  <a:lnTo>
                    <a:pt x="6101" y="7685"/>
                  </a:lnTo>
                  <a:close/>
                  <a:moveTo>
                    <a:pt x="7369" y="0"/>
                  </a:moveTo>
                  <a:lnTo>
                    <a:pt x="40" y="7368"/>
                  </a:lnTo>
                  <a:lnTo>
                    <a:pt x="1" y="7368"/>
                  </a:lnTo>
                  <a:lnTo>
                    <a:pt x="40" y="7408"/>
                  </a:lnTo>
                  <a:lnTo>
                    <a:pt x="199" y="7289"/>
                  </a:lnTo>
                  <a:lnTo>
                    <a:pt x="318" y="7527"/>
                  </a:lnTo>
                  <a:lnTo>
                    <a:pt x="397" y="7685"/>
                  </a:lnTo>
                  <a:lnTo>
                    <a:pt x="199" y="7606"/>
                  </a:lnTo>
                  <a:lnTo>
                    <a:pt x="1" y="7527"/>
                  </a:lnTo>
                  <a:lnTo>
                    <a:pt x="40" y="7685"/>
                  </a:lnTo>
                  <a:lnTo>
                    <a:pt x="199" y="7883"/>
                  </a:lnTo>
                  <a:lnTo>
                    <a:pt x="516" y="8160"/>
                  </a:lnTo>
                  <a:lnTo>
                    <a:pt x="3249" y="10894"/>
                  </a:lnTo>
                  <a:lnTo>
                    <a:pt x="3249" y="10537"/>
                  </a:lnTo>
                  <a:lnTo>
                    <a:pt x="6022" y="7764"/>
                  </a:lnTo>
                  <a:lnTo>
                    <a:pt x="3407" y="10379"/>
                  </a:lnTo>
                  <a:lnTo>
                    <a:pt x="555" y="7527"/>
                  </a:lnTo>
                  <a:lnTo>
                    <a:pt x="4041" y="4041"/>
                  </a:lnTo>
                  <a:lnTo>
                    <a:pt x="7725" y="357"/>
                  </a:lnTo>
                  <a:lnTo>
                    <a:pt x="7527" y="198"/>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24"/>
            <p:cNvSpPr/>
            <p:nvPr/>
          </p:nvSpPr>
          <p:spPr>
            <a:xfrm>
              <a:off x="2166550" y="155622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24"/>
            <p:cNvSpPr/>
            <p:nvPr/>
          </p:nvSpPr>
          <p:spPr>
            <a:xfrm>
              <a:off x="2165575" y="1554225"/>
              <a:ext cx="10900" cy="9950"/>
            </a:xfrm>
            <a:custGeom>
              <a:avLst/>
              <a:gdLst/>
              <a:ahLst/>
              <a:cxnLst/>
              <a:rect l="l" t="t" r="r" b="b"/>
              <a:pathLst>
                <a:path w="436" h="398" extrusionOk="0">
                  <a:moveTo>
                    <a:pt x="238" y="1"/>
                  </a:moveTo>
                  <a:lnTo>
                    <a:pt x="79" y="120"/>
                  </a:lnTo>
                  <a:lnTo>
                    <a:pt x="40" y="159"/>
                  </a:lnTo>
                  <a:lnTo>
                    <a:pt x="0" y="239"/>
                  </a:lnTo>
                  <a:lnTo>
                    <a:pt x="40" y="239"/>
                  </a:lnTo>
                  <a:lnTo>
                    <a:pt x="238" y="318"/>
                  </a:lnTo>
                  <a:lnTo>
                    <a:pt x="436" y="397"/>
                  </a:lnTo>
                  <a:lnTo>
                    <a:pt x="357" y="239"/>
                  </a:lnTo>
                  <a:lnTo>
                    <a:pt x="2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24"/>
            <p:cNvSpPr/>
            <p:nvPr/>
          </p:nvSpPr>
          <p:spPr>
            <a:xfrm>
              <a:off x="2439875" y="1546325"/>
              <a:ext cx="179275" cy="179250"/>
            </a:xfrm>
            <a:custGeom>
              <a:avLst/>
              <a:gdLst/>
              <a:ahLst/>
              <a:cxnLst/>
              <a:rect l="l" t="t" r="r" b="b"/>
              <a:pathLst>
                <a:path w="7171" h="7170" extrusionOk="0">
                  <a:moveTo>
                    <a:pt x="3407" y="0"/>
                  </a:moveTo>
                  <a:lnTo>
                    <a:pt x="1" y="3407"/>
                  </a:lnTo>
                  <a:lnTo>
                    <a:pt x="3764" y="7170"/>
                  </a:lnTo>
                  <a:lnTo>
                    <a:pt x="7171" y="3763"/>
                  </a:lnTo>
                  <a:lnTo>
                    <a:pt x="4833" y="1426"/>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24"/>
            <p:cNvSpPr/>
            <p:nvPr/>
          </p:nvSpPr>
          <p:spPr>
            <a:xfrm>
              <a:off x="2541875" y="1649300"/>
              <a:ext cx="170375" cy="170375"/>
            </a:xfrm>
            <a:custGeom>
              <a:avLst/>
              <a:gdLst/>
              <a:ahLst/>
              <a:cxnLst/>
              <a:rect l="l" t="t" r="r" b="b"/>
              <a:pathLst>
                <a:path w="6815" h="6815" extrusionOk="0">
                  <a:moveTo>
                    <a:pt x="3407" y="1"/>
                  </a:moveTo>
                  <a:lnTo>
                    <a:pt x="1110" y="2298"/>
                  </a:lnTo>
                  <a:lnTo>
                    <a:pt x="1" y="3407"/>
                  </a:lnTo>
                  <a:lnTo>
                    <a:pt x="3407" y="6814"/>
                  </a:lnTo>
                  <a:lnTo>
                    <a:pt x="6814" y="3407"/>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24"/>
            <p:cNvSpPr/>
            <p:nvPr/>
          </p:nvSpPr>
          <p:spPr>
            <a:xfrm>
              <a:off x="2533950" y="1443325"/>
              <a:ext cx="187200" cy="188175"/>
            </a:xfrm>
            <a:custGeom>
              <a:avLst/>
              <a:gdLst/>
              <a:ahLst/>
              <a:cxnLst/>
              <a:rect l="l" t="t" r="r" b="b"/>
              <a:pathLst>
                <a:path w="7488" h="7527" extrusionOk="0">
                  <a:moveTo>
                    <a:pt x="3724" y="0"/>
                  </a:moveTo>
                  <a:lnTo>
                    <a:pt x="1" y="3764"/>
                  </a:lnTo>
                  <a:lnTo>
                    <a:pt x="1348" y="5150"/>
                  </a:lnTo>
                  <a:lnTo>
                    <a:pt x="3724" y="7527"/>
                  </a:lnTo>
                  <a:lnTo>
                    <a:pt x="6180" y="5071"/>
                  </a:lnTo>
                  <a:lnTo>
                    <a:pt x="7488" y="376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24"/>
            <p:cNvSpPr/>
            <p:nvPr/>
          </p:nvSpPr>
          <p:spPr>
            <a:xfrm>
              <a:off x="2635950" y="1546325"/>
              <a:ext cx="179275" cy="179250"/>
            </a:xfrm>
            <a:custGeom>
              <a:avLst/>
              <a:gdLst/>
              <a:ahLst/>
              <a:cxnLst/>
              <a:rect l="l" t="t" r="r" b="b"/>
              <a:pathLst>
                <a:path w="7171" h="7170" extrusionOk="0">
                  <a:moveTo>
                    <a:pt x="3764" y="0"/>
                  </a:moveTo>
                  <a:lnTo>
                    <a:pt x="1" y="3763"/>
                  </a:lnTo>
                  <a:lnTo>
                    <a:pt x="2457" y="6180"/>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24"/>
            <p:cNvSpPr/>
            <p:nvPr/>
          </p:nvSpPr>
          <p:spPr>
            <a:xfrm>
              <a:off x="2247750" y="1452225"/>
              <a:ext cx="312900" cy="376350"/>
            </a:xfrm>
            <a:custGeom>
              <a:avLst/>
              <a:gdLst/>
              <a:ahLst/>
              <a:cxnLst/>
              <a:rect l="l" t="t" r="r" b="b"/>
              <a:pathLst>
                <a:path w="12516" h="15054" extrusionOk="0">
                  <a:moveTo>
                    <a:pt x="7686" y="357"/>
                  </a:moveTo>
                  <a:lnTo>
                    <a:pt x="11092" y="3764"/>
                  </a:lnTo>
                  <a:lnTo>
                    <a:pt x="12515" y="5187"/>
                  </a:lnTo>
                  <a:lnTo>
                    <a:pt x="7686" y="357"/>
                  </a:lnTo>
                  <a:close/>
                  <a:moveTo>
                    <a:pt x="7329" y="1"/>
                  </a:moveTo>
                  <a:lnTo>
                    <a:pt x="1" y="7329"/>
                  </a:lnTo>
                  <a:lnTo>
                    <a:pt x="1" y="7686"/>
                  </a:lnTo>
                  <a:lnTo>
                    <a:pt x="7329" y="15054"/>
                  </a:lnTo>
                  <a:lnTo>
                    <a:pt x="7686" y="14697"/>
                  </a:lnTo>
                  <a:lnTo>
                    <a:pt x="516" y="7527"/>
                  </a:lnTo>
                  <a:lnTo>
                    <a:pt x="7686" y="357"/>
                  </a:lnTo>
                  <a:lnTo>
                    <a:pt x="7686" y="357"/>
                  </a:lnTo>
                  <a:lnTo>
                    <a:pt x="7488" y="159"/>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24"/>
            <p:cNvSpPr/>
            <p:nvPr/>
          </p:nvSpPr>
          <p:spPr>
            <a:xfrm>
              <a:off x="2569600" y="1649300"/>
              <a:ext cx="57475" cy="57475"/>
            </a:xfrm>
            <a:custGeom>
              <a:avLst/>
              <a:gdLst/>
              <a:ahLst/>
              <a:cxnLst/>
              <a:rect l="l" t="t" r="r" b="b"/>
              <a:pathLst>
                <a:path w="2299" h="2299" extrusionOk="0">
                  <a:moveTo>
                    <a:pt x="2298" y="1"/>
                  </a:moveTo>
                  <a:lnTo>
                    <a:pt x="1" y="229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24"/>
            <p:cNvSpPr/>
            <p:nvPr/>
          </p:nvSpPr>
          <p:spPr>
            <a:xfrm>
              <a:off x="2567625" y="1572075"/>
              <a:ext cx="59450" cy="59425"/>
            </a:xfrm>
            <a:custGeom>
              <a:avLst/>
              <a:gdLst/>
              <a:ahLst/>
              <a:cxnLst/>
              <a:rect l="l" t="t" r="r" b="b"/>
              <a:pathLst>
                <a:path w="2378" h="2377" extrusionOk="0">
                  <a:moveTo>
                    <a:pt x="1" y="0"/>
                  </a:moveTo>
                  <a:lnTo>
                    <a:pt x="2377" y="2377"/>
                  </a:lnTo>
                  <a:lnTo>
                    <a:pt x="2377"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24"/>
            <p:cNvSpPr/>
            <p:nvPr/>
          </p:nvSpPr>
          <p:spPr>
            <a:xfrm>
              <a:off x="3150925" y="1036300"/>
              <a:ext cx="680375" cy="693250"/>
            </a:xfrm>
            <a:custGeom>
              <a:avLst/>
              <a:gdLst/>
              <a:ahLst/>
              <a:cxnLst/>
              <a:rect l="l" t="t" r="r" b="b"/>
              <a:pathLst>
                <a:path w="27215" h="27730" extrusionOk="0">
                  <a:moveTo>
                    <a:pt x="0" y="3566"/>
                  </a:moveTo>
                  <a:lnTo>
                    <a:pt x="16756" y="20322"/>
                  </a:lnTo>
                  <a:lnTo>
                    <a:pt x="19848" y="23381"/>
                  </a:lnTo>
                  <a:lnTo>
                    <a:pt x="0" y="3566"/>
                  </a:lnTo>
                  <a:close/>
                  <a:moveTo>
                    <a:pt x="19848" y="23381"/>
                  </a:moveTo>
                  <a:lnTo>
                    <a:pt x="20840" y="24371"/>
                  </a:lnTo>
                  <a:lnTo>
                    <a:pt x="20440" y="23966"/>
                  </a:lnTo>
                  <a:lnTo>
                    <a:pt x="19848" y="23381"/>
                  </a:lnTo>
                  <a:close/>
                  <a:moveTo>
                    <a:pt x="3209" y="1"/>
                  </a:moveTo>
                  <a:lnTo>
                    <a:pt x="3209" y="357"/>
                  </a:lnTo>
                  <a:lnTo>
                    <a:pt x="3051" y="516"/>
                  </a:lnTo>
                  <a:lnTo>
                    <a:pt x="26541" y="24006"/>
                  </a:lnTo>
                  <a:lnTo>
                    <a:pt x="26660" y="24164"/>
                  </a:lnTo>
                  <a:lnTo>
                    <a:pt x="26541" y="24323"/>
                  </a:lnTo>
                  <a:lnTo>
                    <a:pt x="23649" y="27175"/>
                  </a:lnTo>
                  <a:lnTo>
                    <a:pt x="20840" y="24371"/>
                  </a:lnTo>
                  <a:lnTo>
                    <a:pt x="23808" y="27373"/>
                  </a:lnTo>
                  <a:lnTo>
                    <a:pt x="23808" y="27729"/>
                  </a:lnTo>
                  <a:lnTo>
                    <a:pt x="26858" y="24679"/>
                  </a:lnTo>
                  <a:lnTo>
                    <a:pt x="27214" y="24323"/>
                  </a:lnTo>
                  <a:lnTo>
                    <a:pt x="27214" y="24006"/>
                  </a:lnTo>
                  <a:lnTo>
                    <a:pt x="27214" y="23966"/>
                  </a:lnTo>
                  <a:lnTo>
                    <a:pt x="23808" y="20599"/>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24"/>
            <p:cNvSpPr/>
            <p:nvPr/>
          </p:nvSpPr>
          <p:spPr>
            <a:xfrm>
              <a:off x="3150925" y="1635450"/>
              <a:ext cx="595200" cy="608075"/>
            </a:xfrm>
            <a:custGeom>
              <a:avLst/>
              <a:gdLst/>
              <a:ahLst/>
              <a:cxnLst/>
              <a:rect l="l" t="t" r="r" b="b"/>
              <a:pathLst>
                <a:path w="23808" h="24323" extrusionOk="0">
                  <a:moveTo>
                    <a:pt x="20242" y="555"/>
                  </a:moveTo>
                  <a:lnTo>
                    <a:pt x="17390" y="3407"/>
                  </a:lnTo>
                  <a:lnTo>
                    <a:pt x="20242" y="555"/>
                  </a:lnTo>
                  <a:lnTo>
                    <a:pt x="20242" y="555"/>
                  </a:lnTo>
                  <a:lnTo>
                    <a:pt x="20242" y="555"/>
                  </a:lnTo>
                  <a:close/>
                  <a:moveTo>
                    <a:pt x="17390" y="3407"/>
                  </a:moveTo>
                  <a:lnTo>
                    <a:pt x="0" y="20797"/>
                  </a:lnTo>
                  <a:lnTo>
                    <a:pt x="17390" y="3407"/>
                  </a:lnTo>
                  <a:close/>
                  <a:moveTo>
                    <a:pt x="20440" y="0"/>
                  </a:moveTo>
                  <a:lnTo>
                    <a:pt x="20440" y="357"/>
                  </a:lnTo>
                  <a:lnTo>
                    <a:pt x="20242" y="555"/>
                  </a:lnTo>
                  <a:lnTo>
                    <a:pt x="20242" y="555"/>
                  </a:lnTo>
                  <a:lnTo>
                    <a:pt x="23293" y="3565"/>
                  </a:lnTo>
                  <a:lnTo>
                    <a:pt x="3051" y="23807"/>
                  </a:lnTo>
                  <a:lnTo>
                    <a:pt x="3209" y="24005"/>
                  </a:lnTo>
                  <a:lnTo>
                    <a:pt x="3209" y="24322"/>
                  </a:lnTo>
                  <a:lnTo>
                    <a:pt x="23808" y="3763"/>
                  </a:lnTo>
                  <a:lnTo>
                    <a:pt x="23808" y="340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24"/>
            <p:cNvSpPr/>
            <p:nvPr/>
          </p:nvSpPr>
          <p:spPr>
            <a:xfrm>
              <a:off x="3142000" y="1544325"/>
              <a:ext cx="519950" cy="611050"/>
            </a:xfrm>
            <a:custGeom>
              <a:avLst/>
              <a:gdLst/>
              <a:ahLst/>
              <a:cxnLst/>
              <a:rect l="l" t="t" r="r" b="b"/>
              <a:pathLst>
                <a:path w="20798" h="24442" extrusionOk="0">
                  <a:moveTo>
                    <a:pt x="17113" y="1"/>
                  </a:moveTo>
                  <a:lnTo>
                    <a:pt x="17113" y="318"/>
                  </a:lnTo>
                  <a:lnTo>
                    <a:pt x="13469" y="4002"/>
                  </a:lnTo>
                  <a:lnTo>
                    <a:pt x="11187" y="6284"/>
                  </a:lnTo>
                  <a:lnTo>
                    <a:pt x="11187" y="6284"/>
                  </a:lnTo>
                  <a:lnTo>
                    <a:pt x="16955" y="516"/>
                  </a:lnTo>
                  <a:lnTo>
                    <a:pt x="20282" y="3843"/>
                  </a:lnTo>
                  <a:lnTo>
                    <a:pt x="1" y="24085"/>
                  </a:lnTo>
                  <a:lnTo>
                    <a:pt x="199" y="24244"/>
                  </a:lnTo>
                  <a:lnTo>
                    <a:pt x="357" y="24442"/>
                  </a:lnTo>
                  <a:lnTo>
                    <a:pt x="20797" y="4002"/>
                  </a:lnTo>
                  <a:lnTo>
                    <a:pt x="20797" y="3645"/>
                  </a:lnTo>
                  <a:lnTo>
                    <a:pt x="1711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24"/>
            <p:cNvSpPr/>
            <p:nvPr/>
          </p:nvSpPr>
          <p:spPr>
            <a:xfrm>
              <a:off x="3059825" y="1125425"/>
              <a:ext cx="510025" cy="518950"/>
            </a:xfrm>
            <a:custGeom>
              <a:avLst/>
              <a:gdLst/>
              <a:ahLst/>
              <a:cxnLst/>
              <a:rect l="l" t="t" r="r" b="b"/>
              <a:pathLst>
                <a:path w="20401" h="20758" extrusionOk="0">
                  <a:moveTo>
                    <a:pt x="0" y="3645"/>
                  </a:moveTo>
                  <a:lnTo>
                    <a:pt x="16558" y="20243"/>
                  </a:lnTo>
                  <a:lnTo>
                    <a:pt x="16578" y="20223"/>
                  </a:lnTo>
                  <a:lnTo>
                    <a:pt x="16578" y="20223"/>
                  </a:lnTo>
                  <a:lnTo>
                    <a:pt x="0" y="3645"/>
                  </a:lnTo>
                  <a:close/>
                  <a:moveTo>
                    <a:pt x="3644" y="1"/>
                  </a:moveTo>
                  <a:lnTo>
                    <a:pt x="3486" y="159"/>
                  </a:lnTo>
                  <a:lnTo>
                    <a:pt x="3288" y="357"/>
                  </a:lnTo>
                  <a:lnTo>
                    <a:pt x="19886" y="16915"/>
                  </a:lnTo>
                  <a:lnTo>
                    <a:pt x="16578" y="20223"/>
                  </a:lnTo>
                  <a:lnTo>
                    <a:pt x="16578" y="20223"/>
                  </a:lnTo>
                  <a:lnTo>
                    <a:pt x="16756" y="20401"/>
                  </a:lnTo>
                  <a:lnTo>
                    <a:pt x="16756" y="20758"/>
                  </a:lnTo>
                  <a:lnTo>
                    <a:pt x="20400" y="17074"/>
                  </a:lnTo>
                  <a:lnTo>
                    <a:pt x="20400" y="16757"/>
                  </a:lnTo>
                  <a:lnTo>
                    <a:pt x="364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24"/>
            <p:cNvSpPr/>
            <p:nvPr/>
          </p:nvSpPr>
          <p:spPr>
            <a:xfrm>
              <a:off x="2983550" y="1216550"/>
              <a:ext cx="495200" cy="504075"/>
            </a:xfrm>
            <a:custGeom>
              <a:avLst/>
              <a:gdLst/>
              <a:ahLst/>
              <a:cxnLst/>
              <a:rect l="l" t="t" r="r" b="b"/>
              <a:pathLst>
                <a:path w="19808" h="20163" extrusionOk="0">
                  <a:moveTo>
                    <a:pt x="1" y="3050"/>
                  </a:moveTo>
                  <a:lnTo>
                    <a:pt x="16559" y="19648"/>
                  </a:lnTo>
                  <a:lnTo>
                    <a:pt x="16579" y="19628"/>
                  </a:lnTo>
                  <a:lnTo>
                    <a:pt x="13707" y="16756"/>
                  </a:lnTo>
                  <a:lnTo>
                    <a:pt x="10538" y="13587"/>
                  </a:lnTo>
                  <a:lnTo>
                    <a:pt x="1" y="3050"/>
                  </a:lnTo>
                  <a:close/>
                  <a:moveTo>
                    <a:pt x="3051" y="0"/>
                  </a:moveTo>
                  <a:lnTo>
                    <a:pt x="2853" y="198"/>
                  </a:lnTo>
                  <a:lnTo>
                    <a:pt x="2695" y="357"/>
                  </a:lnTo>
                  <a:lnTo>
                    <a:pt x="19253" y="16954"/>
                  </a:lnTo>
                  <a:lnTo>
                    <a:pt x="16579" y="19628"/>
                  </a:lnTo>
                  <a:lnTo>
                    <a:pt x="16757" y="19806"/>
                  </a:lnTo>
                  <a:lnTo>
                    <a:pt x="16757" y="20163"/>
                  </a:lnTo>
                  <a:lnTo>
                    <a:pt x="19807" y="17113"/>
                  </a:lnTo>
                  <a:lnTo>
                    <a:pt x="19807" y="16756"/>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24"/>
            <p:cNvSpPr/>
            <p:nvPr/>
          </p:nvSpPr>
          <p:spPr>
            <a:xfrm>
              <a:off x="3050900" y="1635450"/>
              <a:ext cx="351575" cy="427825"/>
            </a:xfrm>
            <a:custGeom>
              <a:avLst/>
              <a:gdLst/>
              <a:ahLst/>
              <a:cxnLst/>
              <a:rect l="l" t="t" r="r" b="b"/>
              <a:pathLst>
                <a:path w="14063" h="17113" extrusionOk="0">
                  <a:moveTo>
                    <a:pt x="11013" y="0"/>
                  </a:moveTo>
                  <a:lnTo>
                    <a:pt x="11013" y="357"/>
                  </a:lnTo>
                  <a:lnTo>
                    <a:pt x="10815" y="555"/>
                  </a:lnTo>
                  <a:lnTo>
                    <a:pt x="13508" y="3248"/>
                  </a:lnTo>
                  <a:lnTo>
                    <a:pt x="1" y="16756"/>
                  </a:lnTo>
                  <a:lnTo>
                    <a:pt x="159" y="16954"/>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24"/>
            <p:cNvSpPr/>
            <p:nvPr/>
          </p:nvSpPr>
          <p:spPr>
            <a:xfrm>
              <a:off x="2979600" y="1720600"/>
              <a:ext cx="95100" cy="94125"/>
            </a:xfrm>
            <a:custGeom>
              <a:avLst/>
              <a:gdLst/>
              <a:ahLst/>
              <a:cxnLst/>
              <a:rect l="l" t="t" r="r" b="b"/>
              <a:pathLst>
                <a:path w="3804" h="3765" extrusionOk="0">
                  <a:moveTo>
                    <a:pt x="3803" y="1"/>
                  </a:moveTo>
                  <a:lnTo>
                    <a:pt x="3803" y="1"/>
                  </a:lnTo>
                  <a:lnTo>
                    <a:pt x="0" y="376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24"/>
            <p:cNvSpPr/>
            <p:nvPr/>
          </p:nvSpPr>
          <p:spPr>
            <a:xfrm>
              <a:off x="2974650" y="1556225"/>
              <a:ext cx="351575" cy="430800"/>
            </a:xfrm>
            <a:custGeom>
              <a:avLst/>
              <a:gdLst/>
              <a:ahLst/>
              <a:cxnLst/>
              <a:rect l="l" t="t" r="r" b="b"/>
              <a:pathLst>
                <a:path w="14063" h="17232" extrusionOk="0">
                  <a:moveTo>
                    <a:pt x="10894" y="0"/>
                  </a:moveTo>
                  <a:lnTo>
                    <a:pt x="10894" y="357"/>
                  </a:lnTo>
                  <a:lnTo>
                    <a:pt x="7725" y="3526"/>
                  </a:lnTo>
                  <a:lnTo>
                    <a:pt x="4516" y="6734"/>
                  </a:lnTo>
                  <a:lnTo>
                    <a:pt x="10735" y="555"/>
                  </a:lnTo>
                  <a:lnTo>
                    <a:pt x="13548" y="3367"/>
                  </a:lnTo>
                  <a:lnTo>
                    <a:pt x="0" y="16875"/>
                  </a:lnTo>
                  <a:lnTo>
                    <a:pt x="159" y="17073"/>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24"/>
            <p:cNvSpPr/>
            <p:nvPr/>
          </p:nvSpPr>
          <p:spPr>
            <a:xfrm>
              <a:off x="2974650" y="1292800"/>
              <a:ext cx="272350" cy="351575"/>
            </a:xfrm>
            <a:custGeom>
              <a:avLst/>
              <a:gdLst/>
              <a:ahLst/>
              <a:cxnLst/>
              <a:rect l="l" t="t" r="r" b="b"/>
              <a:pathLst>
                <a:path w="10894" h="14063" extrusionOk="0">
                  <a:moveTo>
                    <a:pt x="357" y="0"/>
                  </a:moveTo>
                  <a:lnTo>
                    <a:pt x="159" y="198"/>
                  </a:lnTo>
                  <a:lnTo>
                    <a:pt x="0" y="357"/>
                  </a:lnTo>
                  <a:lnTo>
                    <a:pt x="10379" y="10735"/>
                  </a:lnTo>
                  <a:lnTo>
                    <a:pt x="7566" y="13548"/>
                  </a:lnTo>
                  <a:lnTo>
                    <a:pt x="7725" y="13706"/>
                  </a:lnTo>
                  <a:lnTo>
                    <a:pt x="7725" y="14063"/>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24"/>
            <p:cNvSpPr/>
            <p:nvPr/>
          </p:nvSpPr>
          <p:spPr>
            <a:xfrm>
              <a:off x="2873750" y="1501850"/>
              <a:ext cx="201925" cy="201950"/>
            </a:xfrm>
            <a:custGeom>
              <a:avLst/>
              <a:gdLst/>
              <a:ahLst/>
              <a:cxnLst/>
              <a:rect l="l" t="t" r="r" b="b"/>
              <a:pathLst>
                <a:path w="8077" h="8078" extrusionOk="0">
                  <a:moveTo>
                    <a:pt x="0" y="1"/>
                  </a:moveTo>
                  <a:lnTo>
                    <a:pt x="5344" y="5344"/>
                  </a:lnTo>
                  <a:lnTo>
                    <a:pt x="8077" y="8077"/>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24"/>
            <p:cNvSpPr/>
            <p:nvPr/>
          </p:nvSpPr>
          <p:spPr>
            <a:xfrm>
              <a:off x="2895425" y="1372025"/>
              <a:ext cx="272350" cy="352275"/>
            </a:xfrm>
            <a:custGeom>
              <a:avLst/>
              <a:gdLst/>
              <a:ahLst/>
              <a:cxnLst/>
              <a:rect l="l" t="t" r="r" b="b"/>
              <a:pathLst>
                <a:path w="10894" h="14091" extrusionOk="0">
                  <a:moveTo>
                    <a:pt x="357" y="0"/>
                  </a:moveTo>
                  <a:lnTo>
                    <a:pt x="159" y="198"/>
                  </a:lnTo>
                  <a:lnTo>
                    <a:pt x="0" y="357"/>
                  </a:lnTo>
                  <a:lnTo>
                    <a:pt x="10379" y="10735"/>
                  </a:lnTo>
                  <a:lnTo>
                    <a:pt x="7527" y="13587"/>
                  </a:lnTo>
                  <a:lnTo>
                    <a:pt x="7685" y="13746"/>
                  </a:lnTo>
                  <a:lnTo>
                    <a:pt x="7725" y="13904"/>
                  </a:lnTo>
                  <a:lnTo>
                    <a:pt x="7764" y="13944"/>
                  </a:lnTo>
                  <a:lnTo>
                    <a:pt x="7725" y="13983"/>
                  </a:lnTo>
                  <a:lnTo>
                    <a:pt x="7725" y="14063"/>
                  </a:lnTo>
                  <a:lnTo>
                    <a:pt x="7697" y="14091"/>
                  </a:lnTo>
                  <a:lnTo>
                    <a:pt x="7697" y="1409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24"/>
            <p:cNvSpPr/>
            <p:nvPr/>
          </p:nvSpPr>
          <p:spPr>
            <a:xfrm>
              <a:off x="2824125" y="1635450"/>
              <a:ext cx="264425" cy="272350"/>
            </a:xfrm>
            <a:custGeom>
              <a:avLst/>
              <a:gdLst/>
              <a:ahLst/>
              <a:cxnLst/>
              <a:rect l="l" t="t" r="r" b="b"/>
              <a:pathLst>
                <a:path w="10577" h="10894" extrusionOk="0">
                  <a:moveTo>
                    <a:pt x="7329" y="0"/>
                  </a:moveTo>
                  <a:lnTo>
                    <a:pt x="7329" y="357"/>
                  </a:lnTo>
                  <a:lnTo>
                    <a:pt x="0" y="7725"/>
                  </a:lnTo>
                  <a:lnTo>
                    <a:pt x="7170" y="555"/>
                  </a:lnTo>
                  <a:lnTo>
                    <a:pt x="10022" y="3407"/>
                  </a:lnTo>
                  <a:lnTo>
                    <a:pt x="6219" y="7170"/>
                  </a:lnTo>
                  <a:lnTo>
                    <a:pt x="2852" y="10537"/>
                  </a:lnTo>
                  <a:lnTo>
                    <a:pt x="3011" y="10735"/>
                  </a:lnTo>
                  <a:lnTo>
                    <a:pt x="3209" y="10894"/>
                  </a:lnTo>
                  <a:lnTo>
                    <a:pt x="10537" y="3565"/>
                  </a:lnTo>
                  <a:lnTo>
                    <a:pt x="10577" y="3526"/>
                  </a:lnTo>
                  <a:lnTo>
                    <a:pt x="10498" y="3486"/>
                  </a:lnTo>
                  <a:lnTo>
                    <a:pt x="10379" y="3645"/>
                  </a:lnTo>
                  <a:lnTo>
                    <a:pt x="10260" y="3407"/>
                  </a:lnTo>
                  <a:lnTo>
                    <a:pt x="10181" y="3248"/>
                  </a:lnTo>
                  <a:lnTo>
                    <a:pt x="10379" y="3288"/>
                  </a:lnTo>
                  <a:lnTo>
                    <a:pt x="10379" y="3328"/>
                  </a:lnTo>
                  <a:lnTo>
                    <a:pt x="10577" y="3367"/>
                  </a:lnTo>
                  <a:lnTo>
                    <a:pt x="10537" y="3209"/>
                  </a:lnTo>
                  <a:lnTo>
                    <a:pt x="10379" y="3050"/>
                  </a:lnTo>
                  <a:lnTo>
                    <a:pt x="10062" y="2733"/>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24"/>
            <p:cNvSpPr/>
            <p:nvPr/>
          </p:nvSpPr>
          <p:spPr>
            <a:xfrm>
              <a:off x="2627050" y="1649300"/>
              <a:ext cx="179275" cy="179275"/>
            </a:xfrm>
            <a:custGeom>
              <a:avLst/>
              <a:gdLst/>
              <a:ahLst/>
              <a:cxnLst/>
              <a:rect l="l" t="t" r="r" b="b"/>
              <a:pathLst>
                <a:path w="7171" h="7171" extrusionOk="0">
                  <a:moveTo>
                    <a:pt x="0" y="1"/>
                  </a:moveTo>
                  <a:lnTo>
                    <a:pt x="3407" y="3407"/>
                  </a:lnTo>
                  <a:lnTo>
                    <a:pt x="7170" y="7171"/>
                  </a:lnTo>
                  <a:lnTo>
                    <a:pt x="2298" y="225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24"/>
            <p:cNvSpPr/>
            <p:nvPr/>
          </p:nvSpPr>
          <p:spPr>
            <a:xfrm>
              <a:off x="3086550" y="1721600"/>
              <a:ext cx="2000" cy="2000"/>
            </a:xfrm>
            <a:custGeom>
              <a:avLst/>
              <a:gdLst/>
              <a:ahLst/>
              <a:cxnLst/>
              <a:rect l="l" t="t" r="r" b="b"/>
              <a:pathLst>
                <a:path w="80" h="80" extrusionOk="0">
                  <a:moveTo>
                    <a:pt x="80" y="0"/>
                  </a:moveTo>
                  <a:lnTo>
                    <a:pt x="1" y="40"/>
                  </a:lnTo>
                  <a:lnTo>
                    <a:pt x="80" y="8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24"/>
            <p:cNvSpPr/>
            <p:nvPr/>
          </p:nvSpPr>
          <p:spPr>
            <a:xfrm>
              <a:off x="3078625" y="1716650"/>
              <a:ext cx="10925" cy="9925"/>
            </a:xfrm>
            <a:custGeom>
              <a:avLst/>
              <a:gdLst/>
              <a:ahLst/>
              <a:cxnLst/>
              <a:rect l="l" t="t" r="r" b="b"/>
              <a:pathLst>
                <a:path w="437" h="397" extrusionOk="0">
                  <a:moveTo>
                    <a:pt x="1" y="0"/>
                  </a:moveTo>
                  <a:lnTo>
                    <a:pt x="80" y="159"/>
                  </a:lnTo>
                  <a:lnTo>
                    <a:pt x="199" y="397"/>
                  </a:lnTo>
                  <a:lnTo>
                    <a:pt x="318" y="238"/>
                  </a:lnTo>
                  <a:lnTo>
                    <a:pt x="397" y="198"/>
                  </a:lnTo>
                  <a:lnTo>
                    <a:pt x="436" y="159"/>
                  </a:lnTo>
                  <a:lnTo>
                    <a:pt x="397" y="119"/>
                  </a:lnTo>
                  <a:lnTo>
                    <a:pt x="199" y="80"/>
                  </a:lnTo>
                  <a:lnTo>
                    <a:pt x="199"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24"/>
            <p:cNvSpPr/>
            <p:nvPr/>
          </p:nvSpPr>
          <p:spPr>
            <a:xfrm>
              <a:off x="2697350" y="1452225"/>
              <a:ext cx="310000" cy="376350"/>
            </a:xfrm>
            <a:custGeom>
              <a:avLst/>
              <a:gdLst/>
              <a:ahLst/>
              <a:cxnLst/>
              <a:rect l="l" t="t" r="r" b="b"/>
              <a:pathLst>
                <a:path w="12400" h="15054" extrusionOk="0">
                  <a:moveTo>
                    <a:pt x="1" y="9944"/>
                  </a:moveTo>
                  <a:lnTo>
                    <a:pt x="952" y="10934"/>
                  </a:lnTo>
                  <a:lnTo>
                    <a:pt x="4715" y="14697"/>
                  </a:lnTo>
                  <a:lnTo>
                    <a:pt x="4735" y="14677"/>
                  </a:lnTo>
                  <a:lnTo>
                    <a:pt x="4735" y="14677"/>
                  </a:lnTo>
                  <a:lnTo>
                    <a:pt x="1" y="9944"/>
                  </a:lnTo>
                  <a:close/>
                  <a:moveTo>
                    <a:pt x="5071" y="1"/>
                  </a:moveTo>
                  <a:lnTo>
                    <a:pt x="4715" y="357"/>
                  </a:lnTo>
                  <a:lnTo>
                    <a:pt x="11885" y="7527"/>
                  </a:lnTo>
                  <a:lnTo>
                    <a:pt x="4735" y="14677"/>
                  </a:lnTo>
                  <a:lnTo>
                    <a:pt x="4735" y="14677"/>
                  </a:lnTo>
                  <a:lnTo>
                    <a:pt x="4913" y="14856"/>
                  </a:lnTo>
                  <a:lnTo>
                    <a:pt x="5071" y="15054"/>
                  </a:lnTo>
                  <a:lnTo>
                    <a:pt x="12400" y="7686"/>
                  </a:lnTo>
                  <a:lnTo>
                    <a:pt x="12400" y="7329"/>
                  </a:lnTo>
                  <a:lnTo>
                    <a:pt x="50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24"/>
            <p:cNvSpPr/>
            <p:nvPr/>
          </p:nvSpPr>
          <p:spPr>
            <a:xfrm>
              <a:off x="2627050" y="1570075"/>
              <a:ext cx="61425" cy="61425"/>
            </a:xfrm>
            <a:custGeom>
              <a:avLst/>
              <a:gdLst/>
              <a:ahLst/>
              <a:cxnLst/>
              <a:rect l="l" t="t" r="r" b="b"/>
              <a:pathLst>
                <a:path w="2457" h="2457" extrusionOk="0">
                  <a:moveTo>
                    <a:pt x="0" y="2457"/>
                  </a:moveTo>
                  <a:lnTo>
                    <a:pt x="0" y="2457"/>
                  </a:lnTo>
                  <a:lnTo>
                    <a:pt x="0" y="2457"/>
                  </a:lnTo>
                  <a:lnTo>
                    <a:pt x="245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24"/>
            <p:cNvSpPr/>
            <p:nvPr/>
          </p:nvSpPr>
          <p:spPr>
            <a:xfrm>
              <a:off x="2627050" y="1649300"/>
              <a:ext cx="57450" cy="56475"/>
            </a:xfrm>
            <a:custGeom>
              <a:avLst/>
              <a:gdLst/>
              <a:ahLst/>
              <a:cxnLst/>
              <a:rect l="l" t="t" r="r" b="b"/>
              <a:pathLst>
                <a:path w="2298" h="2259" extrusionOk="0">
                  <a:moveTo>
                    <a:pt x="2298" y="2259"/>
                  </a:moveTo>
                  <a:lnTo>
                    <a:pt x="0" y="1"/>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24"/>
            <p:cNvSpPr/>
            <p:nvPr/>
          </p:nvSpPr>
          <p:spPr>
            <a:xfrm>
              <a:off x="2027900" y="441125"/>
              <a:ext cx="688300" cy="688300"/>
            </a:xfrm>
            <a:custGeom>
              <a:avLst/>
              <a:gdLst/>
              <a:ahLst/>
              <a:cxnLst/>
              <a:rect l="l" t="t" r="r" b="b"/>
              <a:pathLst>
                <a:path w="27532" h="27532" extrusionOk="0">
                  <a:moveTo>
                    <a:pt x="24323" y="1"/>
                  </a:moveTo>
                  <a:lnTo>
                    <a:pt x="23966" y="357"/>
                  </a:lnTo>
                  <a:lnTo>
                    <a:pt x="27017" y="3368"/>
                  </a:lnTo>
                  <a:lnTo>
                    <a:pt x="27017" y="3368"/>
                  </a:lnTo>
                  <a:lnTo>
                    <a:pt x="27175" y="3209"/>
                  </a:lnTo>
                  <a:lnTo>
                    <a:pt x="27532" y="3209"/>
                  </a:lnTo>
                  <a:lnTo>
                    <a:pt x="24323" y="1"/>
                  </a:lnTo>
                  <a:close/>
                  <a:moveTo>
                    <a:pt x="27017" y="3368"/>
                  </a:moveTo>
                  <a:lnTo>
                    <a:pt x="23808" y="6576"/>
                  </a:lnTo>
                  <a:lnTo>
                    <a:pt x="20124" y="10260"/>
                  </a:lnTo>
                  <a:lnTo>
                    <a:pt x="3348" y="27036"/>
                  </a:lnTo>
                  <a:lnTo>
                    <a:pt x="3348" y="27036"/>
                  </a:lnTo>
                  <a:lnTo>
                    <a:pt x="3368" y="27056"/>
                  </a:lnTo>
                  <a:lnTo>
                    <a:pt x="27017" y="3368"/>
                  </a:lnTo>
                  <a:close/>
                  <a:moveTo>
                    <a:pt x="23966" y="357"/>
                  </a:moveTo>
                  <a:lnTo>
                    <a:pt x="20956" y="3368"/>
                  </a:lnTo>
                  <a:lnTo>
                    <a:pt x="357" y="23966"/>
                  </a:lnTo>
                  <a:lnTo>
                    <a:pt x="1" y="24323"/>
                  </a:lnTo>
                  <a:lnTo>
                    <a:pt x="3051" y="27373"/>
                  </a:lnTo>
                  <a:lnTo>
                    <a:pt x="3210" y="27531"/>
                  </a:lnTo>
                  <a:lnTo>
                    <a:pt x="3210" y="27175"/>
                  </a:lnTo>
                  <a:lnTo>
                    <a:pt x="3348" y="27036"/>
                  </a:lnTo>
                  <a:lnTo>
                    <a:pt x="3348" y="27036"/>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24"/>
            <p:cNvSpPr/>
            <p:nvPr/>
          </p:nvSpPr>
          <p:spPr>
            <a:xfrm>
              <a:off x="2623075" y="521350"/>
              <a:ext cx="608100" cy="608075"/>
            </a:xfrm>
            <a:custGeom>
              <a:avLst/>
              <a:gdLst/>
              <a:ahLst/>
              <a:cxnLst/>
              <a:rect l="l" t="t" r="r" b="b"/>
              <a:pathLst>
                <a:path w="24324" h="24323" extrusionOk="0">
                  <a:moveTo>
                    <a:pt x="536" y="3545"/>
                  </a:moveTo>
                  <a:lnTo>
                    <a:pt x="516" y="3565"/>
                  </a:lnTo>
                  <a:lnTo>
                    <a:pt x="20758" y="23807"/>
                  </a:lnTo>
                  <a:lnTo>
                    <a:pt x="20778" y="23787"/>
                  </a:lnTo>
                  <a:lnTo>
                    <a:pt x="536" y="3545"/>
                  </a:lnTo>
                  <a:close/>
                  <a:moveTo>
                    <a:pt x="3368" y="0"/>
                  </a:moveTo>
                  <a:lnTo>
                    <a:pt x="1" y="3367"/>
                  </a:lnTo>
                  <a:lnTo>
                    <a:pt x="358" y="3367"/>
                  </a:lnTo>
                  <a:lnTo>
                    <a:pt x="536" y="3545"/>
                  </a:lnTo>
                  <a:lnTo>
                    <a:pt x="3566" y="515"/>
                  </a:lnTo>
                  <a:lnTo>
                    <a:pt x="23808" y="20757"/>
                  </a:lnTo>
                  <a:lnTo>
                    <a:pt x="20778" y="23787"/>
                  </a:lnTo>
                  <a:lnTo>
                    <a:pt x="20956" y="23966"/>
                  </a:lnTo>
                  <a:lnTo>
                    <a:pt x="20956" y="24322"/>
                  </a:lnTo>
                  <a:lnTo>
                    <a:pt x="21114" y="24164"/>
                  </a:lnTo>
                  <a:lnTo>
                    <a:pt x="24165" y="21114"/>
                  </a:lnTo>
                  <a:lnTo>
                    <a:pt x="24323" y="20955"/>
                  </a:lnTo>
                  <a:lnTo>
                    <a:pt x="24323" y="20599"/>
                  </a:lnTo>
                  <a:lnTo>
                    <a:pt x="24006" y="2024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24"/>
            <p:cNvSpPr/>
            <p:nvPr/>
          </p:nvSpPr>
          <p:spPr>
            <a:xfrm>
              <a:off x="2531000" y="605525"/>
              <a:ext cx="615000" cy="615000"/>
            </a:xfrm>
            <a:custGeom>
              <a:avLst/>
              <a:gdLst/>
              <a:ahLst/>
              <a:cxnLst/>
              <a:rect l="l" t="t" r="r" b="b"/>
              <a:pathLst>
                <a:path w="24600" h="24600" extrusionOk="0">
                  <a:moveTo>
                    <a:pt x="3684" y="0"/>
                  </a:moveTo>
                  <a:lnTo>
                    <a:pt x="0" y="3684"/>
                  </a:lnTo>
                  <a:lnTo>
                    <a:pt x="357" y="3684"/>
                  </a:lnTo>
                  <a:lnTo>
                    <a:pt x="4041" y="7368"/>
                  </a:lnTo>
                  <a:lnTo>
                    <a:pt x="7091" y="10418"/>
                  </a:lnTo>
                  <a:lnTo>
                    <a:pt x="20797" y="24124"/>
                  </a:lnTo>
                  <a:lnTo>
                    <a:pt x="555" y="3843"/>
                  </a:lnTo>
                  <a:lnTo>
                    <a:pt x="3842" y="555"/>
                  </a:lnTo>
                  <a:lnTo>
                    <a:pt x="24124" y="20797"/>
                  </a:lnTo>
                  <a:lnTo>
                    <a:pt x="20797" y="24124"/>
                  </a:lnTo>
                  <a:lnTo>
                    <a:pt x="20955" y="24283"/>
                  </a:lnTo>
                  <a:lnTo>
                    <a:pt x="20955" y="24600"/>
                  </a:lnTo>
                  <a:lnTo>
                    <a:pt x="21113" y="24441"/>
                  </a:lnTo>
                  <a:lnTo>
                    <a:pt x="24441" y="21114"/>
                  </a:lnTo>
                  <a:lnTo>
                    <a:pt x="24599" y="20955"/>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24"/>
            <p:cNvSpPr/>
            <p:nvPr/>
          </p:nvSpPr>
          <p:spPr>
            <a:xfrm>
              <a:off x="2108125" y="697625"/>
              <a:ext cx="523900" cy="523900"/>
            </a:xfrm>
            <a:custGeom>
              <a:avLst/>
              <a:gdLst/>
              <a:ahLst/>
              <a:cxnLst/>
              <a:rect l="l" t="t" r="r" b="b"/>
              <a:pathLst>
                <a:path w="20956" h="20956" extrusionOk="0">
                  <a:moveTo>
                    <a:pt x="20441" y="3843"/>
                  </a:moveTo>
                  <a:lnTo>
                    <a:pt x="3843" y="20440"/>
                  </a:lnTo>
                  <a:lnTo>
                    <a:pt x="3843" y="20440"/>
                  </a:lnTo>
                  <a:lnTo>
                    <a:pt x="20441" y="3843"/>
                  </a:lnTo>
                  <a:lnTo>
                    <a:pt x="20441" y="3843"/>
                  </a:lnTo>
                  <a:close/>
                  <a:moveTo>
                    <a:pt x="3843" y="20440"/>
                  </a:moveTo>
                  <a:lnTo>
                    <a:pt x="3843" y="20440"/>
                  </a:lnTo>
                  <a:lnTo>
                    <a:pt x="3843" y="20440"/>
                  </a:lnTo>
                  <a:close/>
                  <a:moveTo>
                    <a:pt x="16955" y="0"/>
                  </a:moveTo>
                  <a:lnTo>
                    <a:pt x="1" y="16915"/>
                  </a:lnTo>
                  <a:lnTo>
                    <a:pt x="1" y="17271"/>
                  </a:lnTo>
                  <a:lnTo>
                    <a:pt x="159" y="17469"/>
                  </a:lnTo>
                  <a:lnTo>
                    <a:pt x="3526" y="20757"/>
                  </a:lnTo>
                  <a:lnTo>
                    <a:pt x="3684" y="20955"/>
                  </a:lnTo>
                  <a:lnTo>
                    <a:pt x="3684" y="20599"/>
                  </a:lnTo>
                  <a:lnTo>
                    <a:pt x="3843" y="20440"/>
                  </a:lnTo>
                  <a:lnTo>
                    <a:pt x="3843" y="20440"/>
                  </a:lnTo>
                  <a:lnTo>
                    <a:pt x="555" y="17113"/>
                  </a:lnTo>
                  <a:lnTo>
                    <a:pt x="17113" y="515"/>
                  </a:lnTo>
                  <a:lnTo>
                    <a:pt x="20441" y="3843"/>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24"/>
            <p:cNvSpPr/>
            <p:nvPr/>
          </p:nvSpPr>
          <p:spPr>
            <a:xfrm>
              <a:off x="2200225" y="789725"/>
              <a:ext cx="508050" cy="508050"/>
            </a:xfrm>
            <a:custGeom>
              <a:avLst/>
              <a:gdLst/>
              <a:ahLst/>
              <a:cxnLst/>
              <a:rect l="l" t="t" r="r" b="b"/>
              <a:pathLst>
                <a:path w="20322" h="20322" extrusionOk="0">
                  <a:moveTo>
                    <a:pt x="16915" y="0"/>
                  </a:moveTo>
                  <a:lnTo>
                    <a:pt x="0" y="16915"/>
                  </a:lnTo>
                  <a:lnTo>
                    <a:pt x="0" y="17271"/>
                  </a:lnTo>
                  <a:lnTo>
                    <a:pt x="159" y="17430"/>
                  </a:lnTo>
                  <a:lnTo>
                    <a:pt x="2853" y="20123"/>
                  </a:lnTo>
                  <a:lnTo>
                    <a:pt x="3051" y="20321"/>
                  </a:lnTo>
                  <a:lnTo>
                    <a:pt x="3051" y="19965"/>
                  </a:lnTo>
                  <a:lnTo>
                    <a:pt x="13746" y="9230"/>
                  </a:lnTo>
                  <a:lnTo>
                    <a:pt x="3209" y="19767"/>
                  </a:lnTo>
                  <a:lnTo>
                    <a:pt x="515" y="17073"/>
                  </a:lnTo>
                  <a:lnTo>
                    <a:pt x="17073" y="515"/>
                  </a:lnTo>
                  <a:lnTo>
                    <a:pt x="19767" y="3209"/>
                  </a:lnTo>
                  <a:lnTo>
                    <a:pt x="16915" y="6061"/>
                  </a:lnTo>
                  <a:lnTo>
                    <a:pt x="19965" y="3050"/>
                  </a:lnTo>
                  <a:lnTo>
                    <a:pt x="20322" y="3050"/>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24"/>
            <p:cNvSpPr/>
            <p:nvPr/>
          </p:nvSpPr>
          <p:spPr>
            <a:xfrm>
              <a:off x="2623075" y="864975"/>
              <a:ext cx="431825" cy="431800"/>
            </a:xfrm>
            <a:custGeom>
              <a:avLst/>
              <a:gdLst/>
              <a:ahLst/>
              <a:cxnLst/>
              <a:rect l="l" t="t" r="r" b="b"/>
              <a:pathLst>
                <a:path w="17273" h="17272" extrusionOk="0">
                  <a:moveTo>
                    <a:pt x="536" y="3229"/>
                  </a:moveTo>
                  <a:lnTo>
                    <a:pt x="516" y="3249"/>
                  </a:lnTo>
                  <a:lnTo>
                    <a:pt x="14063" y="16757"/>
                  </a:lnTo>
                  <a:lnTo>
                    <a:pt x="536" y="3229"/>
                  </a:lnTo>
                  <a:close/>
                  <a:moveTo>
                    <a:pt x="3051" y="1"/>
                  </a:moveTo>
                  <a:lnTo>
                    <a:pt x="1" y="3051"/>
                  </a:lnTo>
                  <a:lnTo>
                    <a:pt x="358" y="3051"/>
                  </a:lnTo>
                  <a:lnTo>
                    <a:pt x="536" y="3229"/>
                  </a:lnTo>
                  <a:lnTo>
                    <a:pt x="3210" y="555"/>
                  </a:lnTo>
                  <a:lnTo>
                    <a:pt x="16757" y="14063"/>
                  </a:lnTo>
                  <a:lnTo>
                    <a:pt x="14063" y="16757"/>
                  </a:lnTo>
                  <a:lnTo>
                    <a:pt x="14222" y="16915"/>
                  </a:lnTo>
                  <a:lnTo>
                    <a:pt x="14222" y="17272"/>
                  </a:lnTo>
                  <a:lnTo>
                    <a:pt x="14380" y="17113"/>
                  </a:lnTo>
                  <a:lnTo>
                    <a:pt x="17074" y="1442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24"/>
            <p:cNvSpPr/>
            <p:nvPr/>
          </p:nvSpPr>
          <p:spPr>
            <a:xfrm>
              <a:off x="2660725" y="1146225"/>
              <a:ext cx="37650" cy="37650"/>
            </a:xfrm>
            <a:custGeom>
              <a:avLst/>
              <a:gdLst/>
              <a:ahLst/>
              <a:cxnLst/>
              <a:rect l="l" t="t" r="r" b="b"/>
              <a:pathLst>
                <a:path w="1506" h="1506" extrusionOk="0">
                  <a:moveTo>
                    <a:pt x="1506" y="1506"/>
                  </a:moveTo>
                  <a:lnTo>
                    <a:pt x="1506" y="1506"/>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24"/>
            <p:cNvSpPr/>
            <p:nvPr/>
          </p:nvSpPr>
          <p:spPr>
            <a:xfrm>
              <a:off x="2543850" y="941225"/>
              <a:ext cx="434775" cy="435775"/>
            </a:xfrm>
            <a:custGeom>
              <a:avLst/>
              <a:gdLst/>
              <a:ahLst/>
              <a:cxnLst/>
              <a:rect l="l" t="t" r="r" b="b"/>
              <a:pathLst>
                <a:path w="17391" h="17431" extrusionOk="0">
                  <a:moveTo>
                    <a:pt x="536" y="3348"/>
                  </a:moveTo>
                  <a:lnTo>
                    <a:pt x="516" y="3368"/>
                  </a:lnTo>
                  <a:lnTo>
                    <a:pt x="6735" y="9547"/>
                  </a:lnTo>
                  <a:lnTo>
                    <a:pt x="3527" y="6339"/>
                  </a:lnTo>
                  <a:lnTo>
                    <a:pt x="536" y="3348"/>
                  </a:lnTo>
                  <a:close/>
                  <a:moveTo>
                    <a:pt x="3170" y="1"/>
                  </a:moveTo>
                  <a:lnTo>
                    <a:pt x="1" y="3170"/>
                  </a:lnTo>
                  <a:lnTo>
                    <a:pt x="358" y="3170"/>
                  </a:lnTo>
                  <a:lnTo>
                    <a:pt x="536" y="3348"/>
                  </a:lnTo>
                  <a:lnTo>
                    <a:pt x="536" y="3348"/>
                  </a:lnTo>
                  <a:lnTo>
                    <a:pt x="3328" y="555"/>
                  </a:lnTo>
                  <a:lnTo>
                    <a:pt x="16876" y="14063"/>
                  </a:lnTo>
                  <a:lnTo>
                    <a:pt x="14063" y="16876"/>
                  </a:lnTo>
                  <a:lnTo>
                    <a:pt x="7567" y="10379"/>
                  </a:lnTo>
                  <a:lnTo>
                    <a:pt x="14222" y="17074"/>
                  </a:lnTo>
                  <a:lnTo>
                    <a:pt x="14222" y="17430"/>
                  </a:lnTo>
                  <a:lnTo>
                    <a:pt x="14420" y="17232"/>
                  </a:lnTo>
                  <a:lnTo>
                    <a:pt x="17232" y="14420"/>
                  </a:lnTo>
                  <a:lnTo>
                    <a:pt x="17391" y="14261"/>
                  </a:lnTo>
                  <a:lnTo>
                    <a:pt x="17391" y="1390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24"/>
            <p:cNvSpPr/>
            <p:nvPr/>
          </p:nvSpPr>
          <p:spPr>
            <a:xfrm>
              <a:off x="2276475" y="1020450"/>
              <a:ext cx="355550" cy="356550"/>
            </a:xfrm>
            <a:custGeom>
              <a:avLst/>
              <a:gdLst/>
              <a:ahLst/>
              <a:cxnLst/>
              <a:rect l="l" t="t" r="r" b="b"/>
              <a:pathLst>
                <a:path w="14222" h="14262" extrusionOk="0">
                  <a:moveTo>
                    <a:pt x="13687" y="3348"/>
                  </a:moveTo>
                  <a:lnTo>
                    <a:pt x="3308" y="13727"/>
                  </a:lnTo>
                  <a:lnTo>
                    <a:pt x="3328" y="13746"/>
                  </a:lnTo>
                  <a:lnTo>
                    <a:pt x="13707" y="3368"/>
                  </a:lnTo>
                  <a:lnTo>
                    <a:pt x="13687" y="3348"/>
                  </a:lnTo>
                  <a:close/>
                  <a:moveTo>
                    <a:pt x="10696" y="1"/>
                  </a:moveTo>
                  <a:lnTo>
                    <a:pt x="1" y="10736"/>
                  </a:lnTo>
                  <a:lnTo>
                    <a:pt x="1" y="11092"/>
                  </a:lnTo>
                  <a:lnTo>
                    <a:pt x="159" y="11251"/>
                  </a:lnTo>
                  <a:lnTo>
                    <a:pt x="2972" y="14063"/>
                  </a:lnTo>
                  <a:lnTo>
                    <a:pt x="3130" y="14261"/>
                  </a:lnTo>
                  <a:lnTo>
                    <a:pt x="3130" y="13905"/>
                  </a:lnTo>
                  <a:lnTo>
                    <a:pt x="3308" y="13727"/>
                  </a:lnTo>
                  <a:lnTo>
                    <a:pt x="516" y="10934"/>
                  </a:lnTo>
                  <a:lnTo>
                    <a:pt x="10854" y="516"/>
                  </a:lnTo>
                  <a:lnTo>
                    <a:pt x="13687" y="3348"/>
                  </a:lnTo>
                  <a:lnTo>
                    <a:pt x="13687" y="3348"/>
                  </a:lnTo>
                  <a:lnTo>
                    <a:pt x="13865" y="3170"/>
                  </a:lnTo>
                  <a:lnTo>
                    <a:pt x="14222" y="3170"/>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24"/>
            <p:cNvSpPr/>
            <p:nvPr/>
          </p:nvSpPr>
          <p:spPr>
            <a:xfrm>
              <a:off x="2354725" y="1099675"/>
              <a:ext cx="357525" cy="356550"/>
            </a:xfrm>
            <a:custGeom>
              <a:avLst/>
              <a:gdLst/>
              <a:ahLst/>
              <a:cxnLst/>
              <a:rect l="l" t="t" r="r" b="b"/>
              <a:pathLst>
                <a:path w="14301" h="14262" extrusionOk="0">
                  <a:moveTo>
                    <a:pt x="7648" y="9489"/>
                  </a:moveTo>
                  <a:lnTo>
                    <a:pt x="3387" y="13727"/>
                  </a:lnTo>
                  <a:lnTo>
                    <a:pt x="3387" y="13727"/>
                  </a:lnTo>
                  <a:lnTo>
                    <a:pt x="3407" y="13746"/>
                  </a:lnTo>
                  <a:lnTo>
                    <a:pt x="7648" y="9489"/>
                  </a:lnTo>
                  <a:close/>
                  <a:moveTo>
                    <a:pt x="10735" y="1"/>
                  </a:moveTo>
                  <a:lnTo>
                    <a:pt x="0" y="10736"/>
                  </a:lnTo>
                  <a:lnTo>
                    <a:pt x="0" y="11092"/>
                  </a:lnTo>
                  <a:lnTo>
                    <a:pt x="198" y="11251"/>
                  </a:lnTo>
                  <a:lnTo>
                    <a:pt x="3050" y="14103"/>
                  </a:lnTo>
                  <a:lnTo>
                    <a:pt x="3209" y="14261"/>
                  </a:lnTo>
                  <a:lnTo>
                    <a:pt x="3209" y="13905"/>
                  </a:lnTo>
                  <a:lnTo>
                    <a:pt x="3387" y="13727"/>
                  </a:lnTo>
                  <a:lnTo>
                    <a:pt x="3387" y="13727"/>
                  </a:lnTo>
                  <a:lnTo>
                    <a:pt x="555" y="10894"/>
                  </a:lnTo>
                  <a:lnTo>
                    <a:pt x="10893" y="516"/>
                  </a:lnTo>
                  <a:lnTo>
                    <a:pt x="12240" y="1863"/>
                  </a:lnTo>
                  <a:lnTo>
                    <a:pt x="13746" y="3368"/>
                  </a:lnTo>
                  <a:lnTo>
                    <a:pt x="7648" y="9489"/>
                  </a:lnTo>
                  <a:lnTo>
                    <a:pt x="10735" y="6418"/>
                  </a:lnTo>
                  <a:lnTo>
                    <a:pt x="13944" y="3209"/>
                  </a:lnTo>
                  <a:lnTo>
                    <a:pt x="14102" y="3209"/>
                  </a:lnTo>
                  <a:lnTo>
                    <a:pt x="14142" y="3130"/>
                  </a:lnTo>
                  <a:lnTo>
                    <a:pt x="14181" y="3209"/>
                  </a:lnTo>
                  <a:lnTo>
                    <a:pt x="14300" y="320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24"/>
            <p:cNvSpPr/>
            <p:nvPr/>
          </p:nvSpPr>
          <p:spPr>
            <a:xfrm>
              <a:off x="2623075" y="1179900"/>
              <a:ext cx="276325" cy="458500"/>
            </a:xfrm>
            <a:custGeom>
              <a:avLst/>
              <a:gdLst/>
              <a:ahLst/>
              <a:cxnLst/>
              <a:rect l="l" t="t" r="r" b="b"/>
              <a:pathLst>
                <a:path w="11053" h="18340" extrusionOk="0">
                  <a:moveTo>
                    <a:pt x="3210" y="0"/>
                  </a:moveTo>
                  <a:lnTo>
                    <a:pt x="1" y="3209"/>
                  </a:lnTo>
                  <a:lnTo>
                    <a:pt x="358" y="3209"/>
                  </a:lnTo>
                  <a:lnTo>
                    <a:pt x="516" y="3368"/>
                  </a:lnTo>
                  <a:lnTo>
                    <a:pt x="3368" y="515"/>
                  </a:lnTo>
                  <a:lnTo>
                    <a:pt x="10538" y="7685"/>
                  </a:lnTo>
                  <a:lnTo>
                    <a:pt x="7686" y="10537"/>
                  </a:lnTo>
                  <a:lnTo>
                    <a:pt x="7884" y="10735"/>
                  </a:lnTo>
                  <a:lnTo>
                    <a:pt x="7884" y="11052"/>
                  </a:lnTo>
                  <a:lnTo>
                    <a:pt x="7884" y="11052"/>
                  </a:lnTo>
                  <a:lnTo>
                    <a:pt x="8042" y="10894"/>
                  </a:lnTo>
                  <a:lnTo>
                    <a:pt x="10894" y="8042"/>
                  </a:lnTo>
                  <a:lnTo>
                    <a:pt x="11053" y="7883"/>
                  </a:lnTo>
                  <a:lnTo>
                    <a:pt x="11053" y="7527"/>
                  </a:lnTo>
                  <a:lnTo>
                    <a:pt x="4398" y="832"/>
                  </a:lnTo>
                  <a:lnTo>
                    <a:pt x="3566" y="0"/>
                  </a:lnTo>
                  <a:lnTo>
                    <a:pt x="3487" y="40"/>
                  </a:lnTo>
                  <a:lnTo>
                    <a:pt x="3645" y="159"/>
                  </a:lnTo>
                  <a:lnTo>
                    <a:pt x="3368" y="278"/>
                  </a:lnTo>
                  <a:lnTo>
                    <a:pt x="3210" y="357"/>
                  </a:lnTo>
                  <a:lnTo>
                    <a:pt x="3210" y="357"/>
                  </a:lnTo>
                  <a:lnTo>
                    <a:pt x="3289" y="159"/>
                  </a:lnTo>
                  <a:lnTo>
                    <a:pt x="3368" y="0"/>
                  </a:lnTo>
                  <a:close/>
                  <a:moveTo>
                    <a:pt x="7686" y="11250"/>
                  </a:moveTo>
                  <a:lnTo>
                    <a:pt x="596" y="18340"/>
                  </a:lnTo>
                  <a:lnTo>
                    <a:pt x="4279" y="14657"/>
                  </a:lnTo>
                  <a:lnTo>
                    <a:pt x="7686" y="1125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24"/>
            <p:cNvSpPr/>
            <p:nvPr/>
          </p:nvSpPr>
          <p:spPr>
            <a:xfrm>
              <a:off x="2709250" y="1179900"/>
              <a:ext cx="3000" cy="1025"/>
            </a:xfrm>
            <a:custGeom>
              <a:avLst/>
              <a:gdLst/>
              <a:ahLst/>
              <a:cxnLst/>
              <a:rect l="l" t="t" r="r" b="b"/>
              <a:pathLst>
                <a:path w="120" h="41" extrusionOk="0">
                  <a:moveTo>
                    <a:pt x="0" y="0"/>
                  </a:moveTo>
                  <a:lnTo>
                    <a:pt x="40" y="40"/>
                  </a:lnTo>
                  <a:lnTo>
                    <a:pt x="11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24"/>
            <p:cNvSpPr/>
            <p:nvPr/>
          </p:nvSpPr>
          <p:spPr>
            <a:xfrm>
              <a:off x="2703300" y="1177925"/>
              <a:ext cx="10925" cy="10900"/>
            </a:xfrm>
            <a:custGeom>
              <a:avLst/>
              <a:gdLst/>
              <a:ahLst/>
              <a:cxnLst/>
              <a:rect l="l" t="t" r="r" b="b"/>
              <a:pathLst>
                <a:path w="437" h="436" extrusionOk="0">
                  <a:moveTo>
                    <a:pt x="159" y="0"/>
                  </a:moveTo>
                  <a:lnTo>
                    <a:pt x="159" y="79"/>
                  </a:lnTo>
                  <a:lnTo>
                    <a:pt x="80" y="238"/>
                  </a:lnTo>
                  <a:lnTo>
                    <a:pt x="1" y="436"/>
                  </a:lnTo>
                  <a:lnTo>
                    <a:pt x="1" y="436"/>
                  </a:lnTo>
                  <a:lnTo>
                    <a:pt x="159" y="357"/>
                  </a:lnTo>
                  <a:lnTo>
                    <a:pt x="436" y="238"/>
                  </a:lnTo>
                  <a:lnTo>
                    <a:pt x="278" y="119"/>
                  </a:lnTo>
                  <a:lnTo>
                    <a:pt x="238" y="79"/>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24"/>
            <p:cNvSpPr/>
            <p:nvPr/>
          </p:nvSpPr>
          <p:spPr>
            <a:xfrm>
              <a:off x="2434925" y="1260125"/>
              <a:ext cx="385250" cy="380300"/>
            </a:xfrm>
            <a:custGeom>
              <a:avLst/>
              <a:gdLst/>
              <a:ahLst/>
              <a:cxnLst/>
              <a:rect l="l" t="t" r="r" b="b"/>
              <a:pathLst>
                <a:path w="15410" h="15212" extrusionOk="0">
                  <a:moveTo>
                    <a:pt x="7685" y="515"/>
                  </a:moveTo>
                  <a:lnTo>
                    <a:pt x="14855" y="7685"/>
                  </a:lnTo>
                  <a:lnTo>
                    <a:pt x="11449" y="11092"/>
                  </a:lnTo>
                  <a:lnTo>
                    <a:pt x="10141" y="12399"/>
                  </a:lnTo>
                  <a:lnTo>
                    <a:pt x="7685" y="14894"/>
                  </a:lnTo>
                  <a:lnTo>
                    <a:pt x="5309" y="12438"/>
                  </a:lnTo>
                  <a:lnTo>
                    <a:pt x="3962" y="11131"/>
                  </a:lnTo>
                  <a:lnTo>
                    <a:pt x="516" y="7685"/>
                  </a:lnTo>
                  <a:lnTo>
                    <a:pt x="7685" y="515"/>
                  </a:lnTo>
                  <a:close/>
                  <a:moveTo>
                    <a:pt x="7527" y="0"/>
                  </a:moveTo>
                  <a:lnTo>
                    <a:pt x="1" y="7526"/>
                  </a:lnTo>
                  <a:lnTo>
                    <a:pt x="1" y="7843"/>
                  </a:lnTo>
                  <a:lnTo>
                    <a:pt x="5031" y="12874"/>
                  </a:lnTo>
                  <a:lnTo>
                    <a:pt x="7369" y="15211"/>
                  </a:lnTo>
                  <a:lnTo>
                    <a:pt x="7527" y="15013"/>
                  </a:lnTo>
                  <a:lnTo>
                    <a:pt x="7884" y="15013"/>
                  </a:lnTo>
                  <a:lnTo>
                    <a:pt x="8042" y="15211"/>
                  </a:lnTo>
                  <a:lnTo>
                    <a:pt x="15410" y="7843"/>
                  </a:lnTo>
                  <a:lnTo>
                    <a:pt x="15410" y="7526"/>
                  </a:lnTo>
                  <a:lnTo>
                    <a:pt x="14340"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24"/>
            <p:cNvSpPr/>
            <p:nvPr/>
          </p:nvSpPr>
          <p:spPr>
            <a:xfrm>
              <a:off x="2632000" y="2150400"/>
              <a:ext cx="599175" cy="523900"/>
            </a:xfrm>
            <a:custGeom>
              <a:avLst/>
              <a:gdLst/>
              <a:ahLst/>
              <a:cxnLst/>
              <a:rect l="l" t="t" r="r" b="b"/>
              <a:pathLst>
                <a:path w="23967" h="20956" extrusionOk="0">
                  <a:moveTo>
                    <a:pt x="20599" y="1"/>
                  </a:moveTo>
                  <a:lnTo>
                    <a:pt x="20599" y="357"/>
                  </a:lnTo>
                  <a:lnTo>
                    <a:pt x="20401" y="556"/>
                  </a:lnTo>
                  <a:lnTo>
                    <a:pt x="20401" y="556"/>
                  </a:lnTo>
                  <a:lnTo>
                    <a:pt x="23451" y="3566"/>
                  </a:lnTo>
                  <a:lnTo>
                    <a:pt x="23808" y="3566"/>
                  </a:lnTo>
                  <a:lnTo>
                    <a:pt x="23966" y="3724"/>
                  </a:lnTo>
                  <a:lnTo>
                    <a:pt x="23966" y="3407"/>
                  </a:lnTo>
                  <a:lnTo>
                    <a:pt x="23808" y="3209"/>
                  </a:lnTo>
                  <a:lnTo>
                    <a:pt x="20757" y="199"/>
                  </a:lnTo>
                  <a:lnTo>
                    <a:pt x="20599" y="1"/>
                  </a:lnTo>
                  <a:close/>
                  <a:moveTo>
                    <a:pt x="20401" y="555"/>
                  </a:moveTo>
                  <a:lnTo>
                    <a:pt x="1" y="20956"/>
                  </a:lnTo>
                  <a:lnTo>
                    <a:pt x="3684" y="17311"/>
                  </a:lnTo>
                  <a:lnTo>
                    <a:pt x="20401" y="556"/>
                  </a:lnTo>
                  <a:lnTo>
                    <a:pt x="20401" y="556"/>
                  </a:lnTo>
                  <a:lnTo>
                    <a:pt x="20401" y="55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24"/>
            <p:cNvSpPr/>
            <p:nvPr/>
          </p:nvSpPr>
          <p:spPr>
            <a:xfrm>
              <a:off x="2023950" y="2150400"/>
              <a:ext cx="608075" cy="604125"/>
            </a:xfrm>
            <a:custGeom>
              <a:avLst/>
              <a:gdLst/>
              <a:ahLst/>
              <a:cxnLst/>
              <a:rect l="l" t="t" r="r" b="b"/>
              <a:pathLst>
                <a:path w="24323" h="24165" extrusionOk="0">
                  <a:moveTo>
                    <a:pt x="3368" y="1"/>
                  </a:moveTo>
                  <a:lnTo>
                    <a:pt x="3169" y="199"/>
                  </a:lnTo>
                  <a:lnTo>
                    <a:pt x="159" y="3249"/>
                  </a:lnTo>
                  <a:lnTo>
                    <a:pt x="0" y="3407"/>
                  </a:lnTo>
                  <a:lnTo>
                    <a:pt x="0" y="3724"/>
                  </a:lnTo>
                  <a:lnTo>
                    <a:pt x="159" y="3566"/>
                  </a:lnTo>
                  <a:lnTo>
                    <a:pt x="515" y="3566"/>
                  </a:lnTo>
                  <a:lnTo>
                    <a:pt x="3526" y="555"/>
                  </a:lnTo>
                  <a:lnTo>
                    <a:pt x="23808" y="20797"/>
                  </a:lnTo>
                  <a:lnTo>
                    <a:pt x="3368" y="357"/>
                  </a:lnTo>
                  <a:lnTo>
                    <a:pt x="3368" y="1"/>
                  </a:lnTo>
                  <a:close/>
                  <a:moveTo>
                    <a:pt x="476" y="3566"/>
                  </a:moveTo>
                  <a:lnTo>
                    <a:pt x="21114" y="24164"/>
                  </a:lnTo>
                  <a:lnTo>
                    <a:pt x="24323" y="20956"/>
                  </a:lnTo>
                  <a:lnTo>
                    <a:pt x="23966" y="20956"/>
                  </a:lnTo>
                  <a:lnTo>
                    <a:pt x="23808" y="20797"/>
                  </a:lnTo>
                  <a:lnTo>
                    <a:pt x="20757" y="23808"/>
                  </a:lnTo>
                  <a:lnTo>
                    <a:pt x="476" y="35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24"/>
            <p:cNvSpPr/>
            <p:nvPr/>
          </p:nvSpPr>
          <p:spPr>
            <a:xfrm>
              <a:off x="2109125" y="2059300"/>
              <a:ext cx="615000" cy="616000"/>
            </a:xfrm>
            <a:custGeom>
              <a:avLst/>
              <a:gdLst/>
              <a:ahLst/>
              <a:cxnLst/>
              <a:rect l="l" t="t" r="r" b="b"/>
              <a:pathLst>
                <a:path w="24600" h="24640" extrusionOk="0">
                  <a:moveTo>
                    <a:pt x="3803" y="515"/>
                  </a:moveTo>
                  <a:lnTo>
                    <a:pt x="6813" y="3526"/>
                  </a:lnTo>
                  <a:lnTo>
                    <a:pt x="3803" y="515"/>
                  </a:lnTo>
                  <a:close/>
                  <a:moveTo>
                    <a:pt x="6813" y="3526"/>
                  </a:moveTo>
                  <a:lnTo>
                    <a:pt x="6972" y="3684"/>
                  </a:lnTo>
                  <a:lnTo>
                    <a:pt x="6813" y="3526"/>
                  </a:lnTo>
                  <a:close/>
                  <a:moveTo>
                    <a:pt x="6972" y="3684"/>
                  </a:moveTo>
                  <a:lnTo>
                    <a:pt x="7328" y="4041"/>
                  </a:lnTo>
                  <a:lnTo>
                    <a:pt x="6972" y="3684"/>
                  </a:lnTo>
                  <a:close/>
                  <a:moveTo>
                    <a:pt x="7328" y="4041"/>
                  </a:moveTo>
                  <a:lnTo>
                    <a:pt x="17509" y="14221"/>
                  </a:lnTo>
                  <a:lnTo>
                    <a:pt x="7328" y="4041"/>
                  </a:lnTo>
                  <a:close/>
                  <a:moveTo>
                    <a:pt x="3644" y="0"/>
                  </a:moveTo>
                  <a:lnTo>
                    <a:pt x="3486" y="198"/>
                  </a:lnTo>
                  <a:lnTo>
                    <a:pt x="159" y="3526"/>
                  </a:lnTo>
                  <a:lnTo>
                    <a:pt x="0" y="3684"/>
                  </a:lnTo>
                  <a:lnTo>
                    <a:pt x="0" y="4041"/>
                  </a:lnTo>
                  <a:lnTo>
                    <a:pt x="20599" y="24639"/>
                  </a:lnTo>
                  <a:lnTo>
                    <a:pt x="20916" y="24639"/>
                  </a:lnTo>
                  <a:lnTo>
                    <a:pt x="24599" y="20955"/>
                  </a:lnTo>
                  <a:lnTo>
                    <a:pt x="24243" y="20955"/>
                  </a:lnTo>
                  <a:lnTo>
                    <a:pt x="24045" y="20757"/>
                  </a:lnTo>
                  <a:lnTo>
                    <a:pt x="20717" y="24045"/>
                  </a:lnTo>
                  <a:lnTo>
                    <a:pt x="515" y="3843"/>
                  </a:lnTo>
                  <a:lnTo>
                    <a:pt x="3803" y="515"/>
                  </a:lnTo>
                  <a:lnTo>
                    <a:pt x="3803" y="51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24"/>
            <p:cNvSpPr/>
            <p:nvPr/>
          </p:nvSpPr>
          <p:spPr>
            <a:xfrm>
              <a:off x="2623075" y="2059300"/>
              <a:ext cx="523900" cy="523900"/>
            </a:xfrm>
            <a:custGeom>
              <a:avLst/>
              <a:gdLst/>
              <a:ahLst/>
              <a:cxnLst/>
              <a:rect l="l" t="t" r="r" b="b"/>
              <a:pathLst>
                <a:path w="20956" h="20956" extrusionOk="0">
                  <a:moveTo>
                    <a:pt x="8815" y="8794"/>
                  </a:moveTo>
                  <a:lnTo>
                    <a:pt x="516" y="17073"/>
                  </a:lnTo>
                  <a:lnTo>
                    <a:pt x="536" y="17093"/>
                  </a:lnTo>
                  <a:lnTo>
                    <a:pt x="536" y="17093"/>
                  </a:lnTo>
                  <a:lnTo>
                    <a:pt x="8815" y="8794"/>
                  </a:lnTo>
                  <a:close/>
                  <a:moveTo>
                    <a:pt x="17272" y="0"/>
                  </a:moveTo>
                  <a:lnTo>
                    <a:pt x="17272" y="317"/>
                  </a:lnTo>
                  <a:lnTo>
                    <a:pt x="8815" y="8794"/>
                  </a:lnTo>
                  <a:lnTo>
                    <a:pt x="17114" y="515"/>
                  </a:lnTo>
                  <a:lnTo>
                    <a:pt x="20441" y="3843"/>
                  </a:lnTo>
                  <a:lnTo>
                    <a:pt x="3843" y="20401"/>
                  </a:lnTo>
                  <a:lnTo>
                    <a:pt x="536" y="17093"/>
                  </a:lnTo>
                  <a:lnTo>
                    <a:pt x="536" y="17093"/>
                  </a:lnTo>
                  <a:lnTo>
                    <a:pt x="358" y="17271"/>
                  </a:lnTo>
                  <a:lnTo>
                    <a:pt x="1" y="17271"/>
                  </a:lnTo>
                  <a:lnTo>
                    <a:pt x="3685" y="20955"/>
                  </a:lnTo>
                  <a:lnTo>
                    <a:pt x="4002" y="20955"/>
                  </a:lnTo>
                  <a:lnTo>
                    <a:pt x="20956" y="4001"/>
                  </a:lnTo>
                  <a:lnTo>
                    <a:pt x="20956" y="3645"/>
                  </a:lnTo>
                  <a:lnTo>
                    <a:pt x="20758" y="3486"/>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24"/>
            <p:cNvSpPr/>
            <p:nvPr/>
          </p:nvSpPr>
          <p:spPr>
            <a:xfrm>
              <a:off x="2546825" y="1983050"/>
              <a:ext cx="508075" cy="508050"/>
            </a:xfrm>
            <a:custGeom>
              <a:avLst/>
              <a:gdLst/>
              <a:ahLst/>
              <a:cxnLst/>
              <a:rect l="l" t="t" r="r" b="b"/>
              <a:pathLst>
                <a:path w="20323" h="20322" extrusionOk="0">
                  <a:moveTo>
                    <a:pt x="17272" y="0"/>
                  </a:moveTo>
                  <a:lnTo>
                    <a:pt x="17272" y="357"/>
                  </a:lnTo>
                  <a:lnTo>
                    <a:pt x="17113" y="515"/>
                  </a:lnTo>
                  <a:lnTo>
                    <a:pt x="17113" y="515"/>
                  </a:lnTo>
                  <a:lnTo>
                    <a:pt x="19807" y="3209"/>
                  </a:lnTo>
                  <a:lnTo>
                    <a:pt x="3209" y="19806"/>
                  </a:lnTo>
                  <a:lnTo>
                    <a:pt x="516" y="17113"/>
                  </a:lnTo>
                  <a:lnTo>
                    <a:pt x="2287" y="15341"/>
                  </a:lnTo>
                  <a:lnTo>
                    <a:pt x="2287" y="15341"/>
                  </a:lnTo>
                  <a:lnTo>
                    <a:pt x="357" y="17271"/>
                  </a:lnTo>
                  <a:lnTo>
                    <a:pt x="1" y="17271"/>
                  </a:lnTo>
                  <a:lnTo>
                    <a:pt x="3051" y="20321"/>
                  </a:lnTo>
                  <a:lnTo>
                    <a:pt x="3408" y="20321"/>
                  </a:lnTo>
                  <a:lnTo>
                    <a:pt x="20322" y="3367"/>
                  </a:lnTo>
                  <a:lnTo>
                    <a:pt x="20322" y="3050"/>
                  </a:lnTo>
                  <a:lnTo>
                    <a:pt x="20164" y="2852"/>
                  </a:lnTo>
                  <a:lnTo>
                    <a:pt x="17470" y="159"/>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24"/>
            <p:cNvSpPr/>
            <p:nvPr/>
          </p:nvSpPr>
          <p:spPr>
            <a:xfrm>
              <a:off x="2200225" y="1983050"/>
              <a:ext cx="431800" cy="431800"/>
            </a:xfrm>
            <a:custGeom>
              <a:avLst/>
              <a:gdLst/>
              <a:ahLst/>
              <a:cxnLst/>
              <a:rect l="l" t="t" r="r" b="b"/>
              <a:pathLst>
                <a:path w="17272" h="17272" extrusionOk="0">
                  <a:moveTo>
                    <a:pt x="12739" y="10045"/>
                  </a:moveTo>
                  <a:lnTo>
                    <a:pt x="16757" y="14063"/>
                  </a:lnTo>
                  <a:lnTo>
                    <a:pt x="16757" y="14063"/>
                  </a:lnTo>
                  <a:lnTo>
                    <a:pt x="16757" y="14063"/>
                  </a:lnTo>
                  <a:lnTo>
                    <a:pt x="12739" y="10045"/>
                  </a:lnTo>
                  <a:close/>
                  <a:moveTo>
                    <a:pt x="3051" y="0"/>
                  </a:moveTo>
                  <a:lnTo>
                    <a:pt x="2892" y="198"/>
                  </a:lnTo>
                  <a:lnTo>
                    <a:pt x="199" y="2892"/>
                  </a:lnTo>
                  <a:lnTo>
                    <a:pt x="0" y="3050"/>
                  </a:lnTo>
                  <a:lnTo>
                    <a:pt x="0" y="3407"/>
                  </a:lnTo>
                  <a:lnTo>
                    <a:pt x="13865" y="17271"/>
                  </a:lnTo>
                  <a:lnTo>
                    <a:pt x="14221" y="17271"/>
                  </a:lnTo>
                  <a:lnTo>
                    <a:pt x="17272" y="14221"/>
                  </a:lnTo>
                  <a:lnTo>
                    <a:pt x="16915" y="14221"/>
                  </a:lnTo>
                  <a:lnTo>
                    <a:pt x="16757" y="14063"/>
                  </a:lnTo>
                  <a:lnTo>
                    <a:pt x="16757" y="14063"/>
                  </a:lnTo>
                  <a:lnTo>
                    <a:pt x="14063" y="16756"/>
                  </a:lnTo>
                  <a:lnTo>
                    <a:pt x="515" y="3209"/>
                  </a:lnTo>
                  <a:lnTo>
                    <a:pt x="3209" y="51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24"/>
            <p:cNvSpPr/>
            <p:nvPr/>
          </p:nvSpPr>
          <p:spPr>
            <a:xfrm>
              <a:off x="2555750" y="2095950"/>
              <a:ext cx="35675" cy="35675"/>
            </a:xfrm>
            <a:custGeom>
              <a:avLst/>
              <a:gdLst/>
              <a:ahLst/>
              <a:cxnLst/>
              <a:rect l="l" t="t" r="r" b="b"/>
              <a:pathLst>
                <a:path w="1427" h="1427" extrusionOk="0">
                  <a:moveTo>
                    <a:pt x="0" y="0"/>
                  </a:moveTo>
                  <a:lnTo>
                    <a:pt x="0" y="0"/>
                  </a:lnTo>
                  <a:lnTo>
                    <a:pt x="1426"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24"/>
            <p:cNvSpPr/>
            <p:nvPr/>
          </p:nvSpPr>
          <p:spPr>
            <a:xfrm>
              <a:off x="2276475" y="1903825"/>
              <a:ext cx="434775" cy="434775"/>
            </a:xfrm>
            <a:custGeom>
              <a:avLst/>
              <a:gdLst/>
              <a:ahLst/>
              <a:cxnLst/>
              <a:rect l="l" t="t" r="r" b="b"/>
              <a:pathLst>
                <a:path w="17391" h="17391" extrusionOk="0">
                  <a:moveTo>
                    <a:pt x="3328" y="515"/>
                  </a:moveTo>
                  <a:lnTo>
                    <a:pt x="3308" y="535"/>
                  </a:lnTo>
                  <a:lnTo>
                    <a:pt x="3308" y="535"/>
                  </a:lnTo>
                  <a:lnTo>
                    <a:pt x="10656" y="7883"/>
                  </a:lnTo>
                  <a:lnTo>
                    <a:pt x="3328" y="515"/>
                  </a:lnTo>
                  <a:close/>
                  <a:moveTo>
                    <a:pt x="3130" y="0"/>
                  </a:moveTo>
                  <a:lnTo>
                    <a:pt x="2972" y="159"/>
                  </a:lnTo>
                  <a:lnTo>
                    <a:pt x="159" y="2971"/>
                  </a:lnTo>
                  <a:lnTo>
                    <a:pt x="1" y="3169"/>
                  </a:lnTo>
                  <a:lnTo>
                    <a:pt x="1" y="3526"/>
                  </a:lnTo>
                  <a:lnTo>
                    <a:pt x="13865" y="17390"/>
                  </a:lnTo>
                  <a:lnTo>
                    <a:pt x="14222" y="17390"/>
                  </a:lnTo>
                  <a:lnTo>
                    <a:pt x="17390" y="14221"/>
                  </a:lnTo>
                  <a:lnTo>
                    <a:pt x="17034" y="14221"/>
                  </a:lnTo>
                  <a:lnTo>
                    <a:pt x="13865" y="11052"/>
                  </a:lnTo>
                  <a:lnTo>
                    <a:pt x="10656" y="7883"/>
                  </a:lnTo>
                  <a:lnTo>
                    <a:pt x="16836" y="14063"/>
                  </a:lnTo>
                  <a:lnTo>
                    <a:pt x="14023" y="16875"/>
                  </a:lnTo>
                  <a:lnTo>
                    <a:pt x="516" y="3328"/>
                  </a:lnTo>
                  <a:lnTo>
                    <a:pt x="3308" y="535"/>
                  </a:lnTo>
                  <a:lnTo>
                    <a:pt x="3308" y="535"/>
                  </a:lnTo>
                  <a:lnTo>
                    <a:pt x="3130" y="357"/>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24"/>
            <p:cNvSpPr/>
            <p:nvPr/>
          </p:nvSpPr>
          <p:spPr>
            <a:xfrm>
              <a:off x="2623075" y="1903825"/>
              <a:ext cx="355550" cy="355550"/>
            </a:xfrm>
            <a:custGeom>
              <a:avLst/>
              <a:gdLst/>
              <a:ahLst/>
              <a:cxnLst/>
              <a:rect l="l" t="t" r="r" b="b"/>
              <a:pathLst>
                <a:path w="14222" h="14222" extrusionOk="0">
                  <a:moveTo>
                    <a:pt x="10894" y="515"/>
                  </a:moveTo>
                  <a:lnTo>
                    <a:pt x="8240" y="3169"/>
                  </a:lnTo>
                  <a:lnTo>
                    <a:pt x="10894" y="515"/>
                  </a:lnTo>
                  <a:close/>
                  <a:moveTo>
                    <a:pt x="8240" y="3169"/>
                  </a:moveTo>
                  <a:lnTo>
                    <a:pt x="8082" y="3328"/>
                  </a:lnTo>
                  <a:lnTo>
                    <a:pt x="8240" y="3169"/>
                  </a:lnTo>
                  <a:close/>
                  <a:moveTo>
                    <a:pt x="8082" y="3328"/>
                  </a:moveTo>
                  <a:lnTo>
                    <a:pt x="7884" y="3526"/>
                  </a:lnTo>
                  <a:lnTo>
                    <a:pt x="8082" y="3328"/>
                  </a:lnTo>
                  <a:close/>
                  <a:moveTo>
                    <a:pt x="7884" y="3526"/>
                  </a:moveTo>
                  <a:lnTo>
                    <a:pt x="516" y="10894"/>
                  </a:lnTo>
                  <a:lnTo>
                    <a:pt x="516" y="10894"/>
                  </a:lnTo>
                  <a:lnTo>
                    <a:pt x="7884" y="3526"/>
                  </a:lnTo>
                  <a:close/>
                  <a:moveTo>
                    <a:pt x="11053" y="0"/>
                  </a:moveTo>
                  <a:lnTo>
                    <a:pt x="11053" y="357"/>
                  </a:lnTo>
                  <a:lnTo>
                    <a:pt x="10894" y="515"/>
                  </a:lnTo>
                  <a:lnTo>
                    <a:pt x="10894" y="515"/>
                  </a:lnTo>
                  <a:lnTo>
                    <a:pt x="13707" y="3328"/>
                  </a:lnTo>
                  <a:lnTo>
                    <a:pt x="3328" y="13706"/>
                  </a:lnTo>
                  <a:lnTo>
                    <a:pt x="516" y="10894"/>
                  </a:lnTo>
                  <a:lnTo>
                    <a:pt x="516" y="10894"/>
                  </a:lnTo>
                  <a:lnTo>
                    <a:pt x="358" y="11052"/>
                  </a:lnTo>
                  <a:lnTo>
                    <a:pt x="1" y="11052"/>
                  </a:lnTo>
                  <a:lnTo>
                    <a:pt x="3170" y="14221"/>
                  </a:lnTo>
                  <a:lnTo>
                    <a:pt x="3526" y="14221"/>
                  </a:lnTo>
                  <a:lnTo>
                    <a:pt x="14222" y="3526"/>
                  </a:lnTo>
                  <a:lnTo>
                    <a:pt x="14222" y="3169"/>
                  </a:lnTo>
                  <a:lnTo>
                    <a:pt x="14063" y="2971"/>
                  </a:lnTo>
                  <a:lnTo>
                    <a:pt x="11251" y="15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24"/>
            <p:cNvSpPr/>
            <p:nvPr/>
          </p:nvSpPr>
          <p:spPr>
            <a:xfrm>
              <a:off x="2542875" y="1823600"/>
              <a:ext cx="356525" cy="357525"/>
            </a:xfrm>
            <a:custGeom>
              <a:avLst/>
              <a:gdLst/>
              <a:ahLst/>
              <a:cxnLst/>
              <a:rect l="l" t="t" r="r" b="b"/>
              <a:pathLst>
                <a:path w="14261" h="14301" extrusionOk="0">
                  <a:moveTo>
                    <a:pt x="10894" y="516"/>
                  </a:moveTo>
                  <a:lnTo>
                    <a:pt x="515" y="10894"/>
                  </a:lnTo>
                  <a:lnTo>
                    <a:pt x="535" y="10914"/>
                  </a:lnTo>
                  <a:lnTo>
                    <a:pt x="535" y="10914"/>
                  </a:lnTo>
                  <a:lnTo>
                    <a:pt x="3566" y="7883"/>
                  </a:lnTo>
                  <a:lnTo>
                    <a:pt x="10914" y="535"/>
                  </a:lnTo>
                  <a:lnTo>
                    <a:pt x="10894" y="516"/>
                  </a:lnTo>
                  <a:close/>
                  <a:moveTo>
                    <a:pt x="11092" y="1"/>
                  </a:moveTo>
                  <a:lnTo>
                    <a:pt x="11092" y="357"/>
                  </a:lnTo>
                  <a:lnTo>
                    <a:pt x="10914" y="535"/>
                  </a:lnTo>
                  <a:lnTo>
                    <a:pt x="13746" y="3368"/>
                  </a:lnTo>
                  <a:lnTo>
                    <a:pt x="3407" y="13746"/>
                  </a:lnTo>
                  <a:lnTo>
                    <a:pt x="1981" y="12360"/>
                  </a:lnTo>
                  <a:lnTo>
                    <a:pt x="555" y="10934"/>
                  </a:lnTo>
                  <a:lnTo>
                    <a:pt x="535" y="10914"/>
                  </a:lnTo>
                  <a:lnTo>
                    <a:pt x="535" y="10914"/>
                  </a:lnTo>
                  <a:lnTo>
                    <a:pt x="357" y="11092"/>
                  </a:lnTo>
                  <a:lnTo>
                    <a:pt x="198" y="11092"/>
                  </a:lnTo>
                  <a:lnTo>
                    <a:pt x="198" y="11171"/>
                  </a:lnTo>
                  <a:lnTo>
                    <a:pt x="119" y="11092"/>
                  </a:lnTo>
                  <a:lnTo>
                    <a:pt x="0" y="11092"/>
                  </a:lnTo>
                  <a:lnTo>
                    <a:pt x="3209" y="14301"/>
                  </a:lnTo>
                  <a:lnTo>
                    <a:pt x="3566" y="14301"/>
                  </a:lnTo>
                  <a:lnTo>
                    <a:pt x="14261" y="3566"/>
                  </a:lnTo>
                  <a:lnTo>
                    <a:pt x="14261" y="3209"/>
                  </a:lnTo>
                  <a:lnTo>
                    <a:pt x="14102" y="3011"/>
                  </a:lnTo>
                  <a:lnTo>
                    <a:pt x="11250" y="19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24"/>
            <p:cNvSpPr/>
            <p:nvPr/>
          </p:nvSpPr>
          <p:spPr>
            <a:xfrm>
              <a:off x="2542875" y="2098900"/>
              <a:ext cx="3000" cy="2025"/>
            </a:xfrm>
            <a:custGeom>
              <a:avLst/>
              <a:gdLst/>
              <a:ahLst/>
              <a:cxnLst/>
              <a:rect l="l" t="t" r="r" b="b"/>
              <a:pathLst>
                <a:path w="120" h="81" extrusionOk="0">
                  <a:moveTo>
                    <a:pt x="40" y="1"/>
                  </a:moveTo>
                  <a:lnTo>
                    <a:pt x="0" y="80"/>
                  </a:lnTo>
                  <a:lnTo>
                    <a:pt x="119" y="8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24"/>
            <p:cNvSpPr/>
            <p:nvPr/>
          </p:nvSpPr>
          <p:spPr>
            <a:xfrm>
              <a:off x="2354725" y="1725550"/>
              <a:ext cx="277300" cy="374375"/>
            </a:xfrm>
            <a:custGeom>
              <a:avLst/>
              <a:gdLst/>
              <a:ahLst/>
              <a:cxnLst/>
              <a:rect l="l" t="t" r="r" b="b"/>
              <a:pathLst>
                <a:path w="11092" h="14975" extrusionOk="0">
                  <a:moveTo>
                    <a:pt x="7130" y="1"/>
                  </a:moveTo>
                  <a:lnTo>
                    <a:pt x="3407" y="3725"/>
                  </a:lnTo>
                  <a:lnTo>
                    <a:pt x="7130" y="1"/>
                  </a:lnTo>
                  <a:close/>
                  <a:moveTo>
                    <a:pt x="3407" y="4438"/>
                  </a:moveTo>
                  <a:lnTo>
                    <a:pt x="3387" y="4457"/>
                  </a:lnTo>
                  <a:lnTo>
                    <a:pt x="3387" y="4457"/>
                  </a:lnTo>
                  <a:lnTo>
                    <a:pt x="10576" y="11608"/>
                  </a:lnTo>
                  <a:lnTo>
                    <a:pt x="10577" y="11607"/>
                  </a:lnTo>
                  <a:lnTo>
                    <a:pt x="3407" y="4438"/>
                  </a:lnTo>
                  <a:close/>
                  <a:moveTo>
                    <a:pt x="3407" y="3725"/>
                  </a:moveTo>
                  <a:lnTo>
                    <a:pt x="3050" y="4081"/>
                  </a:lnTo>
                  <a:lnTo>
                    <a:pt x="198" y="6933"/>
                  </a:lnTo>
                  <a:lnTo>
                    <a:pt x="0" y="7131"/>
                  </a:lnTo>
                  <a:lnTo>
                    <a:pt x="0" y="7488"/>
                  </a:lnTo>
                  <a:lnTo>
                    <a:pt x="7526" y="14974"/>
                  </a:lnTo>
                  <a:lnTo>
                    <a:pt x="7566" y="14935"/>
                  </a:lnTo>
                  <a:lnTo>
                    <a:pt x="7447" y="14816"/>
                  </a:lnTo>
                  <a:lnTo>
                    <a:pt x="7724" y="14737"/>
                  </a:lnTo>
                  <a:lnTo>
                    <a:pt x="7883" y="14658"/>
                  </a:lnTo>
                  <a:lnTo>
                    <a:pt x="7883" y="14658"/>
                  </a:lnTo>
                  <a:lnTo>
                    <a:pt x="7804" y="14816"/>
                  </a:lnTo>
                  <a:lnTo>
                    <a:pt x="7724" y="14974"/>
                  </a:lnTo>
                  <a:lnTo>
                    <a:pt x="7883" y="14974"/>
                  </a:lnTo>
                  <a:lnTo>
                    <a:pt x="11092" y="11766"/>
                  </a:lnTo>
                  <a:lnTo>
                    <a:pt x="10735" y="11766"/>
                  </a:lnTo>
                  <a:lnTo>
                    <a:pt x="10576" y="11608"/>
                  </a:lnTo>
                  <a:lnTo>
                    <a:pt x="7724" y="14459"/>
                  </a:lnTo>
                  <a:lnTo>
                    <a:pt x="555" y="7290"/>
                  </a:lnTo>
                  <a:lnTo>
                    <a:pt x="3387" y="4457"/>
                  </a:lnTo>
                  <a:lnTo>
                    <a:pt x="3387" y="4457"/>
                  </a:lnTo>
                  <a:lnTo>
                    <a:pt x="3209" y="4279"/>
                  </a:lnTo>
                  <a:lnTo>
                    <a:pt x="3209" y="3923"/>
                  </a:lnTo>
                  <a:lnTo>
                    <a:pt x="3407" y="372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24"/>
            <p:cNvSpPr/>
            <p:nvPr/>
          </p:nvSpPr>
          <p:spPr>
            <a:xfrm>
              <a:off x="2540900" y="2091975"/>
              <a:ext cx="10900" cy="9925"/>
            </a:xfrm>
            <a:custGeom>
              <a:avLst/>
              <a:gdLst/>
              <a:ahLst/>
              <a:cxnLst/>
              <a:rect l="l" t="t" r="r" b="b"/>
              <a:pathLst>
                <a:path w="436" h="397" extrusionOk="0">
                  <a:moveTo>
                    <a:pt x="436" y="1"/>
                  </a:moveTo>
                  <a:lnTo>
                    <a:pt x="277" y="80"/>
                  </a:lnTo>
                  <a:lnTo>
                    <a:pt x="0" y="159"/>
                  </a:lnTo>
                  <a:lnTo>
                    <a:pt x="119" y="278"/>
                  </a:lnTo>
                  <a:lnTo>
                    <a:pt x="198" y="357"/>
                  </a:lnTo>
                  <a:lnTo>
                    <a:pt x="277" y="397"/>
                  </a:lnTo>
                  <a:lnTo>
                    <a:pt x="277"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24"/>
            <p:cNvSpPr/>
            <p:nvPr/>
          </p:nvSpPr>
          <p:spPr>
            <a:xfrm>
              <a:off x="2434925" y="1635450"/>
              <a:ext cx="385250" cy="385250"/>
            </a:xfrm>
            <a:custGeom>
              <a:avLst/>
              <a:gdLst/>
              <a:ahLst/>
              <a:cxnLst/>
              <a:rect l="l" t="t" r="r" b="b"/>
              <a:pathLst>
                <a:path w="15410" h="15410" extrusionOk="0">
                  <a:moveTo>
                    <a:pt x="7725" y="555"/>
                  </a:moveTo>
                  <a:lnTo>
                    <a:pt x="9983" y="2813"/>
                  </a:lnTo>
                  <a:lnTo>
                    <a:pt x="14895" y="7725"/>
                  </a:lnTo>
                  <a:lnTo>
                    <a:pt x="7725" y="14855"/>
                  </a:lnTo>
                  <a:lnTo>
                    <a:pt x="555" y="7725"/>
                  </a:lnTo>
                  <a:lnTo>
                    <a:pt x="4318" y="3961"/>
                  </a:lnTo>
                  <a:lnTo>
                    <a:pt x="5428" y="2852"/>
                  </a:lnTo>
                  <a:lnTo>
                    <a:pt x="7725" y="555"/>
                  </a:lnTo>
                  <a:close/>
                  <a:moveTo>
                    <a:pt x="7527" y="0"/>
                  </a:moveTo>
                  <a:lnTo>
                    <a:pt x="1" y="7527"/>
                  </a:lnTo>
                  <a:lnTo>
                    <a:pt x="1" y="7883"/>
                  </a:lnTo>
                  <a:lnTo>
                    <a:pt x="7527" y="15409"/>
                  </a:lnTo>
                  <a:lnTo>
                    <a:pt x="7884" y="15409"/>
                  </a:lnTo>
                  <a:lnTo>
                    <a:pt x="15410" y="7883"/>
                  </a:lnTo>
                  <a:lnTo>
                    <a:pt x="15410" y="7566"/>
                  </a:lnTo>
                  <a:lnTo>
                    <a:pt x="10458" y="2615"/>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24"/>
            <p:cNvSpPr/>
            <p:nvPr/>
          </p:nvSpPr>
          <p:spPr>
            <a:xfrm>
              <a:off x="1441650" y="426275"/>
              <a:ext cx="179275" cy="96075"/>
            </a:xfrm>
            <a:custGeom>
              <a:avLst/>
              <a:gdLst/>
              <a:ahLst/>
              <a:cxnLst/>
              <a:rect l="l" t="t" r="r" b="b"/>
              <a:pathLst>
                <a:path w="7171" h="3843" extrusionOk="0">
                  <a:moveTo>
                    <a:pt x="436" y="0"/>
                  </a:moveTo>
                  <a:lnTo>
                    <a:pt x="0" y="436"/>
                  </a:lnTo>
                  <a:lnTo>
                    <a:pt x="2298" y="2734"/>
                  </a:lnTo>
                  <a:lnTo>
                    <a:pt x="3407" y="3843"/>
                  </a:lnTo>
                  <a:lnTo>
                    <a:pt x="7170" y="80"/>
                  </a:lnTo>
                  <a:lnTo>
                    <a:pt x="7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24"/>
            <p:cNvSpPr/>
            <p:nvPr/>
          </p:nvSpPr>
          <p:spPr>
            <a:xfrm>
              <a:off x="1405000" y="426275"/>
              <a:ext cx="18850" cy="29725"/>
            </a:xfrm>
            <a:custGeom>
              <a:avLst/>
              <a:gdLst/>
              <a:ahLst/>
              <a:cxnLst/>
              <a:rect l="l" t="t" r="r" b="b"/>
              <a:pathLst>
                <a:path w="754" h="1189" extrusionOk="0">
                  <a:moveTo>
                    <a:pt x="1" y="0"/>
                  </a:moveTo>
                  <a:lnTo>
                    <a:pt x="1" y="1189"/>
                  </a:lnTo>
                  <a:lnTo>
                    <a:pt x="753" y="436"/>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24"/>
            <p:cNvSpPr/>
            <p:nvPr/>
          </p:nvSpPr>
          <p:spPr>
            <a:xfrm>
              <a:off x="1405000" y="445100"/>
              <a:ext cx="112925" cy="171325"/>
            </a:xfrm>
            <a:custGeom>
              <a:avLst/>
              <a:gdLst/>
              <a:ahLst/>
              <a:cxnLst/>
              <a:rect l="l" t="t" r="r" b="b"/>
              <a:pathLst>
                <a:path w="4517" h="6853" extrusionOk="0">
                  <a:moveTo>
                    <a:pt x="1110" y="0"/>
                  </a:moveTo>
                  <a:lnTo>
                    <a:pt x="1" y="1109"/>
                  </a:lnTo>
                  <a:lnTo>
                    <a:pt x="1" y="5704"/>
                  </a:lnTo>
                  <a:lnTo>
                    <a:pt x="1110" y="6853"/>
                  </a:lnTo>
                  <a:lnTo>
                    <a:pt x="4517" y="3407"/>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24"/>
            <p:cNvSpPr/>
            <p:nvPr/>
          </p:nvSpPr>
          <p:spPr>
            <a:xfrm>
              <a:off x="1430750" y="426275"/>
              <a:ext cx="4000" cy="2000"/>
            </a:xfrm>
            <a:custGeom>
              <a:avLst/>
              <a:gdLst/>
              <a:ahLst/>
              <a:cxnLst/>
              <a:rect l="l" t="t" r="r" b="b"/>
              <a:pathLst>
                <a:path w="160" h="80" extrusionOk="0">
                  <a:moveTo>
                    <a:pt x="1" y="0"/>
                  </a:moveTo>
                  <a:lnTo>
                    <a:pt x="80" y="8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24"/>
            <p:cNvSpPr/>
            <p:nvPr/>
          </p:nvSpPr>
          <p:spPr>
            <a:xfrm>
              <a:off x="2546825" y="426275"/>
              <a:ext cx="89150" cy="99050"/>
            </a:xfrm>
            <a:custGeom>
              <a:avLst/>
              <a:gdLst/>
              <a:ahLst/>
              <a:cxnLst/>
              <a:rect l="l" t="t" r="r" b="b"/>
              <a:pathLst>
                <a:path w="3566" h="3962" extrusionOk="0">
                  <a:moveTo>
                    <a:pt x="2615" y="0"/>
                  </a:moveTo>
                  <a:lnTo>
                    <a:pt x="2893" y="278"/>
                  </a:lnTo>
                  <a:lnTo>
                    <a:pt x="3051" y="436"/>
                  </a:lnTo>
                  <a:lnTo>
                    <a:pt x="2893" y="555"/>
                  </a:lnTo>
                  <a:lnTo>
                    <a:pt x="1" y="3447"/>
                  </a:lnTo>
                  <a:lnTo>
                    <a:pt x="199" y="3645"/>
                  </a:lnTo>
                  <a:lnTo>
                    <a:pt x="199" y="3962"/>
                  </a:lnTo>
                  <a:lnTo>
                    <a:pt x="3566" y="595"/>
                  </a:lnTo>
                  <a:lnTo>
                    <a:pt x="3566" y="555"/>
                  </a:lnTo>
                  <a:lnTo>
                    <a:pt x="3566" y="278"/>
                  </a:lnTo>
                  <a:lnTo>
                    <a:pt x="3566" y="238"/>
                  </a:lnTo>
                  <a:lnTo>
                    <a:pt x="328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24"/>
            <p:cNvSpPr/>
            <p:nvPr/>
          </p:nvSpPr>
          <p:spPr>
            <a:xfrm>
              <a:off x="1956600" y="432225"/>
              <a:ext cx="595200" cy="608075"/>
            </a:xfrm>
            <a:custGeom>
              <a:avLst/>
              <a:gdLst/>
              <a:ahLst/>
              <a:cxnLst/>
              <a:rect l="l" t="t" r="r" b="b"/>
              <a:pathLst>
                <a:path w="23808" h="24323" extrusionOk="0">
                  <a:moveTo>
                    <a:pt x="20243" y="515"/>
                  </a:moveTo>
                  <a:lnTo>
                    <a:pt x="1" y="20797"/>
                  </a:lnTo>
                  <a:lnTo>
                    <a:pt x="20243" y="515"/>
                  </a:lnTo>
                  <a:lnTo>
                    <a:pt x="20243" y="515"/>
                  </a:lnTo>
                  <a:close/>
                  <a:moveTo>
                    <a:pt x="20401" y="0"/>
                  </a:moveTo>
                  <a:lnTo>
                    <a:pt x="20401" y="357"/>
                  </a:lnTo>
                  <a:lnTo>
                    <a:pt x="20243" y="515"/>
                  </a:lnTo>
                  <a:lnTo>
                    <a:pt x="23253" y="3565"/>
                  </a:lnTo>
                  <a:lnTo>
                    <a:pt x="3011" y="23807"/>
                  </a:lnTo>
                  <a:lnTo>
                    <a:pt x="3209" y="24005"/>
                  </a:lnTo>
                  <a:lnTo>
                    <a:pt x="3209" y="24322"/>
                  </a:lnTo>
                  <a:lnTo>
                    <a:pt x="23808" y="3724"/>
                  </a:lnTo>
                  <a:lnTo>
                    <a:pt x="23808" y="3407"/>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24"/>
            <p:cNvSpPr/>
            <p:nvPr/>
          </p:nvSpPr>
          <p:spPr>
            <a:xfrm>
              <a:off x="1864500" y="441125"/>
              <a:ext cx="418925" cy="418925"/>
            </a:xfrm>
            <a:custGeom>
              <a:avLst/>
              <a:gdLst/>
              <a:ahLst/>
              <a:cxnLst/>
              <a:rect l="l" t="t" r="r" b="b"/>
              <a:pathLst>
                <a:path w="16757" h="16757" extrusionOk="0">
                  <a:moveTo>
                    <a:pt x="16757" y="1"/>
                  </a:moveTo>
                  <a:lnTo>
                    <a:pt x="13707" y="3051"/>
                  </a:lnTo>
                  <a:lnTo>
                    <a:pt x="1" y="16757"/>
                  </a:lnTo>
                  <a:lnTo>
                    <a:pt x="167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24"/>
            <p:cNvSpPr/>
            <p:nvPr/>
          </p:nvSpPr>
          <p:spPr>
            <a:xfrm>
              <a:off x="1947700" y="426275"/>
              <a:ext cx="518950" cy="525875"/>
            </a:xfrm>
            <a:custGeom>
              <a:avLst/>
              <a:gdLst/>
              <a:ahLst/>
              <a:cxnLst/>
              <a:rect l="l" t="t" r="r" b="b"/>
              <a:pathLst>
                <a:path w="20758" h="21035" extrusionOk="0">
                  <a:moveTo>
                    <a:pt x="19807" y="0"/>
                  </a:moveTo>
                  <a:lnTo>
                    <a:pt x="20242" y="436"/>
                  </a:lnTo>
                  <a:lnTo>
                    <a:pt x="0" y="20678"/>
                  </a:lnTo>
                  <a:lnTo>
                    <a:pt x="159" y="20837"/>
                  </a:lnTo>
                  <a:lnTo>
                    <a:pt x="357" y="21035"/>
                  </a:lnTo>
                  <a:lnTo>
                    <a:pt x="20757" y="595"/>
                  </a:lnTo>
                  <a:lnTo>
                    <a:pt x="20757" y="238"/>
                  </a:lnTo>
                  <a:lnTo>
                    <a:pt x="2052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24"/>
            <p:cNvSpPr/>
            <p:nvPr/>
          </p:nvSpPr>
          <p:spPr>
            <a:xfrm>
              <a:off x="2276475" y="426275"/>
              <a:ext cx="21825" cy="14875"/>
            </a:xfrm>
            <a:custGeom>
              <a:avLst/>
              <a:gdLst/>
              <a:ahLst/>
              <a:cxnLst/>
              <a:rect l="l" t="t" r="r" b="b"/>
              <a:pathLst>
                <a:path w="873" h="595" extrusionOk="0">
                  <a:moveTo>
                    <a:pt x="1" y="0"/>
                  </a:moveTo>
                  <a:lnTo>
                    <a:pt x="80" y="80"/>
                  </a:lnTo>
                  <a:lnTo>
                    <a:pt x="87" y="75"/>
                  </a:lnTo>
                  <a:lnTo>
                    <a:pt x="1" y="0"/>
                  </a:lnTo>
                  <a:close/>
                  <a:moveTo>
                    <a:pt x="199" y="0"/>
                  </a:moveTo>
                  <a:lnTo>
                    <a:pt x="87" y="75"/>
                  </a:lnTo>
                  <a:lnTo>
                    <a:pt x="278" y="238"/>
                  </a:lnTo>
                  <a:lnTo>
                    <a:pt x="278" y="595"/>
                  </a:lnTo>
                  <a:lnTo>
                    <a:pt x="8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24"/>
            <p:cNvSpPr/>
            <p:nvPr/>
          </p:nvSpPr>
          <p:spPr>
            <a:xfrm>
              <a:off x="2123975" y="426275"/>
              <a:ext cx="159450" cy="91125"/>
            </a:xfrm>
            <a:custGeom>
              <a:avLst/>
              <a:gdLst/>
              <a:ahLst/>
              <a:cxnLst/>
              <a:rect l="l" t="t" r="r" b="b"/>
              <a:pathLst>
                <a:path w="6378" h="3645" extrusionOk="0">
                  <a:moveTo>
                    <a:pt x="0" y="0"/>
                  </a:moveTo>
                  <a:lnTo>
                    <a:pt x="3169" y="3130"/>
                  </a:lnTo>
                  <a:lnTo>
                    <a:pt x="3169" y="3130"/>
                  </a:lnTo>
                  <a:lnTo>
                    <a:pt x="278" y="238"/>
                  </a:lnTo>
                  <a:lnTo>
                    <a:pt x="0" y="0"/>
                  </a:lnTo>
                  <a:close/>
                  <a:moveTo>
                    <a:pt x="5427" y="0"/>
                  </a:moveTo>
                  <a:lnTo>
                    <a:pt x="5863" y="436"/>
                  </a:lnTo>
                  <a:lnTo>
                    <a:pt x="3169" y="3130"/>
                  </a:lnTo>
                  <a:lnTo>
                    <a:pt x="3169" y="3130"/>
                  </a:lnTo>
                  <a:lnTo>
                    <a:pt x="3169" y="3130"/>
                  </a:lnTo>
                  <a:lnTo>
                    <a:pt x="3328" y="3288"/>
                  </a:lnTo>
                  <a:lnTo>
                    <a:pt x="3328" y="3645"/>
                  </a:lnTo>
                  <a:lnTo>
                    <a:pt x="6378" y="595"/>
                  </a:lnTo>
                  <a:lnTo>
                    <a:pt x="6378" y="238"/>
                  </a:lnTo>
                  <a:lnTo>
                    <a:pt x="61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24"/>
            <p:cNvSpPr/>
            <p:nvPr/>
          </p:nvSpPr>
          <p:spPr>
            <a:xfrm>
              <a:off x="1855600" y="432225"/>
              <a:ext cx="351575" cy="427825"/>
            </a:xfrm>
            <a:custGeom>
              <a:avLst/>
              <a:gdLst/>
              <a:ahLst/>
              <a:cxnLst/>
              <a:rect l="l" t="t" r="r" b="b"/>
              <a:pathLst>
                <a:path w="14063" h="17113" extrusionOk="0">
                  <a:moveTo>
                    <a:pt x="11013" y="0"/>
                  </a:moveTo>
                  <a:lnTo>
                    <a:pt x="11013" y="357"/>
                  </a:lnTo>
                  <a:lnTo>
                    <a:pt x="10854" y="515"/>
                  </a:lnTo>
                  <a:lnTo>
                    <a:pt x="13548" y="3209"/>
                  </a:lnTo>
                  <a:lnTo>
                    <a:pt x="0" y="16756"/>
                  </a:lnTo>
                  <a:lnTo>
                    <a:pt x="198" y="16915"/>
                  </a:lnTo>
                  <a:lnTo>
                    <a:pt x="357" y="17113"/>
                  </a:lnTo>
                  <a:lnTo>
                    <a:pt x="14063" y="3407"/>
                  </a:lnTo>
                  <a:lnTo>
                    <a:pt x="14063" y="3050"/>
                  </a:lnTo>
                  <a:lnTo>
                    <a:pt x="1101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24"/>
            <p:cNvSpPr/>
            <p:nvPr/>
          </p:nvSpPr>
          <p:spPr>
            <a:xfrm>
              <a:off x="1779350" y="426275"/>
              <a:ext cx="351575" cy="357525"/>
            </a:xfrm>
            <a:custGeom>
              <a:avLst/>
              <a:gdLst/>
              <a:ahLst/>
              <a:cxnLst/>
              <a:rect l="l" t="t" r="r" b="b"/>
              <a:pathLst>
                <a:path w="14063" h="14301" extrusionOk="0">
                  <a:moveTo>
                    <a:pt x="13112" y="0"/>
                  </a:moveTo>
                  <a:lnTo>
                    <a:pt x="13548" y="436"/>
                  </a:lnTo>
                  <a:lnTo>
                    <a:pt x="0" y="13944"/>
                  </a:lnTo>
                  <a:lnTo>
                    <a:pt x="198" y="14142"/>
                  </a:lnTo>
                  <a:lnTo>
                    <a:pt x="357" y="14300"/>
                  </a:lnTo>
                  <a:lnTo>
                    <a:pt x="14063" y="595"/>
                  </a:lnTo>
                  <a:lnTo>
                    <a:pt x="14063" y="238"/>
                  </a:lnTo>
                  <a:lnTo>
                    <a:pt x="137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24"/>
            <p:cNvSpPr/>
            <p:nvPr/>
          </p:nvSpPr>
          <p:spPr>
            <a:xfrm>
              <a:off x="1784300" y="516400"/>
              <a:ext cx="95100" cy="96075"/>
            </a:xfrm>
            <a:custGeom>
              <a:avLst/>
              <a:gdLst/>
              <a:ahLst/>
              <a:cxnLst/>
              <a:rect l="l" t="t" r="r" b="b"/>
              <a:pathLst>
                <a:path w="3804" h="3843" extrusionOk="0">
                  <a:moveTo>
                    <a:pt x="3803" y="0"/>
                  </a:moveTo>
                  <a:lnTo>
                    <a:pt x="3803" y="0"/>
                  </a:lnTo>
                  <a:lnTo>
                    <a:pt x="0" y="384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24"/>
            <p:cNvSpPr/>
            <p:nvPr/>
          </p:nvSpPr>
          <p:spPr>
            <a:xfrm>
              <a:off x="1975425" y="426275"/>
              <a:ext cx="12900" cy="12900"/>
            </a:xfrm>
            <a:custGeom>
              <a:avLst/>
              <a:gdLst/>
              <a:ahLst/>
              <a:cxnLst/>
              <a:rect l="l" t="t" r="r" b="b"/>
              <a:pathLst>
                <a:path w="516" h="516" extrusionOk="0">
                  <a:moveTo>
                    <a:pt x="515" y="0"/>
                  </a:moveTo>
                  <a:lnTo>
                    <a:pt x="515" y="0"/>
                  </a:lnTo>
                  <a:lnTo>
                    <a:pt x="0"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24"/>
            <p:cNvSpPr/>
            <p:nvPr/>
          </p:nvSpPr>
          <p:spPr>
            <a:xfrm>
              <a:off x="1968500" y="426275"/>
              <a:ext cx="19825" cy="14875"/>
            </a:xfrm>
            <a:custGeom>
              <a:avLst/>
              <a:gdLst/>
              <a:ahLst/>
              <a:cxnLst/>
              <a:rect l="l" t="t" r="r" b="b"/>
              <a:pathLst>
                <a:path w="793" h="595" extrusionOk="0">
                  <a:moveTo>
                    <a:pt x="79" y="0"/>
                  </a:moveTo>
                  <a:lnTo>
                    <a:pt x="0" y="80"/>
                  </a:lnTo>
                  <a:lnTo>
                    <a:pt x="159" y="238"/>
                  </a:lnTo>
                  <a:lnTo>
                    <a:pt x="159" y="595"/>
                  </a:lnTo>
                  <a:lnTo>
                    <a:pt x="277" y="515"/>
                  </a:lnTo>
                  <a:lnTo>
                    <a:pt x="7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24"/>
            <p:cNvSpPr/>
            <p:nvPr/>
          </p:nvSpPr>
          <p:spPr>
            <a:xfrm>
              <a:off x="1888275" y="426275"/>
              <a:ext cx="84200" cy="95100"/>
            </a:xfrm>
            <a:custGeom>
              <a:avLst/>
              <a:gdLst/>
              <a:ahLst/>
              <a:cxnLst/>
              <a:rect l="l" t="t" r="r" b="b"/>
              <a:pathLst>
                <a:path w="3368" h="3804" extrusionOk="0">
                  <a:moveTo>
                    <a:pt x="2417" y="0"/>
                  </a:moveTo>
                  <a:lnTo>
                    <a:pt x="2853" y="436"/>
                  </a:lnTo>
                  <a:lnTo>
                    <a:pt x="1" y="3288"/>
                  </a:lnTo>
                  <a:lnTo>
                    <a:pt x="199" y="3447"/>
                  </a:lnTo>
                  <a:lnTo>
                    <a:pt x="199" y="3605"/>
                  </a:lnTo>
                  <a:lnTo>
                    <a:pt x="238" y="3605"/>
                  </a:lnTo>
                  <a:lnTo>
                    <a:pt x="199" y="3684"/>
                  </a:lnTo>
                  <a:lnTo>
                    <a:pt x="199" y="3764"/>
                  </a:lnTo>
                  <a:lnTo>
                    <a:pt x="159" y="3803"/>
                  </a:lnTo>
                  <a:lnTo>
                    <a:pt x="199" y="3803"/>
                  </a:lnTo>
                  <a:lnTo>
                    <a:pt x="3368" y="595"/>
                  </a:lnTo>
                  <a:lnTo>
                    <a:pt x="3368" y="238"/>
                  </a:lnTo>
                  <a:lnTo>
                    <a:pt x="313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24"/>
            <p:cNvSpPr/>
            <p:nvPr/>
          </p:nvSpPr>
          <p:spPr>
            <a:xfrm>
              <a:off x="1806075" y="426275"/>
              <a:ext cx="76275" cy="75275"/>
            </a:xfrm>
            <a:custGeom>
              <a:avLst/>
              <a:gdLst/>
              <a:ahLst/>
              <a:cxnLst/>
              <a:rect l="l" t="t" r="r" b="b"/>
              <a:pathLst>
                <a:path w="3051" h="3011" extrusionOk="0">
                  <a:moveTo>
                    <a:pt x="1" y="0"/>
                  </a:moveTo>
                  <a:lnTo>
                    <a:pt x="3051" y="3011"/>
                  </a:lnTo>
                  <a:lnTo>
                    <a:pt x="278" y="238"/>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24"/>
            <p:cNvSpPr/>
            <p:nvPr/>
          </p:nvSpPr>
          <p:spPr>
            <a:xfrm>
              <a:off x="1432725" y="445100"/>
              <a:ext cx="179275" cy="179250"/>
            </a:xfrm>
            <a:custGeom>
              <a:avLst/>
              <a:gdLst/>
              <a:ahLst/>
              <a:cxnLst/>
              <a:rect l="l" t="t" r="r" b="b"/>
              <a:pathLst>
                <a:path w="7171" h="7170" extrusionOk="0">
                  <a:moveTo>
                    <a:pt x="1" y="0"/>
                  </a:moveTo>
                  <a:lnTo>
                    <a:pt x="2259" y="2298"/>
                  </a:lnTo>
                  <a:lnTo>
                    <a:pt x="7171" y="7170"/>
                  </a:lnTo>
                  <a:lnTo>
                    <a:pt x="3408" y="3407"/>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24"/>
            <p:cNvSpPr/>
            <p:nvPr/>
          </p:nvSpPr>
          <p:spPr>
            <a:xfrm>
              <a:off x="1628825" y="432225"/>
              <a:ext cx="264425" cy="272350"/>
            </a:xfrm>
            <a:custGeom>
              <a:avLst/>
              <a:gdLst/>
              <a:ahLst/>
              <a:cxnLst/>
              <a:rect l="l" t="t" r="r" b="b"/>
              <a:pathLst>
                <a:path w="10577" h="10894" extrusionOk="0">
                  <a:moveTo>
                    <a:pt x="7170" y="515"/>
                  </a:moveTo>
                  <a:lnTo>
                    <a:pt x="0" y="7685"/>
                  </a:lnTo>
                  <a:lnTo>
                    <a:pt x="7189" y="534"/>
                  </a:lnTo>
                  <a:lnTo>
                    <a:pt x="7189" y="534"/>
                  </a:lnTo>
                  <a:lnTo>
                    <a:pt x="7170" y="515"/>
                  </a:lnTo>
                  <a:close/>
                  <a:moveTo>
                    <a:pt x="7368" y="0"/>
                  </a:moveTo>
                  <a:lnTo>
                    <a:pt x="7368" y="357"/>
                  </a:lnTo>
                  <a:lnTo>
                    <a:pt x="7189" y="534"/>
                  </a:lnTo>
                  <a:lnTo>
                    <a:pt x="7189" y="534"/>
                  </a:lnTo>
                  <a:lnTo>
                    <a:pt x="10022" y="3367"/>
                  </a:lnTo>
                  <a:lnTo>
                    <a:pt x="6219" y="7210"/>
                  </a:lnTo>
                  <a:lnTo>
                    <a:pt x="2852" y="10537"/>
                  </a:lnTo>
                  <a:lnTo>
                    <a:pt x="3050" y="10735"/>
                  </a:lnTo>
                  <a:lnTo>
                    <a:pt x="3209" y="10893"/>
                  </a:lnTo>
                  <a:lnTo>
                    <a:pt x="10537" y="3565"/>
                  </a:lnTo>
                  <a:lnTo>
                    <a:pt x="10577" y="3526"/>
                  </a:lnTo>
                  <a:lnTo>
                    <a:pt x="10537" y="3486"/>
                  </a:lnTo>
                  <a:lnTo>
                    <a:pt x="10379" y="3644"/>
                  </a:lnTo>
                  <a:lnTo>
                    <a:pt x="10260" y="3367"/>
                  </a:lnTo>
                  <a:lnTo>
                    <a:pt x="10180" y="3248"/>
                  </a:lnTo>
                  <a:lnTo>
                    <a:pt x="10379" y="3288"/>
                  </a:lnTo>
                  <a:lnTo>
                    <a:pt x="10577" y="3367"/>
                  </a:lnTo>
                  <a:lnTo>
                    <a:pt x="10577" y="3209"/>
                  </a:lnTo>
                  <a:lnTo>
                    <a:pt x="10379" y="3050"/>
                  </a:lnTo>
                  <a:lnTo>
                    <a:pt x="10141" y="2773"/>
                  </a:lnTo>
                  <a:lnTo>
                    <a:pt x="73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24"/>
            <p:cNvSpPr/>
            <p:nvPr/>
          </p:nvSpPr>
          <p:spPr>
            <a:xfrm>
              <a:off x="1892250" y="518375"/>
              <a:ext cx="1000" cy="2000"/>
            </a:xfrm>
            <a:custGeom>
              <a:avLst/>
              <a:gdLst/>
              <a:ahLst/>
              <a:cxnLst/>
              <a:rect l="l" t="t" r="r" b="b"/>
              <a:pathLst>
                <a:path w="40" h="80" extrusionOk="0">
                  <a:moveTo>
                    <a:pt x="40" y="0"/>
                  </a:moveTo>
                  <a:lnTo>
                    <a:pt x="0" y="40"/>
                  </a:lnTo>
                  <a:lnTo>
                    <a:pt x="40" y="80"/>
                  </a:lnTo>
                  <a:lnTo>
                    <a:pt x="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24"/>
            <p:cNvSpPr/>
            <p:nvPr/>
          </p:nvSpPr>
          <p:spPr>
            <a:xfrm>
              <a:off x="1883325" y="513425"/>
              <a:ext cx="10925" cy="9925"/>
            </a:xfrm>
            <a:custGeom>
              <a:avLst/>
              <a:gdLst/>
              <a:ahLst/>
              <a:cxnLst/>
              <a:rect l="l" t="t" r="r" b="b"/>
              <a:pathLst>
                <a:path w="437" h="397" extrusionOk="0">
                  <a:moveTo>
                    <a:pt x="0" y="0"/>
                  </a:moveTo>
                  <a:lnTo>
                    <a:pt x="80" y="119"/>
                  </a:lnTo>
                  <a:lnTo>
                    <a:pt x="199" y="396"/>
                  </a:lnTo>
                  <a:lnTo>
                    <a:pt x="357" y="238"/>
                  </a:lnTo>
                  <a:lnTo>
                    <a:pt x="397" y="198"/>
                  </a:lnTo>
                  <a:lnTo>
                    <a:pt x="436" y="119"/>
                  </a:lnTo>
                  <a:lnTo>
                    <a:pt x="397" y="119"/>
                  </a:lnTo>
                  <a:lnTo>
                    <a:pt x="199" y="4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24"/>
            <p:cNvSpPr/>
            <p:nvPr/>
          </p:nvSpPr>
          <p:spPr>
            <a:xfrm>
              <a:off x="1526825" y="426275"/>
              <a:ext cx="286225" cy="198075"/>
            </a:xfrm>
            <a:custGeom>
              <a:avLst/>
              <a:gdLst/>
              <a:ahLst/>
              <a:cxnLst/>
              <a:rect l="l" t="t" r="r" b="b"/>
              <a:pathLst>
                <a:path w="11449" h="7923" extrusionOk="0">
                  <a:moveTo>
                    <a:pt x="10458" y="0"/>
                  </a:moveTo>
                  <a:lnTo>
                    <a:pt x="10893" y="436"/>
                  </a:lnTo>
                  <a:lnTo>
                    <a:pt x="3763" y="7566"/>
                  </a:lnTo>
                  <a:lnTo>
                    <a:pt x="0" y="3843"/>
                  </a:lnTo>
                  <a:lnTo>
                    <a:pt x="3922" y="7764"/>
                  </a:lnTo>
                  <a:lnTo>
                    <a:pt x="4080" y="7923"/>
                  </a:lnTo>
                  <a:lnTo>
                    <a:pt x="11448" y="595"/>
                  </a:lnTo>
                  <a:lnTo>
                    <a:pt x="11448" y="238"/>
                  </a:lnTo>
                  <a:lnTo>
                    <a:pt x="1117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24"/>
            <p:cNvSpPr/>
            <p:nvPr/>
          </p:nvSpPr>
          <p:spPr>
            <a:xfrm>
              <a:off x="1432725" y="426275"/>
              <a:ext cx="2025" cy="2000"/>
            </a:xfrm>
            <a:custGeom>
              <a:avLst/>
              <a:gdLst/>
              <a:ahLst/>
              <a:cxnLst/>
              <a:rect l="l" t="t" r="r" b="b"/>
              <a:pathLst>
                <a:path w="81" h="80" extrusionOk="0">
                  <a:moveTo>
                    <a:pt x="1" y="80"/>
                  </a:moveTo>
                  <a:lnTo>
                    <a:pt x="1" y="80"/>
                  </a:lnTo>
                  <a:lnTo>
                    <a:pt x="1" y="80"/>
                  </a:lnTo>
                  <a:lnTo>
                    <a:pt x="80" y="0"/>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24"/>
            <p:cNvSpPr/>
            <p:nvPr/>
          </p:nvSpPr>
          <p:spPr>
            <a:xfrm>
              <a:off x="1432725" y="445100"/>
              <a:ext cx="56475" cy="57450"/>
            </a:xfrm>
            <a:custGeom>
              <a:avLst/>
              <a:gdLst/>
              <a:ahLst/>
              <a:cxnLst/>
              <a:rect l="l" t="t" r="r" b="b"/>
              <a:pathLst>
                <a:path w="2259" h="2298" extrusionOk="0">
                  <a:moveTo>
                    <a:pt x="2259" y="2298"/>
                  </a:moveTo>
                  <a:lnTo>
                    <a:pt x="1" y="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24"/>
            <p:cNvSpPr/>
            <p:nvPr/>
          </p:nvSpPr>
          <p:spPr>
            <a:xfrm>
              <a:off x="1412925" y="426275"/>
              <a:ext cx="39650" cy="10925"/>
            </a:xfrm>
            <a:custGeom>
              <a:avLst/>
              <a:gdLst/>
              <a:ahLst/>
              <a:cxnLst/>
              <a:rect l="l" t="t" r="r" b="b"/>
              <a:pathLst>
                <a:path w="1586" h="437" extrusionOk="0">
                  <a:moveTo>
                    <a:pt x="1" y="0"/>
                  </a:moveTo>
                  <a:lnTo>
                    <a:pt x="436" y="436"/>
                  </a:lnTo>
                  <a:lnTo>
                    <a:pt x="595" y="238"/>
                  </a:lnTo>
                  <a:lnTo>
                    <a:pt x="951" y="238"/>
                  </a:lnTo>
                  <a:lnTo>
                    <a:pt x="1149" y="436"/>
                  </a:lnTo>
                  <a:lnTo>
                    <a:pt x="1585" y="0"/>
                  </a:lnTo>
                  <a:lnTo>
                    <a:pt x="872" y="0"/>
                  </a:lnTo>
                  <a:lnTo>
                    <a:pt x="793" y="80"/>
                  </a:lnTo>
                  <a:lnTo>
                    <a:pt x="71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24"/>
            <p:cNvSpPr/>
            <p:nvPr/>
          </p:nvSpPr>
          <p:spPr>
            <a:xfrm>
              <a:off x="1405000" y="947175"/>
              <a:ext cx="631850" cy="689275"/>
            </a:xfrm>
            <a:custGeom>
              <a:avLst/>
              <a:gdLst/>
              <a:ahLst/>
              <a:cxnLst/>
              <a:rect l="l" t="t" r="r" b="b"/>
              <a:pathLst>
                <a:path w="25274" h="27571" extrusionOk="0">
                  <a:moveTo>
                    <a:pt x="4952" y="17272"/>
                  </a:moveTo>
                  <a:lnTo>
                    <a:pt x="816" y="21407"/>
                  </a:lnTo>
                  <a:lnTo>
                    <a:pt x="816" y="21407"/>
                  </a:lnTo>
                  <a:lnTo>
                    <a:pt x="1268" y="20956"/>
                  </a:lnTo>
                  <a:lnTo>
                    <a:pt x="4952" y="17272"/>
                  </a:lnTo>
                  <a:close/>
                  <a:moveTo>
                    <a:pt x="21867" y="1"/>
                  </a:moveTo>
                  <a:lnTo>
                    <a:pt x="21867" y="357"/>
                  </a:lnTo>
                  <a:lnTo>
                    <a:pt x="21708" y="515"/>
                  </a:lnTo>
                  <a:lnTo>
                    <a:pt x="24719" y="3566"/>
                  </a:lnTo>
                  <a:lnTo>
                    <a:pt x="1110" y="27214"/>
                  </a:lnTo>
                  <a:lnTo>
                    <a:pt x="1" y="26066"/>
                  </a:lnTo>
                  <a:lnTo>
                    <a:pt x="1" y="26105"/>
                  </a:lnTo>
                  <a:lnTo>
                    <a:pt x="1427" y="27531"/>
                  </a:lnTo>
                  <a:lnTo>
                    <a:pt x="1427" y="27571"/>
                  </a:lnTo>
                  <a:lnTo>
                    <a:pt x="4318" y="24679"/>
                  </a:lnTo>
                  <a:lnTo>
                    <a:pt x="24917" y="4081"/>
                  </a:lnTo>
                  <a:lnTo>
                    <a:pt x="25273" y="3724"/>
                  </a:lnTo>
                  <a:lnTo>
                    <a:pt x="25273" y="3407"/>
                  </a:lnTo>
                  <a:lnTo>
                    <a:pt x="25075" y="3209"/>
                  </a:lnTo>
                  <a:lnTo>
                    <a:pt x="22065" y="199"/>
                  </a:lnTo>
                  <a:lnTo>
                    <a:pt x="2186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24"/>
            <p:cNvSpPr/>
            <p:nvPr/>
          </p:nvSpPr>
          <p:spPr>
            <a:xfrm>
              <a:off x="1405000" y="1447275"/>
              <a:ext cx="31725" cy="55500"/>
            </a:xfrm>
            <a:custGeom>
              <a:avLst/>
              <a:gdLst/>
              <a:ahLst/>
              <a:cxnLst/>
              <a:rect l="l" t="t" r="r" b="b"/>
              <a:pathLst>
                <a:path w="1269" h="2220" extrusionOk="0">
                  <a:moveTo>
                    <a:pt x="1" y="1"/>
                  </a:moveTo>
                  <a:lnTo>
                    <a:pt x="753" y="793"/>
                  </a:lnTo>
                  <a:lnTo>
                    <a:pt x="1" y="1546"/>
                  </a:lnTo>
                  <a:lnTo>
                    <a:pt x="1" y="2219"/>
                  </a:lnTo>
                  <a:lnTo>
                    <a:pt x="1268" y="952"/>
                  </a:lnTo>
                  <a:lnTo>
                    <a:pt x="912" y="952"/>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24"/>
            <p:cNvSpPr/>
            <p:nvPr/>
          </p:nvSpPr>
          <p:spPr>
            <a:xfrm>
              <a:off x="1405000" y="1264075"/>
              <a:ext cx="123825" cy="207000"/>
            </a:xfrm>
            <a:custGeom>
              <a:avLst/>
              <a:gdLst/>
              <a:ahLst/>
              <a:cxnLst/>
              <a:rect l="l" t="t" r="r" b="b"/>
              <a:pathLst>
                <a:path w="4953" h="8280" extrusionOk="0">
                  <a:moveTo>
                    <a:pt x="1" y="1"/>
                  </a:moveTo>
                  <a:lnTo>
                    <a:pt x="912" y="951"/>
                  </a:lnTo>
                  <a:lnTo>
                    <a:pt x="4436" y="4438"/>
                  </a:lnTo>
                  <a:lnTo>
                    <a:pt x="4437" y="4437"/>
                  </a:lnTo>
                  <a:lnTo>
                    <a:pt x="1" y="1"/>
                  </a:lnTo>
                  <a:close/>
                  <a:moveTo>
                    <a:pt x="4436" y="4438"/>
                  </a:moveTo>
                  <a:lnTo>
                    <a:pt x="1110" y="7765"/>
                  </a:lnTo>
                  <a:lnTo>
                    <a:pt x="1" y="6655"/>
                  </a:lnTo>
                  <a:lnTo>
                    <a:pt x="1" y="7329"/>
                  </a:lnTo>
                  <a:lnTo>
                    <a:pt x="912" y="8280"/>
                  </a:lnTo>
                  <a:lnTo>
                    <a:pt x="1268" y="8280"/>
                  </a:lnTo>
                  <a:lnTo>
                    <a:pt x="4952" y="4596"/>
                  </a:lnTo>
                  <a:lnTo>
                    <a:pt x="4596" y="4596"/>
                  </a:lnTo>
                  <a:lnTo>
                    <a:pt x="4436" y="443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24"/>
            <p:cNvSpPr/>
            <p:nvPr/>
          </p:nvSpPr>
          <p:spPr>
            <a:xfrm>
              <a:off x="1428775" y="855075"/>
              <a:ext cx="522900" cy="523900"/>
            </a:xfrm>
            <a:custGeom>
              <a:avLst/>
              <a:gdLst/>
              <a:ahLst/>
              <a:cxnLst/>
              <a:rect l="l" t="t" r="r" b="b"/>
              <a:pathLst>
                <a:path w="20916" h="20956" extrusionOk="0">
                  <a:moveTo>
                    <a:pt x="17073" y="555"/>
                  </a:moveTo>
                  <a:lnTo>
                    <a:pt x="476" y="17113"/>
                  </a:lnTo>
                  <a:lnTo>
                    <a:pt x="496" y="17133"/>
                  </a:lnTo>
                  <a:lnTo>
                    <a:pt x="496" y="17133"/>
                  </a:lnTo>
                  <a:lnTo>
                    <a:pt x="17073" y="555"/>
                  </a:lnTo>
                  <a:close/>
                  <a:moveTo>
                    <a:pt x="17271" y="1"/>
                  </a:moveTo>
                  <a:lnTo>
                    <a:pt x="17271" y="357"/>
                  </a:lnTo>
                  <a:lnTo>
                    <a:pt x="17073" y="555"/>
                  </a:lnTo>
                  <a:lnTo>
                    <a:pt x="20401" y="3883"/>
                  </a:lnTo>
                  <a:lnTo>
                    <a:pt x="3803" y="20441"/>
                  </a:lnTo>
                  <a:lnTo>
                    <a:pt x="496" y="17133"/>
                  </a:lnTo>
                  <a:lnTo>
                    <a:pt x="496" y="17133"/>
                  </a:lnTo>
                  <a:lnTo>
                    <a:pt x="317" y="17311"/>
                  </a:lnTo>
                  <a:lnTo>
                    <a:pt x="0" y="17311"/>
                  </a:lnTo>
                  <a:lnTo>
                    <a:pt x="3645" y="20956"/>
                  </a:lnTo>
                  <a:lnTo>
                    <a:pt x="4001" y="20956"/>
                  </a:lnTo>
                  <a:lnTo>
                    <a:pt x="20916" y="4041"/>
                  </a:lnTo>
                  <a:lnTo>
                    <a:pt x="20916" y="3685"/>
                  </a:lnTo>
                  <a:lnTo>
                    <a:pt x="20757" y="3526"/>
                  </a:lnTo>
                  <a:lnTo>
                    <a:pt x="17430" y="19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24"/>
            <p:cNvSpPr/>
            <p:nvPr/>
          </p:nvSpPr>
          <p:spPr>
            <a:xfrm>
              <a:off x="1405000" y="779825"/>
              <a:ext cx="455575" cy="508050"/>
            </a:xfrm>
            <a:custGeom>
              <a:avLst/>
              <a:gdLst/>
              <a:ahLst/>
              <a:cxnLst/>
              <a:rect l="l" t="t" r="r" b="b"/>
              <a:pathLst>
                <a:path w="18223" h="20322" extrusionOk="0">
                  <a:moveTo>
                    <a:pt x="15172" y="0"/>
                  </a:moveTo>
                  <a:lnTo>
                    <a:pt x="15172" y="317"/>
                  </a:lnTo>
                  <a:lnTo>
                    <a:pt x="14974" y="515"/>
                  </a:lnTo>
                  <a:lnTo>
                    <a:pt x="17668" y="3209"/>
                  </a:lnTo>
                  <a:lnTo>
                    <a:pt x="1110" y="19767"/>
                  </a:lnTo>
                  <a:lnTo>
                    <a:pt x="1" y="18658"/>
                  </a:lnTo>
                  <a:lnTo>
                    <a:pt x="1" y="19371"/>
                  </a:lnTo>
                  <a:lnTo>
                    <a:pt x="912" y="20321"/>
                  </a:lnTo>
                  <a:lnTo>
                    <a:pt x="1268" y="20321"/>
                  </a:lnTo>
                  <a:lnTo>
                    <a:pt x="18222" y="3367"/>
                  </a:lnTo>
                  <a:lnTo>
                    <a:pt x="18222" y="3011"/>
                  </a:lnTo>
                  <a:lnTo>
                    <a:pt x="18024" y="2852"/>
                  </a:lnTo>
                  <a:lnTo>
                    <a:pt x="15331" y="158"/>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24"/>
            <p:cNvSpPr/>
            <p:nvPr/>
          </p:nvSpPr>
          <p:spPr>
            <a:xfrm>
              <a:off x="1405000" y="1111575"/>
              <a:ext cx="31725" cy="55475"/>
            </a:xfrm>
            <a:custGeom>
              <a:avLst/>
              <a:gdLst/>
              <a:ahLst/>
              <a:cxnLst/>
              <a:rect l="l" t="t" r="r" b="b"/>
              <a:pathLst>
                <a:path w="1269" h="2219" extrusionOk="0">
                  <a:moveTo>
                    <a:pt x="1" y="0"/>
                  </a:moveTo>
                  <a:lnTo>
                    <a:pt x="753" y="792"/>
                  </a:lnTo>
                  <a:lnTo>
                    <a:pt x="1" y="1545"/>
                  </a:lnTo>
                  <a:lnTo>
                    <a:pt x="1" y="2219"/>
                  </a:lnTo>
                  <a:lnTo>
                    <a:pt x="1268" y="951"/>
                  </a:lnTo>
                  <a:lnTo>
                    <a:pt x="912" y="951"/>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24"/>
            <p:cNvSpPr/>
            <p:nvPr/>
          </p:nvSpPr>
          <p:spPr>
            <a:xfrm>
              <a:off x="1405000" y="954100"/>
              <a:ext cx="110950" cy="181250"/>
            </a:xfrm>
            <a:custGeom>
              <a:avLst/>
              <a:gdLst/>
              <a:ahLst/>
              <a:cxnLst/>
              <a:rect l="l" t="t" r="r" b="b"/>
              <a:pathLst>
                <a:path w="4438" h="7250" extrusionOk="0">
                  <a:moveTo>
                    <a:pt x="1" y="1"/>
                  </a:moveTo>
                  <a:lnTo>
                    <a:pt x="912" y="912"/>
                  </a:lnTo>
                  <a:lnTo>
                    <a:pt x="3541" y="3541"/>
                  </a:lnTo>
                  <a:lnTo>
                    <a:pt x="1" y="1"/>
                  </a:lnTo>
                  <a:close/>
                  <a:moveTo>
                    <a:pt x="3922" y="3922"/>
                  </a:moveTo>
                  <a:lnTo>
                    <a:pt x="1110" y="6735"/>
                  </a:lnTo>
                  <a:lnTo>
                    <a:pt x="1" y="5626"/>
                  </a:lnTo>
                  <a:lnTo>
                    <a:pt x="1" y="6299"/>
                  </a:lnTo>
                  <a:lnTo>
                    <a:pt x="912" y="7250"/>
                  </a:lnTo>
                  <a:lnTo>
                    <a:pt x="1268" y="7250"/>
                  </a:lnTo>
                  <a:lnTo>
                    <a:pt x="4437" y="4081"/>
                  </a:lnTo>
                  <a:lnTo>
                    <a:pt x="4081" y="4081"/>
                  </a:lnTo>
                  <a:lnTo>
                    <a:pt x="3922" y="392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24"/>
            <p:cNvSpPr/>
            <p:nvPr/>
          </p:nvSpPr>
          <p:spPr>
            <a:xfrm>
              <a:off x="1428775" y="700600"/>
              <a:ext cx="355550" cy="355525"/>
            </a:xfrm>
            <a:custGeom>
              <a:avLst/>
              <a:gdLst/>
              <a:ahLst/>
              <a:cxnLst/>
              <a:rect l="l" t="t" r="r" b="b"/>
              <a:pathLst>
                <a:path w="14222" h="14221" extrusionOk="0">
                  <a:moveTo>
                    <a:pt x="8398" y="2971"/>
                  </a:moveTo>
                  <a:lnTo>
                    <a:pt x="3646" y="7723"/>
                  </a:lnTo>
                  <a:lnTo>
                    <a:pt x="8398" y="2971"/>
                  </a:lnTo>
                  <a:close/>
                  <a:moveTo>
                    <a:pt x="3646" y="7723"/>
                  </a:moveTo>
                  <a:lnTo>
                    <a:pt x="476" y="10893"/>
                  </a:lnTo>
                  <a:lnTo>
                    <a:pt x="476" y="10893"/>
                  </a:lnTo>
                  <a:lnTo>
                    <a:pt x="3646" y="7723"/>
                  </a:lnTo>
                  <a:close/>
                  <a:moveTo>
                    <a:pt x="11052" y="0"/>
                  </a:moveTo>
                  <a:lnTo>
                    <a:pt x="11052" y="317"/>
                  </a:lnTo>
                  <a:lnTo>
                    <a:pt x="8398" y="2971"/>
                  </a:lnTo>
                  <a:lnTo>
                    <a:pt x="10854" y="515"/>
                  </a:lnTo>
                  <a:lnTo>
                    <a:pt x="13667" y="3327"/>
                  </a:lnTo>
                  <a:lnTo>
                    <a:pt x="3328" y="13706"/>
                  </a:lnTo>
                  <a:lnTo>
                    <a:pt x="476" y="10893"/>
                  </a:lnTo>
                  <a:lnTo>
                    <a:pt x="476" y="10893"/>
                  </a:lnTo>
                  <a:lnTo>
                    <a:pt x="317" y="11052"/>
                  </a:lnTo>
                  <a:lnTo>
                    <a:pt x="0" y="11052"/>
                  </a:lnTo>
                  <a:lnTo>
                    <a:pt x="3130" y="14221"/>
                  </a:lnTo>
                  <a:lnTo>
                    <a:pt x="3486" y="14221"/>
                  </a:lnTo>
                  <a:lnTo>
                    <a:pt x="14221" y="3486"/>
                  </a:lnTo>
                  <a:lnTo>
                    <a:pt x="14221" y="3169"/>
                  </a:lnTo>
                  <a:lnTo>
                    <a:pt x="14023" y="2971"/>
                  </a:lnTo>
                  <a:lnTo>
                    <a:pt x="11211" y="15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24"/>
            <p:cNvSpPr/>
            <p:nvPr/>
          </p:nvSpPr>
          <p:spPr>
            <a:xfrm>
              <a:off x="1405000" y="620375"/>
              <a:ext cx="300100" cy="356525"/>
            </a:xfrm>
            <a:custGeom>
              <a:avLst/>
              <a:gdLst/>
              <a:ahLst/>
              <a:cxnLst/>
              <a:rect l="l" t="t" r="r" b="b"/>
              <a:pathLst>
                <a:path w="12004" h="14261" extrusionOk="0">
                  <a:moveTo>
                    <a:pt x="8636" y="515"/>
                  </a:moveTo>
                  <a:lnTo>
                    <a:pt x="6141" y="3011"/>
                  </a:lnTo>
                  <a:lnTo>
                    <a:pt x="8636" y="515"/>
                  </a:lnTo>
                  <a:close/>
                  <a:moveTo>
                    <a:pt x="6141" y="3011"/>
                  </a:moveTo>
                  <a:lnTo>
                    <a:pt x="1" y="9151"/>
                  </a:lnTo>
                  <a:lnTo>
                    <a:pt x="1268" y="7883"/>
                  </a:lnTo>
                  <a:lnTo>
                    <a:pt x="6141" y="3011"/>
                  </a:lnTo>
                  <a:close/>
                  <a:moveTo>
                    <a:pt x="8795" y="0"/>
                  </a:moveTo>
                  <a:lnTo>
                    <a:pt x="8795" y="357"/>
                  </a:lnTo>
                  <a:lnTo>
                    <a:pt x="8636" y="515"/>
                  </a:lnTo>
                  <a:lnTo>
                    <a:pt x="11488" y="3367"/>
                  </a:lnTo>
                  <a:lnTo>
                    <a:pt x="1110" y="13746"/>
                  </a:lnTo>
                  <a:lnTo>
                    <a:pt x="1" y="12637"/>
                  </a:lnTo>
                  <a:lnTo>
                    <a:pt x="1" y="13350"/>
                  </a:lnTo>
                  <a:lnTo>
                    <a:pt x="912" y="14261"/>
                  </a:lnTo>
                  <a:lnTo>
                    <a:pt x="1268" y="14261"/>
                  </a:lnTo>
                  <a:lnTo>
                    <a:pt x="12003" y="3566"/>
                  </a:lnTo>
                  <a:lnTo>
                    <a:pt x="12003" y="3209"/>
                  </a:lnTo>
                  <a:lnTo>
                    <a:pt x="11805" y="3011"/>
                  </a:lnTo>
                  <a:lnTo>
                    <a:pt x="8953" y="159"/>
                  </a:lnTo>
                  <a:lnTo>
                    <a:pt x="87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24"/>
            <p:cNvSpPr/>
            <p:nvPr/>
          </p:nvSpPr>
          <p:spPr>
            <a:xfrm>
              <a:off x="1405000" y="432225"/>
              <a:ext cx="22800" cy="23775"/>
            </a:xfrm>
            <a:custGeom>
              <a:avLst/>
              <a:gdLst/>
              <a:ahLst/>
              <a:cxnLst/>
              <a:rect l="l" t="t" r="r" b="b"/>
              <a:pathLst>
                <a:path w="912" h="951" extrusionOk="0">
                  <a:moveTo>
                    <a:pt x="912" y="0"/>
                  </a:moveTo>
                  <a:lnTo>
                    <a:pt x="1" y="951"/>
                  </a:lnTo>
                  <a:lnTo>
                    <a:pt x="1" y="951"/>
                  </a:lnTo>
                  <a:lnTo>
                    <a:pt x="753" y="198"/>
                  </a:lnTo>
                  <a:lnTo>
                    <a:pt x="91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24"/>
            <p:cNvSpPr/>
            <p:nvPr/>
          </p:nvSpPr>
          <p:spPr>
            <a:xfrm>
              <a:off x="1405000" y="812500"/>
              <a:ext cx="31725" cy="36650"/>
            </a:xfrm>
            <a:custGeom>
              <a:avLst/>
              <a:gdLst/>
              <a:ahLst/>
              <a:cxnLst/>
              <a:rect l="l" t="t" r="r" b="b"/>
              <a:pathLst>
                <a:path w="1269" h="1466" extrusionOk="0">
                  <a:moveTo>
                    <a:pt x="753" y="0"/>
                  </a:moveTo>
                  <a:lnTo>
                    <a:pt x="1" y="753"/>
                  </a:lnTo>
                  <a:lnTo>
                    <a:pt x="1" y="1466"/>
                  </a:lnTo>
                  <a:lnTo>
                    <a:pt x="1268" y="198"/>
                  </a:lnTo>
                  <a:lnTo>
                    <a:pt x="912" y="198"/>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24"/>
            <p:cNvSpPr/>
            <p:nvPr/>
          </p:nvSpPr>
          <p:spPr>
            <a:xfrm>
              <a:off x="1405000" y="432225"/>
              <a:ext cx="219875" cy="385250"/>
            </a:xfrm>
            <a:custGeom>
              <a:avLst/>
              <a:gdLst/>
              <a:ahLst/>
              <a:cxnLst/>
              <a:rect l="l" t="t" r="r" b="b"/>
              <a:pathLst>
                <a:path w="8795" h="15410" extrusionOk="0">
                  <a:moveTo>
                    <a:pt x="912" y="0"/>
                  </a:moveTo>
                  <a:lnTo>
                    <a:pt x="1" y="951"/>
                  </a:lnTo>
                  <a:lnTo>
                    <a:pt x="1" y="1624"/>
                  </a:lnTo>
                  <a:lnTo>
                    <a:pt x="1110" y="515"/>
                  </a:lnTo>
                  <a:lnTo>
                    <a:pt x="3368" y="2813"/>
                  </a:lnTo>
                  <a:lnTo>
                    <a:pt x="8280" y="7685"/>
                  </a:lnTo>
                  <a:lnTo>
                    <a:pt x="1110" y="14855"/>
                  </a:lnTo>
                  <a:lnTo>
                    <a:pt x="1" y="13746"/>
                  </a:lnTo>
                  <a:lnTo>
                    <a:pt x="1" y="14459"/>
                  </a:lnTo>
                  <a:lnTo>
                    <a:pt x="753" y="15211"/>
                  </a:lnTo>
                  <a:lnTo>
                    <a:pt x="912" y="15409"/>
                  </a:lnTo>
                  <a:lnTo>
                    <a:pt x="1268" y="15409"/>
                  </a:lnTo>
                  <a:lnTo>
                    <a:pt x="8795" y="7883"/>
                  </a:lnTo>
                  <a:lnTo>
                    <a:pt x="8795" y="7526"/>
                  </a:lnTo>
                  <a:lnTo>
                    <a:pt x="3764" y="2496"/>
                  </a:lnTo>
                  <a:lnTo>
                    <a:pt x="1466" y="198"/>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24"/>
            <p:cNvSpPr/>
            <p:nvPr/>
          </p:nvSpPr>
          <p:spPr>
            <a:xfrm>
              <a:off x="1405000" y="1599800"/>
              <a:ext cx="35675" cy="81225"/>
            </a:xfrm>
            <a:custGeom>
              <a:avLst/>
              <a:gdLst/>
              <a:ahLst/>
              <a:cxnLst/>
              <a:rect l="l" t="t" r="r" b="b"/>
              <a:pathLst>
                <a:path w="1427" h="3249" extrusionOk="0">
                  <a:moveTo>
                    <a:pt x="1" y="0"/>
                  </a:moveTo>
                  <a:lnTo>
                    <a:pt x="1" y="674"/>
                  </a:lnTo>
                  <a:lnTo>
                    <a:pt x="753" y="1466"/>
                  </a:lnTo>
                  <a:lnTo>
                    <a:pt x="912" y="1624"/>
                  </a:lnTo>
                  <a:lnTo>
                    <a:pt x="753" y="1783"/>
                  </a:lnTo>
                  <a:lnTo>
                    <a:pt x="1" y="2535"/>
                  </a:lnTo>
                  <a:lnTo>
                    <a:pt x="1" y="3248"/>
                  </a:lnTo>
                  <a:lnTo>
                    <a:pt x="1110" y="2139"/>
                  </a:lnTo>
                  <a:lnTo>
                    <a:pt x="1427" y="1783"/>
                  </a:lnTo>
                  <a:lnTo>
                    <a:pt x="1427" y="1466"/>
                  </a:lnTo>
                  <a:lnTo>
                    <a:pt x="1427" y="142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24"/>
            <p:cNvSpPr/>
            <p:nvPr/>
          </p:nvSpPr>
          <p:spPr>
            <a:xfrm>
              <a:off x="2629025" y="5254050"/>
              <a:ext cx="13900" cy="6950"/>
            </a:xfrm>
            <a:custGeom>
              <a:avLst/>
              <a:gdLst/>
              <a:ahLst/>
              <a:cxnLst/>
              <a:rect l="l" t="t" r="r" b="b"/>
              <a:pathLst>
                <a:path w="556" h="278" extrusionOk="0">
                  <a:moveTo>
                    <a:pt x="278" y="0"/>
                  </a:moveTo>
                  <a:lnTo>
                    <a:pt x="278" y="40"/>
                  </a:lnTo>
                  <a:lnTo>
                    <a:pt x="1" y="277"/>
                  </a:lnTo>
                  <a:lnTo>
                    <a:pt x="555" y="277"/>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24"/>
            <p:cNvSpPr/>
            <p:nvPr/>
          </p:nvSpPr>
          <p:spPr>
            <a:xfrm>
              <a:off x="2619125" y="5247100"/>
              <a:ext cx="3975" cy="6975"/>
            </a:xfrm>
            <a:custGeom>
              <a:avLst/>
              <a:gdLst/>
              <a:ahLst/>
              <a:cxnLst/>
              <a:rect l="l" t="t" r="r" b="b"/>
              <a:pathLst>
                <a:path w="159" h="279" extrusionOk="0">
                  <a:moveTo>
                    <a:pt x="1" y="1"/>
                  </a:moveTo>
                  <a:lnTo>
                    <a:pt x="1" y="278"/>
                  </a:lnTo>
                  <a:lnTo>
                    <a:pt x="159" y="12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24"/>
            <p:cNvSpPr/>
            <p:nvPr/>
          </p:nvSpPr>
          <p:spPr>
            <a:xfrm>
              <a:off x="2635950" y="5174825"/>
              <a:ext cx="156900" cy="84600"/>
            </a:xfrm>
            <a:custGeom>
              <a:avLst/>
              <a:gdLst/>
              <a:ahLst/>
              <a:cxnLst/>
              <a:rect l="l" t="t" r="r" b="b"/>
              <a:pathLst>
                <a:path w="6276" h="3384" extrusionOk="0">
                  <a:moveTo>
                    <a:pt x="5615" y="2722"/>
                  </a:moveTo>
                  <a:lnTo>
                    <a:pt x="5745" y="2852"/>
                  </a:lnTo>
                  <a:lnTo>
                    <a:pt x="5615" y="2722"/>
                  </a:lnTo>
                  <a:close/>
                  <a:moveTo>
                    <a:pt x="2893" y="0"/>
                  </a:moveTo>
                  <a:lnTo>
                    <a:pt x="1" y="2852"/>
                  </a:lnTo>
                  <a:lnTo>
                    <a:pt x="1" y="2892"/>
                  </a:lnTo>
                  <a:lnTo>
                    <a:pt x="2893" y="0"/>
                  </a:lnTo>
                  <a:close/>
                  <a:moveTo>
                    <a:pt x="5745" y="2852"/>
                  </a:moveTo>
                  <a:lnTo>
                    <a:pt x="5784" y="2892"/>
                  </a:lnTo>
                  <a:lnTo>
                    <a:pt x="5745" y="2852"/>
                  </a:lnTo>
                  <a:close/>
                  <a:moveTo>
                    <a:pt x="5784" y="2892"/>
                  </a:moveTo>
                  <a:lnTo>
                    <a:pt x="6276" y="3383"/>
                  </a:lnTo>
                  <a:lnTo>
                    <a:pt x="6101" y="3209"/>
                  </a:lnTo>
                  <a:lnTo>
                    <a:pt x="5784" y="289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24"/>
            <p:cNvSpPr/>
            <p:nvPr/>
          </p:nvSpPr>
          <p:spPr>
            <a:xfrm>
              <a:off x="2708250" y="4735125"/>
              <a:ext cx="590250" cy="519925"/>
            </a:xfrm>
            <a:custGeom>
              <a:avLst/>
              <a:gdLst/>
              <a:ahLst/>
              <a:cxnLst/>
              <a:rect l="l" t="t" r="r" b="b"/>
              <a:pathLst>
                <a:path w="23610" h="20797" extrusionOk="0">
                  <a:moveTo>
                    <a:pt x="23610" y="0"/>
                  </a:moveTo>
                  <a:lnTo>
                    <a:pt x="3368" y="20282"/>
                  </a:lnTo>
                  <a:lnTo>
                    <a:pt x="3368" y="20282"/>
                  </a:lnTo>
                  <a:lnTo>
                    <a:pt x="23610" y="0"/>
                  </a:lnTo>
                  <a:close/>
                  <a:moveTo>
                    <a:pt x="357" y="17232"/>
                  </a:moveTo>
                  <a:lnTo>
                    <a:pt x="1" y="17588"/>
                  </a:lnTo>
                  <a:lnTo>
                    <a:pt x="3209" y="20797"/>
                  </a:lnTo>
                  <a:lnTo>
                    <a:pt x="3209" y="20440"/>
                  </a:lnTo>
                  <a:lnTo>
                    <a:pt x="3368" y="20282"/>
                  </a:lnTo>
                  <a:lnTo>
                    <a:pt x="357" y="17232"/>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24"/>
            <p:cNvSpPr/>
            <p:nvPr/>
          </p:nvSpPr>
          <p:spPr>
            <a:xfrm>
              <a:off x="2788475" y="4735125"/>
              <a:ext cx="518950" cy="525875"/>
            </a:xfrm>
            <a:custGeom>
              <a:avLst/>
              <a:gdLst/>
              <a:ahLst/>
              <a:cxnLst/>
              <a:rect l="l" t="t" r="r" b="b"/>
              <a:pathLst>
                <a:path w="20758" h="21035" extrusionOk="0">
                  <a:moveTo>
                    <a:pt x="20401" y="0"/>
                  </a:moveTo>
                  <a:lnTo>
                    <a:pt x="0" y="20440"/>
                  </a:lnTo>
                  <a:lnTo>
                    <a:pt x="0" y="20797"/>
                  </a:lnTo>
                  <a:lnTo>
                    <a:pt x="238" y="21034"/>
                  </a:lnTo>
                  <a:lnTo>
                    <a:pt x="951" y="21034"/>
                  </a:lnTo>
                  <a:lnTo>
                    <a:pt x="515" y="20599"/>
                  </a:lnTo>
                  <a:lnTo>
                    <a:pt x="20757" y="357"/>
                  </a:lnTo>
                  <a:lnTo>
                    <a:pt x="20599" y="198"/>
                  </a:lnTo>
                  <a:lnTo>
                    <a:pt x="204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24"/>
            <p:cNvSpPr/>
            <p:nvPr/>
          </p:nvSpPr>
          <p:spPr>
            <a:xfrm>
              <a:off x="2956825" y="4827225"/>
              <a:ext cx="433775" cy="433775"/>
            </a:xfrm>
            <a:custGeom>
              <a:avLst/>
              <a:gdLst/>
              <a:ahLst/>
              <a:cxnLst/>
              <a:rect l="l" t="t" r="r" b="b"/>
              <a:pathLst>
                <a:path w="17351" h="17351" extrusionOk="0">
                  <a:moveTo>
                    <a:pt x="3645" y="13706"/>
                  </a:moveTo>
                  <a:lnTo>
                    <a:pt x="17351" y="0"/>
                  </a:lnTo>
                  <a:lnTo>
                    <a:pt x="17351" y="0"/>
                  </a:lnTo>
                  <a:lnTo>
                    <a:pt x="0" y="17350"/>
                  </a:lnTo>
                  <a:lnTo>
                    <a:pt x="0" y="17350"/>
                  </a:lnTo>
                  <a:lnTo>
                    <a:pt x="595"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24"/>
            <p:cNvSpPr/>
            <p:nvPr/>
          </p:nvSpPr>
          <p:spPr>
            <a:xfrm>
              <a:off x="2956825" y="5246125"/>
              <a:ext cx="21800" cy="14875"/>
            </a:xfrm>
            <a:custGeom>
              <a:avLst/>
              <a:gdLst/>
              <a:ahLst/>
              <a:cxnLst/>
              <a:rect l="l" t="t" r="r" b="b"/>
              <a:pathLst>
                <a:path w="872" h="595" extrusionOk="0">
                  <a:moveTo>
                    <a:pt x="595" y="0"/>
                  </a:moveTo>
                  <a:lnTo>
                    <a:pt x="0" y="594"/>
                  </a:lnTo>
                  <a:lnTo>
                    <a:pt x="674" y="594"/>
                  </a:lnTo>
                  <a:lnTo>
                    <a:pt x="753" y="515"/>
                  </a:lnTo>
                  <a:lnTo>
                    <a:pt x="872" y="594"/>
                  </a:lnTo>
                  <a:lnTo>
                    <a:pt x="595" y="357"/>
                  </a:lnTo>
                  <a:lnTo>
                    <a:pt x="59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24"/>
            <p:cNvSpPr/>
            <p:nvPr/>
          </p:nvSpPr>
          <p:spPr>
            <a:xfrm>
              <a:off x="2971675" y="5169875"/>
              <a:ext cx="158475" cy="91125"/>
            </a:xfrm>
            <a:custGeom>
              <a:avLst/>
              <a:gdLst/>
              <a:ahLst/>
              <a:cxnLst/>
              <a:rect l="l" t="t" r="r" b="b"/>
              <a:pathLst>
                <a:path w="6339" h="3645" extrusionOk="0">
                  <a:moveTo>
                    <a:pt x="3051" y="0"/>
                  </a:moveTo>
                  <a:lnTo>
                    <a:pt x="1" y="3050"/>
                  </a:lnTo>
                  <a:lnTo>
                    <a:pt x="1" y="3407"/>
                  </a:lnTo>
                  <a:lnTo>
                    <a:pt x="278" y="3644"/>
                  </a:lnTo>
                  <a:lnTo>
                    <a:pt x="951" y="3644"/>
                  </a:lnTo>
                  <a:lnTo>
                    <a:pt x="516" y="3209"/>
                  </a:lnTo>
                  <a:lnTo>
                    <a:pt x="3209" y="515"/>
                  </a:lnTo>
                  <a:lnTo>
                    <a:pt x="6339" y="3644"/>
                  </a:lnTo>
                  <a:lnTo>
                    <a:pt x="6101" y="3407"/>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24"/>
            <p:cNvSpPr/>
            <p:nvPr/>
          </p:nvSpPr>
          <p:spPr>
            <a:xfrm>
              <a:off x="3047925" y="4827225"/>
              <a:ext cx="407225" cy="427825"/>
            </a:xfrm>
            <a:custGeom>
              <a:avLst/>
              <a:gdLst/>
              <a:ahLst/>
              <a:cxnLst/>
              <a:rect l="l" t="t" r="r" b="b"/>
              <a:pathLst>
                <a:path w="16289" h="17113" extrusionOk="0">
                  <a:moveTo>
                    <a:pt x="16288" y="3519"/>
                  </a:moveTo>
                  <a:lnTo>
                    <a:pt x="5903" y="13904"/>
                  </a:lnTo>
                  <a:lnTo>
                    <a:pt x="16288" y="3519"/>
                  </a:lnTo>
                  <a:close/>
                  <a:moveTo>
                    <a:pt x="5903" y="13904"/>
                  </a:moveTo>
                  <a:lnTo>
                    <a:pt x="5745" y="14063"/>
                  </a:lnTo>
                  <a:lnTo>
                    <a:pt x="5903" y="13904"/>
                  </a:lnTo>
                  <a:close/>
                  <a:moveTo>
                    <a:pt x="5745" y="14063"/>
                  </a:moveTo>
                  <a:lnTo>
                    <a:pt x="3209" y="16598"/>
                  </a:lnTo>
                  <a:lnTo>
                    <a:pt x="3209" y="16598"/>
                  </a:lnTo>
                  <a:lnTo>
                    <a:pt x="5745" y="14063"/>
                  </a:lnTo>
                  <a:close/>
                  <a:moveTo>
                    <a:pt x="13707" y="0"/>
                  </a:moveTo>
                  <a:lnTo>
                    <a:pt x="1" y="13706"/>
                  </a:lnTo>
                  <a:lnTo>
                    <a:pt x="1" y="14063"/>
                  </a:lnTo>
                  <a:lnTo>
                    <a:pt x="3051" y="17113"/>
                  </a:lnTo>
                  <a:lnTo>
                    <a:pt x="3051" y="16756"/>
                  </a:lnTo>
                  <a:lnTo>
                    <a:pt x="3209" y="16598"/>
                  </a:lnTo>
                  <a:lnTo>
                    <a:pt x="3209" y="16598"/>
                  </a:lnTo>
                  <a:lnTo>
                    <a:pt x="516" y="13904"/>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24"/>
            <p:cNvSpPr/>
            <p:nvPr/>
          </p:nvSpPr>
          <p:spPr>
            <a:xfrm>
              <a:off x="3124175" y="4903475"/>
              <a:ext cx="351600" cy="357525"/>
            </a:xfrm>
            <a:custGeom>
              <a:avLst/>
              <a:gdLst/>
              <a:ahLst/>
              <a:cxnLst/>
              <a:rect l="l" t="t" r="r" b="b"/>
              <a:pathLst>
                <a:path w="14064" h="14301" extrusionOk="0">
                  <a:moveTo>
                    <a:pt x="13707" y="0"/>
                  </a:moveTo>
                  <a:lnTo>
                    <a:pt x="1" y="13706"/>
                  </a:lnTo>
                  <a:lnTo>
                    <a:pt x="1" y="14063"/>
                  </a:lnTo>
                  <a:lnTo>
                    <a:pt x="239" y="14300"/>
                  </a:lnTo>
                  <a:lnTo>
                    <a:pt x="952" y="14300"/>
                  </a:lnTo>
                  <a:lnTo>
                    <a:pt x="516" y="13865"/>
                  </a:lnTo>
                  <a:lnTo>
                    <a:pt x="14063" y="357"/>
                  </a:lnTo>
                  <a:lnTo>
                    <a:pt x="1386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24"/>
            <p:cNvSpPr/>
            <p:nvPr/>
          </p:nvSpPr>
          <p:spPr>
            <a:xfrm>
              <a:off x="3266800" y="5165900"/>
              <a:ext cx="95075" cy="95100"/>
            </a:xfrm>
            <a:custGeom>
              <a:avLst/>
              <a:gdLst/>
              <a:ahLst/>
              <a:cxnLst/>
              <a:rect l="l" t="t" r="r" b="b"/>
              <a:pathLst>
                <a:path w="3803" h="3804" extrusionOk="0">
                  <a:moveTo>
                    <a:pt x="3803" y="1"/>
                  </a:moveTo>
                  <a:lnTo>
                    <a:pt x="0" y="3803"/>
                  </a:lnTo>
                  <a:lnTo>
                    <a:pt x="0" y="3803"/>
                  </a:lnTo>
                  <a:lnTo>
                    <a:pt x="594" y="320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24"/>
            <p:cNvSpPr/>
            <p:nvPr/>
          </p:nvSpPr>
          <p:spPr>
            <a:xfrm>
              <a:off x="3375725" y="5077775"/>
              <a:ext cx="92125" cy="93100"/>
            </a:xfrm>
            <a:custGeom>
              <a:avLst/>
              <a:gdLst/>
              <a:ahLst/>
              <a:cxnLst/>
              <a:rect l="l" t="t" r="r" b="b"/>
              <a:pathLst>
                <a:path w="3685" h="3724" extrusionOk="0">
                  <a:moveTo>
                    <a:pt x="0" y="3724"/>
                  </a:moveTo>
                  <a:lnTo>
                    <a:pt x="0" y="3724"/>
                  </a:lnTo>
                  <a:lnTo>
                    <a:pt x="36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24"/>
            <p:cNvSpPr/>
            <p:nvPr/>
          </p:nvSpPr>
          <p:spPr>
            <a:xfrm>
              <a:off x="3266800" y="5246125"/>
              <a:ext cx="21800" cy="14875"/>
            </a:xfrm>
            <a:custGeom>
              <a:avLst/>
              <a:gdLst/>
              <a:ahLst/>
              <a:cxnLst/>
              <a:rect l="l" t="t" r="r" b="b"/>
              <a:pathLst>
                <a:path w="872" h="595" extrusionOk="0">
                  <a:moveTo>
                    <a:pt x="594" y="0"/>
                  </a:moveTo>
                  <a:lnTo>
                    <a:pt x="0" y="594"/>
                  </a:lnTo>
                  <a:lnTo>
                    <a:pt x="713" y="594"/>
                  </a:lnTo>
                  <a:lnTo>
                    <a:pt x="786" y="521"/>
                  </a:lnTo>
                  <a:lnTo>
                    <a:pt x="786" y="521"/>
                  </a:lnTo>
                  <a:lnTo>
                    <a:pt x="594" y="357"/>
                  </a:lnTo>
                  <a:lnTo>
                    <a:pt x="594" y="0"/>
                  </a:lnTo>
                  <a:close/>
                  <a:moveTo>
                    <a:pt x="792" y="515"/>
                  </a:moveTo>
                  <a:lnTo>
                    <a:pt x="786" y="521"/>
                  </a:lnTo>
                  <a:lnTo>
                    <a:pt x="786" y="521"/>
                  </a:lnTo>
                  <a:lnTo>
                    <a:pt x="872" y="594"/>
                  </a:lnTo>
                  <a:lnTo>
                    <a:pt x="792" y="51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24"/>
            <p:cNvSpPr/>
            <p:nvPr/>
          </p:nvSpPr>
          <p:spPr>
            <a:xfrm>
              <a:off x="3281650" y="5165900"/>
              <a:ext cx="85175" cy="95100"/>
            </a:xfrm>
            <a:custGeom>
              <a:avLst/>
              <a:gdLst/>
              <a:ahLst/>
              <a:cxnLst/>
              <a:rect l="l" t="t" r="r" b="b"/>
              <a:pathLst>
                <a:path w="3407" h="3804" extrusionOk="0">
                  <a:moveTo>
                    <a:pt x="3209" y="1"/>
                  </a:moveTo>
                  <a:lnTo>
                    <a:pt x="0" y="3209"/>
                  </a:lnTo>
                  <a:lnTo>
                    <a:pt x="0" y="3566"/>
                  </a:lnTo>
                  <a:lnTo>
                    <a:pt x="278" y="3803"/>
                  </a:lnTo>
                  <a:lnTo>
                    <a:pt x="991" y="3803"/>
                  </a:lnTo>
                  <a:lnTo>
                    <a:pt x="555" y="3368"/>
                  </a:lnTo>
                  <a:lnTo>
                    <a:pt x="3407" y="516"/>
                  </a:lnTo>
                  <a:lnTo>
                    <a:pt x="3209" y="357"/>
                  </a:lnTo>
                  <a:lnTo>
                    <a:pt x="3209" y="199"/>
                  </a:lnTo>
                  <a:lnTo>
                    <a:pt x="3130" y="199"/>
                  </a:lnTo>
                  <a:lnTo>
                    <a:pt x="3209" y="120"/>
                  </a:lnTo>
                  <a:lnTo>
                    <a:pt x="3209" y="40"/>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24"/>
            <p:cNvSpPr/>
            <p:nvPr/>
          </p:nvSpPr>
          <p:spPr>
            <a:xfrm>
              <a:off x="3372750" y="5184725"/>
              <a:ext cx="76275" cy="76275"/>
            </a:xfrm>
            <a:custGeom>
              <a:avLst/>
              <a:gdLst/>
              <a:ahLst/>
              <a:cxnLst/>
              <a:rect l="l" t="t" r="r" b="b"/>
              <a:pathLst>
                <a:path w="3051" h="3051" extrusionOk="0">
                  <a:moveTo>
                    <a:pt x="1" y="0"/>
                  </a:moveTo>
                  <a:lnTo>
                    <a:pt x="2773" y="2813"/>
                  </a:lnTo>
                  <a:lnTo>
                    <a:pt x="3051" y="305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24"/>
            <p:cNvSpPr/>
            <p:nvPr/>
          </p:nvSpPr>
          <p:spPr>
            <a:xfrm>
              <a:off x="3361850" y="4982700"/>
              <a:ext cx="264450" cy="272350"/>
            </a:xfrm>
            <a:custGeom>
              <a:avLst/>
              <a:gdLst/>
              <a:ahLst/>
              <a:cxnLst/>
              <a:rect l="l" t="t" r="r" b="b"/>
              <a:pathLst>
                <a:path w="10578" h="10894" extrusionOk="0">
                  <a:moveTo>
                    <a:pt x="10577" y="3209"/>
                  </a:moveTo>
                  <a:lnTo>
                    <a:pt x="3388" y="10360"/>
                  </a:lnTo>
                  <a:lnTo>
                    <a:pt x="3388" y="10360"/>
                  </a:lnTo>
                  <a:lnTo>
                    <a:pt x="3408" y="10379"/>
                  </a:lnTo>
                  <a:lnTo>
                    <a:pt x="10577" y="3209"/>
                  </a:lnTo>
                  <a:close/>
                  <a:moveTo>
                    <a:pt x="7369" y="0"/>
                  </a:moveTo>
                  <a:lnTo>
                    <a:pt x="1" y="7329"/>
                  </a:lnTo>
                  <a:lnTo>
                    <a:pt x="1" y="7368"/>
                  </a:lnTo>
                  <a:lnTo>
                    <a:pt x="40" y="7408"/>
                  </a:lnTo>
                  <a:lnTo>
                    <a:pt x="199" y="7249"/>
                  </a:lnTo>
                  <a:lnTo>
                    <a:pt x="318" y="7487"/>
                  </a:lnTo>
                  <a:lnTo>
                    <a:pt x="437" y="7487"/>
                  </a:lnTo>
                  <a:lnTo>
                    <a:pt x="318" y="7527"/>
                  </a:lnTo>
                  <a:lnTo>
                    <a:pt x="397" y="7646"/>
                  </a:lnTo>
                  <a:lnTo>
                    <a:pt x="199" y="7606"/>
                  </a:lnTo>
                  <a:lnTo>
                    <a:pt x="1" y="7527"/>
                  </a:lnTo>
                  <a:lnTo>
                    <a:pt x="1" y="7685"/>
                  </a:lnTo>
                  <a:lnTo>
                    <a:pt x="199" y="7844"/>
                  </a:lnTo>
                  <a:lnTo>
                    <a:pt x="437" y="8081"/>
                  </a:lnTo>
                  <a:lnTo>
                    <a:pt x="3209" y="10894"/>
                  </a:lnTo>
                  <a:lnTo>
                    <a:pt x="3209" y="10537"/>
                  </a:lnTo>
                  <a:lnTo>
                    <a:pt x="3388" y="10360"/>
                  </a:lnTo>
                  <a:lnTo>
                    <a:pt x="3388" y="10360"/>
                  </a:lnTo>
                  <a:lnTo>
                    <a:pt x="555" y="7527"/>
                  </a:lnTo>
                  <a:lnTo>
                    <a:pt x="4239" y="3803"/>
                  </a:lnTo>
                  <a:lnTo>
                    <a:pt x="7686" y="35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24"/>
            <p:cNvSpPr/>
            <p:nvPr/>
          </p:nvSpPr>
          <p:spPr>
            <a:xfrm>
              <a:off x="3361850" y="5166900"/>
              <a:ext cx="1025" cy="2000"/>
            </a:xfrm>
            <a:custGeom>
              <a:avLst/>
              <a:gdLst/>
              <a:ahLst/>
              <a:cxnLst/>
              <a:rect l="l" t="t" r="r" b="b"/>
              <a:pathLst>
                <a:path w="41" h="80" extrusionOk="0">
                  <a:moveTo>
                    <a:pt x="1" y="0"/>
                  </a:moveTo>
                  <a:lnTo>
                    <a:pt x="1" y="80"/>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24"/>
            <p:cNvSpPr/>
            <p:nvPr/>
          </p:nvSpPr>
          <p:spPr>
            <a:xfrm>
              <a:off x="3359875" y="5163925"/>
              <a:ext cx="12900" cy="9925"/>
            </a:xfrm>
            <a:custGeom>
              <a:avLst/>
              <a:gdLst/>
              <a:ahLst/>
              <a:cxnLst/>
              <a:rect l="l" t="t" r="r" b="b"/>
              <a:pathLst>
                <a:path w="516" h="397" extrusionOk="0">
                  <a:moveTo>
                    <a:pt x="278" y="0"/>
                  </a:moveTo>
                  <a:lnTo>
                    <a:pt x="119" y="159"/>
                  </a:lnTo>
                  <a:lnTo>
                    <a:pt x="80" y="199"/>
                  </a:lnTo>
                  <a:lnTo>
                    <a:pt x="1" y="278"/>
                  </a:lnTo>
                  <a:lnTo>
                    <a:pt x="80" y="278"/>
                  </a:lnTo>
                  <a:lnTo>
                    <a:pt x="278" y="357"/>
                  </a:lnTo>
                  <a:lnTo>
                    <a:pt x="476" y="397"/>
                  </a:lnTo>
                  <a:lnTo>
                    <a:pt x="397" y="278"/>
                  </a:lnTo>
                  <a:lnTo>
                    <a:pt x="516" y="238"/>
                  </a:lnTo>
                  <a:lnTo>
                    <a:pt x="397" y="238"/>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24"/>
            <p:cNvSpPr/>
            <p:nvPr/>
          </p:nvSpPr>
          <p:spPr>
            <a:xfrm>
              <a:off x="3831275" y="5156000"/>
              <a:ext cx="179275" cy="105000"/>
            </a:xfrm>
            <a:custGeom>
              <a:avLst/>
              <a:gdLst/>
              <a:ahLst/>
              <a:cxnLst/>
              <a:rect l="l" t="t" r="r" b="b"/>
              <a:pathLst>
                <a:path w="7171" h="4200" extrusionOk="0">
                  <a:moveTo>
                    <a:pt x="3763" y="1"/>
                  </a:moveTo>
                  <a:lnTo>
                    <a:pt x="0" y="3764"/>
                  </a:lnTo>
                  <a:lnTo>
                    <a:pt x="436" y="4199"/>
                  </a:lnTo>
                  <a:lnTo>
                    <a:pt x="6378" y="4199"/>
                  </a:lnTo>
                  <a:lnTo>
                    <a:pt x="7170" y="3447"/>
                  </a:lnTo>
                  <a:lnTo>
                    <a:pt x="376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24"/>
            <p:cNvSpPr/>
            <p:nvPr/>
          </p:nvSpPr>
          <p:spPr>
            <a:xfrm>
              <a:off x="3728275" y="5054000"/>
              <a:ext cx="188175" cy="188175"/>
            </a:xfrm>
            <a:custGeom>
              <a:avLst/>
              <a:gdLst/>
              <a:ahLst/>
              <a:cxnLst/>
              <a:rect l="l" t="t" r="r" b="b"/>
              <a:pathLst>
                <a:path w="7527" h="7527" extrusionOk="0">
                  <a:moveTo>
                    <a:pt x="3764" y="0"/>
                  </a:moveTo>
                  <a:lnTo>
                    <a:pt x="0" y="3764"/>
                  </a:lnTo>
                  <a:lnTo>
                    <a:pt x="1387" y="5110"/>
                  </a:lnTo>
                  <a:lnTo>
                    <a:pt x="3764" y="7527"/>
                  </a:lnTo>
                  <a:lnTo>
                    <a:pt x="6180" y="5110"/>
                  </a:lnTo>
                  <a:lnTo>
                    <a:pt x="7527" y="3764"/>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24"/>
            <p:cNvSpPr/>
            <p:nvPr/>
          </p:nvSpPr>
          <p:spPr>
            <a:xfrm>
              <a:off x="3820375" y="5259000"/>
              <a:ext cx="3975" cy="2000"/>
            </a:xfrm>
            <a:custGeom>
              <a:avLst/>
              <a:gdLst/>
              <a:ahLst/>
              <a:cxnLst/>
              <a:rect l="l" t="t" r="r" b="b"/>
              <a:pathLst>
                <a:path w="159" h="80" extrusionOk="0">
                  <a:moveTo>
                    <a:pt x="80" y="0"/>
                  </a:moveTo>
                  <a:lnTo>
                    <a:pt x="0"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24"/>
            <p:cNvSpPr/>
            <p:nvPr/>
          </p:nvSpPr>
          <p:spPr>
            <a:xfrm>
              <a:off x="3634200" y="5156000"/>
              <a:ext cx="179275" cy="105000"/>
            </a:xfrm>
            <a:custGeom>
              <a:avLst/>
              <a:gdLst/>
              <a:ahLst/>
              <a:cxnLst/>
              <a:rect l="l" t="t" r="r" b="b"/>
              <a:pathLst>
                <a:path w="7171" h="4200" extrusionOk="0">
                  <a:moveTo>
                    <a:pt x="3407" y="1"/>
                  </a:moveTo>
                  <a:lnTo>
                    <a:pt x="0" y="3447"/>
                  </a:lnTo>
                  <a:lnTo>
                    <a:pt x="793" y="4199"/>
                  </a:lnTo>
                  <a:lnTo>
                    <a:pt x="6734" y="4199"/>
                  </a:lnTo>
                  <a:lnTo>
                    <a:pt x="7170" y="3764"/>
                  </a:lnTo>
                  <a:lnTo>
                    <a:pt x="4873" y="1466"/>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24"/>
            <p:cNvSpPr/>
            <p:nvPr/>
          </p:nvSpPr>
          <p:spPr>
            <a:xfrm>
              <a:off x="3442075" y="5062900"/>
              <a:ext cx="277300" cy="198100"/>
            </a:xfrm>
            <a:custGeom>
              <a:avLst/>
              <a:gdLst/>
              <a:ahLst/>
              <a:cxnLst/>
              <a:rect l="l" t="t" r="r" b="b"/>
              <a:pathLst>
                <a:path w="11092" h="7924" extrusionOk="0">
                  <a:moveTo>
                    <a:pt x="7368" y="1"/>
                  </a:moveTo>
                  <a:lnTo>
                    <a:pt x="0" y="7329"/>
                  </a:lnTo>
                  <a:lnTo>
                    <a:pt x="0" y="7686"/>
                  </a:lnTo>
                  <a:lnTo>
                    <a:pt x="278" y="7923"/>
                  </a:lnTo>
                  <a:lnTo>
                    <a:pt x="951" y="7923"/>
                  </a:lnTo>
                  <a:lnTo>
                    <a:pt x="515" y="7488"/>
                  </a:lnTo>
                  <a:lnTo>
                    <a:pt x="7685" y="318"/>
                  </a:lnTo>
                  <a:lnTo>
                    <a:pt x="11092" y="3725"/>
                  </a:lnTo>
                  <a:lnTo>
                    <a:pt x="7527" y="159"/>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24"/>
            <p:cNvSpPr/>
            <p:nvPr/>
          </p:nvSpPr>
          <p:spPr>
            <a:xfrm>
              <a:off x="3762925" y="5181750"/>
              <a:ext cx="59450" cy="60425"/>
            </a:xfrm>
            <a:custGeom>
              <a:avLst/>
              <a:gdLst/>
              <a:ahLst/>
              <a:cxnLst/>
              <a:rect l="l" t="t" r="r" b="b"/>
              <a:pathLst>
                <a:path w="2378" h="2417" extrusionOk="0">
                  <a:moveTo>
                    <a:pt x="1" y="0"/>
                  </a:moveTo>
                  <a:lnTo>
                    <a:pt x="2378" y="2417"/>
                  </a:lnTo>
                  <a:lnTo>
                    <a:pt x="2378" y="241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24"/>
            <p:cNvSpPr/>
            <p:nvPr/>
          </p:nvSpPr>
          <p:spPr>
            <a:xfrm>
              <a:off x="4195700" y="5246125"/>
              <a:ext cx="22800" cy="14875"/>
            </a:xfrm>
            <a:custGeom>
              <a:avLst/>
              <a:gdLst/>
              <a:ahLst/>
              <a:cxnLst/>
              <a:rect l="l" t="t" r="r" b="b"/>
              <a:pathLst>
                <a:path w="912" h="595" extrusionOk="0">
                  <a:moveTo>
                    <a:pt x="278" y="0"/>
                  </a:moveTo>
                  <a:lnTo>
                    <a:pt x="278" y="357"/>
                  </a:lnTo>
                  <a:lnTo>
                    <a:pt x="1" y="594"/>
                  </a:lnTo>
                  <a:lnTo>
                    <a:pt x="119" y="515"/>
                  </a:lnTo>
                  <a:lnTo>
                    <a:pt x="199" y="594"/>
                  </a:lnTo>
                  <a:lnTo>
                    <a:pt x="91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24"/>
            <p:cNvSpPr/>
            <p:nvPr/>
          </p:nvSpPr>
          <p:spPr>
            <a:xfrm>
              <a:off x="3822350" y="5259000"/>
              <a:ext cx="2000" cy="2000"/>
            </a:xfrm>
            <a:custGeom>
              <a:avLst/>
              <a:gdLst/>
              <a:ahLst/>
              <a:cxnLst/>
              <a:rect l="l" t="t" r="r" b="b"/>
              <a:pathLst>
                <a:path w="80"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24"/>
            <p:cNvSpPr/>
            <p:nvPr/>
          </p:nvSpPr>
          <p:spPr>
            <a:xfrm>
              <a:off x="3822350" y="5181750"/>
              <a:ext cx="60450" cy="60425"/>
            </a:xfrm>
            <a:custGeom>
              <a:avLst/>
              <a:gdLst/>
              <a:ahLst/>
              <a:cxnLst/>
              <a:rect l="l" t="t" r="r" b="b"/>
              <a:pathLst>
                <a:path w="2418" h="2417" extrusionOk="0">
                  <a:moveTo>
                    <a:pt x="1" y="2417"/>
                  </a:moveTo>
                  <a:lnTo>
                    <a:pt x="1" y="2417"/>
                  </a:lnTo>
                  <a:lnTo>
                    <a:pt x="1" y="2417"/>
                  </a:lnTo>
                  <a:lnTo>
                    <a:pt x="241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24"/>
            <p:cNvSpPr/>
            <p:nvPr/>
          </p:nvSpPr>
          <p:spPr>
            <a:xfrm>
              <a:off x="4010525" y="5062900"/>
              <a:ext cx="192125" cy="198100"/>
            </a:xfrm>
            <a:custGeom>
              <a:avLst/>
              <a:gdLst/>
              <a:ahLst/>
              <a:cxnLst/>
              <a:rect l="l" t="t" r="r" b="b"/>
              <a:pathLst>
                <a:path w="7685" h="7924" extrusionOk="0">
                  <a:moveTo>
                    <a:pt x="357" y="1"/>
                  </a:moveTo>
                  <a:lnTo>
                    <a:pt x="0" y="318"/>
                  </a:lnTo>
                  <a:lnTo>
                    <a:pt x="7170" y="7488"/>
                  </a:lnTo>
                  <a:lnTo>
                    <a:pt x="6734" y="7923"/>
                  </a:lnTo>
                  <a:lnTo>
                    <a:pt x="7408" y="7923"/>
                  </a:lnTo>
                  <a:lnTo>
                    <a:pt x="7685" y="7686"/>
                  </a:lnTo>
                  <a:lnTo>
                    <a:pt x="7685" y="7329"/>
                  </a:lnTo>
                  <a:lnTo>
                    <a:pt x="35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24"/>
            <p:cNvSpPr/>
            <p:nvPr/>
          </p:nvSpPr>
          <p:spPr>
            <a:xfrm>
              <a:off x="3223225" y="4060725"/>
              <a:ext cx="675400" cy="679375"/>
            </a:xfrm>
            <a:custGeom>
              <a:avLst/>
              <a:gdLst/>
              <a:ahLst/>
              <a:cxnLst/>
              <a:rect l="l" t="t" r="r" b="b"/>
              <a:pathLst>
                <a:path w="27016" h="27175" extrusionOk="0">
                  <a:moveTo>
                    <a:pt x="24005" y="0"/>
                  </a:moveTo>
                  <a:lnTo>
                    <a:pt x="23986" y="20"/>
                  </a:lnTo>
                  <a:lnTo>
                    <a:pt x="25501" y="1515"/>
                  </a:lnTo>
                  <a:lnTo>
                    <a:pt x="24005" y="0"/>
                  </a:lnTo>
                  <a:close/>
                  <a:moveTo>
                    <a:pt x="25501" y="1515"/>
                  </a:moveTo>
                  <a:lnTo>
                    <a:pt x="26996" y="3030"/>
                  </a:lnTo>
                  <a:lnTo>
                    <a:pt x="26996" y="3030"/>
                  </a:lnTo>
                  <a:lnTo>
                    <a:pt x="27016" y="3011"/>
                  </a:lnTo>
                  <a:lnTo>
                    <a:pt x="25501" y="1515"/>
                  </a:lnTo>
                  <a:close/>
                  <a:moveTo>
                    <a:pt x="26996" y="3030"/>
                  </a:moveTo>
                  <a:lnTo>
                    <a:pt x="23807" y="6219"/>
                  </a:lnTo>
                  <a:lnTo>
                    <a:pt x="20123" y="9903"/>
                  </a:lnTo>
                  <a:lnTo>
                    <a:pt x="13136" y="16907"/>
                  </a:lnTo>
                  <a:lnTo>
                    <a:pt x="13136" y="16907"/>
                  </a:lnTo>
                  <a:lnTo>
                    <a:pt x="27016" y="3050"/>
                  </a:lnTo>
                  <a:lnTo>
                    <a:pt x="26996" y="3030"/>
                  </a:lnTo>
                  <a:close/>
                  <a:moveTo>
                    <a:pt x="23966" y="0"/>
                  </a:moveTo>
                  <a:lnTo>
                    <a:pt x="20916" y="3011"/>
                  </a:lnTo>
                  <a:lnTo>
                    <a:pt x="317" y="23649"/>
                  </a:lnTo>
                  <a:lnTo>
                    <a:pt x="0" y="23966"/>
                  </a:lnTo>
                  <a:lnTo>
                    <a:pt x="3011" y="27016"/>
                  </a:lnTo>
                  <a:lnTo>
                    <a:pt x="3209" y="27174"/>
                  </a:lnTo>
                  <a:lnTo>
                    <a:pt x="3209" y="26857"/>
                  </a:lnTo>
                  <a:lnTo>
                    <a:pt x="13136" y="16907"/>
                  </a:lnTo>
                  <a:lnTo>
                    <a:pt x="13136" y="16907"/>
                  </a:lnTo>
                  <a:lnTo>
                    <a:pt x="3367" y="26659"/>
                  </a:lnTo>
                  <a:lnTo>
                    <a:pt x="357" y="23609"/>
                  </a:lnTo>
                  <a:lnTo>
                    <a:pt x="23986" y="20"/>
                  </a:lnTo>
                  <a:lnTo>
                    <a:pt x="2396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24"/>
            <p:cNvSpPr/>
            <p:nvPr/>
          </p:nvSpPr>
          <p:spPr>
            <a:xfrm>
              <a:off x="3818400" y="4135975"/>
              <a:ext cx="608075" cy="604125"/>
            </a:xfrm>
            <a:custGeom>
              <a:avLst/>
              <a:gdLst/>
              <a:ahLst/>
              <a:cxnLst/>
              <a:rect l="l" t="t" r="r" b="b"/>
              <a:pathLst>
                <a:path w="24323" h="24165" extrusionOk="0">
                  <a:moveTo>
                    <a:pt x="3209" y="1"/>
                  </a:moveTo>
                  <a:lnTo>
                    <a:pt x="0" y="3209"/>
                  </a:lnTo>
                  <a:lnTo>
                    <a:pt x="357" y="3209"/>
                  </a:lnTo>
                  <a:lnTo>
                    <a:pt x="515" y="3368"/>
                  </a:lnTo>
                  <a:lnTo>
                    <a:pt x="3526" y="357"/>
                  </a:lnTo>
                  <a:lnTo>
                    <a:pt x="23807" y="20599"/>
                  </a:lnTo>
                  <a:lnTo>
                    <a:pt x="3209" y="1"/>
                  </a:lnTo>
                  <a:close/>
                  <a:moveTo>
                    <a:pt x="515" y="3368"/>
                  </a:moveTo>
                  <a:lnTo>
                    <a:pt x="20757" y="23649"/>
                  </a:lnTo>
                  <a:lnTo>
                    <a:pt x="20777" y="23630"/>
                  </a:lnTo>
                  <a:lnTo>
                    <a:pt x="20777" y="23630"/>
                  </a:lnTo>
                  <a:lnTo>
                    <a:pt x="515" y="3368"/>
                  </a:lnTo>
                  <a:close/>
                  <a:moveTo>
                    <a:pt x="24322" y="20441"/>
                  </a:moveTo>
                  <a:lnTo>
                    <a:pt x="24164" y="20599"/>
                  </a:lnTo>
                  <a:lnTo>
                    <a:pt x="23807" y="20599"/>
                  </a:lnTo>
                  <a:lnTo>
                    <a:pt x="20777" y="23630"/>
                  </a:lnTo>
                  <a:lnTo>
                    <a:pt x="20777" y="23630"/>
                  </a:lnTo>
                  <a:lnTo>
                    <a:pt x="20955" y="23808"/>
                  </a:lnTo>
                  <a:lnTo>
                    <a:pt x="20955" y="24164"/>
                  </a:lnTo>
                  <a:lnTo>
                    <a:pt x="21114" y="23966"/>
                  </a:lnTo>
                  <a:lnTo>
                    <a:pt x="24124" y="20956"/>
                  </a:lnTo>
                  <a:lnTo>
                    <a:pt x="24322" y="20758"/>
                  </a:lnTo>
                  <a:lnTo>
                    <a:pt x="24322" y="204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24"/>
            <p:cNvSpPr/>
            <p:nvPr/>
          </p:nvSpPr>
          <p:spPr>
            <a:xfrm>
              <a:off x="3726300" y="4216200"/>
              <a:ext cx="616000" cy="616000"/>
            </a:xfrm>
            <a:custGeom>
              <a:avLst/>
              <a:gdLst/>
              <a:ahLst/>
              <a:cxnLst/>
              <a:rect l="l" t="t" r="r" b="b"/>
              <a:pathLst>
                <a:path w="24640" h="24640" extrusionOk="0">
                  <a:moveTo>
                    <a:pt x="515" y="3843"/>
                  </a:moveTo>
                  <a:lnTo>
                    <a:pt x="515" y="3843"/>
                  </a:lnTo>
                  <a:lnTo>
                    <a:pt x="4041" y="7368"/>
                  </a:lnTo>
                  <a:lnTo>
                    <a:pt x="4041" y="7368"/>
                  </a:lnTo>
                  <a:lnTo>
                    <a:pt x="4041" y="7368"/>
                  </a:lnTo>
                  <a:lnTo>
                    <a:pt x="515" y="3843"/>
                  </a:lnTo>
                  <a:close/>
                  <a:moveTo>
                    <a:pt x="3684" y="0"/>
                  </a:moveTo>
                  <a:lnTo>
                    <a:pt x="0" y="3684"/>
                  </a:lnTo>
                  <a:lnTo>
                    <a:pt x="357" y="3684"/>
                  </a:lnTo>
                  <a:lnTo>
                    <a:pt x="515" y="3843"/>
                  </a:lnTo>
                  <a:lnTo>
                    <a:pt x="515" y="3843"/>
                  </a:lnTo>
                  <a:lnTo>
                    <a:pt x="3843" y="515"/>
                  </a:lnTo>
                  <a:lnTo>
                    <a:pt x="24085" y="20757"/>
                  </a:lnTo>
                  <a:lnTo>
                    <a:pt x="20757" y="24085"/>
                  </a:lnTo>
                  <a:lnTo>
                    <a:pt x="4041" y="7368"/>
                  </a:lnTo>
                  <a:lnTo>
                    <a:pt x="4041" y="7368"/>
                  </a:lnTo>
                  <a:lnTo>
                    <a:pt x="7051" y="10418"/>
                  </a:lnTo>
                  <a:lnTo>
                    <a:pt x="20916" y="24283"/>
                  </a:lnTo>
                  <a:lnTo>
                    <a:pt x="20916" y="24639"/>
                  </a:lnTo>
                  <a:lnTo>
                    <a:pt x="21114" y="24441"/>
                  </a:lnTo>
                  <a:lnTo>
                    <a:pt x="24441" y="21114"/>
                  </a:lnTo>
                  <a:lnTo>
                    <a:pt x="24639" y="20955"/>
                  </a:lnTo>
                  <a:lnTo>
                    <a:pt x="24639" y="20638"/>
                  </a:lnTo>
                  <a:lnTo>
                    <a:pt x="40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24"/>
            <p:cNvSpPr/>
            <p:nvPr/>
          </p:nvSpPr>
          <p:spPr>
            <a:xfrm>
              <a:off x="3303425" y="4308300"/>
              <a:ext cx="523900" cy="523900"/>
            </a:xfrm>
            <a:custGeom>
              <a:avLst/>
              <a:gdLst/>
              <a:ahLst/>
              <a:cxnLst/>
              <a:rect l="l" t="t" r="r" b="b"/>
              <a:pathLst>
                <a:path w="20956" h="20956" extrusionOk="0">
                  <a:moveTo>
                    <a:pt x="20401" y="3843"/>
                  </a:moveTo>
                  <a:lnTo>
                    <a:pt x="7289" y="16954"/>
                  </a:lnTo>
                  <a:lnTo>
                    <a:pt x="20401" y="3843"/>
                  </a:lnTo>
                  <a:close/>
                  <a:moveTo>
                    <a:pt x="7289" y="16954"/>
                  </a:moveTo>
                  <a:lnTo>
                    <a:pt x="6774" y="17469"/>
                  </a:lnTo>
                  <a:lnTo>
                    <a:pt x="7289" y="16954"/>
                  </a:lnTo>
                  <a:close/>
                  <a:moveTo>
                    <a:pt x="16915" y="0"/>
                  </a:moveTo>
                  <a:lnTo>
                    <a:pt x="1" y="16954"/>
                  </a:lnTo>
                  <a:lnTo>
                    <a:pt x="1" y="17271"/>
                  </a:lnTo>
                  <a:lnTo>
                    <a:pt x="159" y="17469"/>
                  </a:lnTo>
                  <a:lnTo>
                    <a:pt x="3487" y="20797"/>
                  </a:lnTo>
                  <a:lnTo>
                    <a:pt x="3645" y="20955"/>
                  </a:lnTo>
                  <a:lnTo>
                    <a:pt x="3645" y="20599"/>
                  </a:lnTo>
                  <a:lnTo>
                    <a:pt x="6774" y="17469"/>
                  </a:lnTo>
                  <a:lnTo>
                    <a:pt x="3843" y="20401"/>
                  </a:lnTo>
                  <a:lnTo>
                    <a:pt x="516" y="17073"/>
                  </a:lnTo>
                  <a:lnTo>
                    <a:pt x="17113" y="515"/>
                  </a:lnTo>
                  <a:lnTo>
                    <a:pt x="20401" y="3843"/>
                  </a:lnTo>
                  <a:lnTo>
                    <a:pt x="20599" y="3645"/>
                  </a:lnTo>
                  <a:lnTo>
                    <a:pt x="20956" y="3645"/>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24"/>
            <p:cNvSpPr/>
            <p:nvPr/>
          </p:nvSpPr>
          <p:spPr>
            <a:xfrm>
              <a:off x="3394550" y="4399400"/>
              <a:ext cx="508050" cy="508050"/>
            </a:xfrm>
            <a:custGeom>
              <a:avLst/>
              <a:gdLst/>
              <a:ahLst/>
              <a:cxnLst/>
              <a:rect l="l" t="t" r="r" b="b"/>
              <a:pathLst>
                <a:path w="20322" h="20322" extrusionOk="0">
                  <a:moveTo>
                    <a:pt x="17113" y="516"/>
                  </a:moveTo>
                  <a:lnTo>
                    <a:pt x="19806" y="3209"/>
                  </a:lnTo>
                  <a:lnTo>
                    <a:pt x="3209" y="19807"/>
                  </a:lnTo>
                  <a:lnTo>
                    <a:pt x="515" y="17113"/>
                  </a:lnTo>
                  <a:lnTo>
                    <a:pt x="17113" y="516"/>
                  </a:lnTo>
                  <a:close/>
                  <a:moveTo>
                    <a:pt x="16954" y="1"/>
                  </a:moveTo>
                  <a:lnTo>
                    <a:pt x="0" y="16955"/>
                  </a:lnTo>
                  <a:lnTo>
                    <a:pt x="0" y="17272"/>
                  </a:lnTo>
                  <a:lnTo>
                    <a:pt x="198" y="17470"/>
                  </a:lnTo>
                  <a:lnTo>
                    <a:pt x="2892" y="20163"/>
                  </a:lnTo>
                  <a:lnTo>
                    <a:pt x="3050" y="20322"/>
                  </a:lnTo>
                  <a:lnTo>
                    <a:pt x="3050" y="19965"/>
                  </a:lnTo>
                  <a:lnTo>
                    <a:pt x="13785" y="9270"/>
                  </a:lnTo>
                  <a:lnTo>
                    <a:pt x="16954" y="6101"/>
                  </a:lnTo>
                  <a:lnTo>
                    <a:pt x="19965" y="3051"/>
                  </a:lnTo>
                  <a:lnTo>
                    <a:pt x="20321" y="3051"/>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24"/>
            <p:cNvSpPr/>
            <p:nvPr/>
          </p:nvSpPr>
          <p:spPr>
            <a:xfrm>
              <a:off x="3818400" y="4476650"/>
              <a:ext cx="431800" cy="430800"/>
            </a:xfrm>
            <a:custGeom>
              <a:avLst/>
              <a:gdLst/>
              <a:ahLst/>
              <a:cxnLst/>
              <a:rect l="l" t="t" r="r" b="b"/>
              <a:pathLst>
                <a:path w="17272" h="17232" extrusionOk="0">
                  <a:moveTo>
                    <a:pt x="3050" y="0"/>
                  </a:moveTo>
                  <a:lnTo>
                    <a:pt x="0" y="3011"/>
                  </a:lnTo>
                  <a:lnTo>
                    <a:pt x="357" y="3011"/>
                  </a:lnTo>
                  <a:lnTo>
                    <a:pt x="515" y="3169"/>
                  </a:lnTo>
                  <a:lnTo>
                    <a:pt x="515" y="3169"/>
                  </a:lnTo>
                  <a:lnTo>
                    <a:pt x="3209" y="476"/>
                  </a:lnTo>
                  <a:lnTo>
                    <a:pt x="16756" y="14023"/>
                  </a:lnTo>
                  <a:lnTo>
                    <a:pt x="14063" y="16717"/>
                  </a:lnTo>
                  <a:lnTo>
                    <a:pt x="14221" y="16875"/>
                  </a:lnTo>
                  <a:lnTo>
                    <a:pt x="14221" y="17232"/>
                  </a:lnTo>
                  <a:lnTo>
                    <a:pt x="14380" y="17073"/>
                  </a:lnTo>
                  <a:lnTo>
                    <a:pt x="17073" y="14380"/>
                  </a:lnTo>
                  <a:lnTo>
                    <a:pt x="17271"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24"/>
            <p:cNvSpPr/>
            <p:nvPr/>
          </p:nvSpPr>
          <p:spPr>
            <a:xfrm>
              <a:off x="3860975" y="4761850"/>
              <a:ext cx="32700" cy="32700"/>
            </a:xfrm>
            <a:custGeom>
              <a:avLst/>
              <a:gdLst/>
              <a:ahLst/>
              <a:cxnLst/>
              <a:rect l="l" t="t" r="r" b="b"/>
              <a:pathLst>
                <a:path w="1308" h="1308" extrusionOk="0">
                  <a:moveTo>
                    <a:pt x="1308" y="1308"/>
                  </a:moveTo>
                  <a:lnTo>
                    <a:pt x="1308" y="13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24"/>
            <p:cNvSpPr/>
            <p:nvPr/>
          </p:nvSpPr>
          <p:spPr>
            <a:xfrm>
              <a:off x="3739175" y="4551900"/>
              <a:ext cx="434775" cy="434775"/>
            </a:xfrm>
            <a:custGeom>
              <a:avLst/>
              <a:gdLst/>
              <a:ahLst/>
              <a:cxnLst/>
              <a:rect l="l" t="t" r="r" b="b"/>
              <a:pathLst>
                <a:path w="17391" h="17391" extrusionOk="0">
                  <a:moveTo>
                    <a:pt x="515" y="3328"/>
                  </a:moveTo>
                  <a:lnTo>
                    <a:pt x="6695" y="9548"/>
                  </a:lnTo>
                  <a:lnTo>
                    <a:pt x="3526" y="6339"/>
                  </a:lnTo>
                  <a:lnTo>
                    <a:pt x="515" y="3328"/>
                  </a:lnTo>
                  <a:close/>
                  <a:moveTo>
                    <a:pt x="3169" y="1"/>
                  </a:moveTo>
                  <a:lnTo>
                    <a:pt x="0" y="3170"/>
                  </a:lnTo>
                  <a:lnTo>
                    <a:pt x="357" y="3170"/>
                  </a:lnTo>
                  <a:lnTo>
                    <a:pt x="515" y="3328"/>
                  </a:lnTo>
                  <a:lnTo>
                    <a:pt x="515" y="3328"/>
                  </a:lnTo>
                  <a:lnTo>
                    <a:pt x="3328" y="516"/>
                  </a:lnTo>
                  <a:lnTo>
                    <a:pt x="16875" y="14063"/>
                  </a:lnTo>
                  <a:lnTo>
                    <a:pt x="14063" y="16876"/>
                  </a:lnTo>
                  <a:lnTo>
                    <a:pt x="6695" y="9548"/>
                  </a:lnTo>
                  <a:lnTo>
                    <a:pt x="14221" y="17034"/>
                  </a:lnTo>
                  <a:lnTo>
                    <a:pt x="14221" y="17391"/>
                  </a:lnTo>
                  <a:lnTo>
                    <a:pt x="14419" y="17232"/>
                  </a:lnTo>
                  <a:lnTo>
                    <a:pt x="17232" y="14420"/>
                  </a:lnTo>
                  <a:lnTo>
                    <a:pt x="17390" y="14222"/>
                  </a:lnTo>
                  <a:lnTo>
                    <a:pt x="17390" y="13865"/>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24"/>
            <p:cNvSpPr/>
            <p:nvPr/>
          </p:nvSpPr>
          <p:spPr>
            <a:xfrm>
              <a:off x="3902575" y="4803450"/>
              <a:ext cx="10900" cy="10925"/>
            </a:xfrm>
            <a:custGeom>
              <a:avLst/>
              <a:gdLst/>
              <a:ahLst/>
              <a:cxnLst/>
              <a:rect l="l" t="t" r="r" b="b"/>
              <a:pathLst>
                <a:path w="436" h="437" extrusionOk="0">
                  <a:moveTo>
                    <a:pt x="0" y="1"/>
                  </a:moveTo>
                  <a:lnTo>
                    <a:pt x="0" y="1"/>
                  </a:lnTo>
                  <a:lnTo>
                    <a:pt x="436" y="43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24"/>
            <p:cNvSpPr/>
            <p:nvPr/>
          </p:nvSpPr>
          <p:spPr>
            <a:xfrm>
              <a:off x="3470800" y="4631125"/>
              <a:ext cx="356525" cy="355550"/>
            </a:xfrm>
            <a:custGeom>
              <a:avLst/>
              <a:gdLst/>
              <a:ahLst/>
              <a:cxnLst/>
              <a:rect l="l" t="t" r="r" b="b"/>
              <a:pathLst>
                <a:path w="14261" h="14222" extrusionOk="0">
                  <a:moveTo>
                    <a:pt x="10894" y="516"/>
                  </a:moveTo>
                  <a:lnTo>
                    <a:pt x="13706" y="3328"/>
                  </a:lnTo>
                  <a:lnTo>
                    <a:pt x="3328" y="13707"/>
                  </a:lnTo>
                  <a:lnTo>
                    <a:pt x="515" y="10894"/>
                  </a:lnTo>
                  <a:lnTo>
                    <a:pt x="10894" y="516"/>
                  </a:lnTo>
                  <a:close/>
                  <a:moveTo>
                    <a:pt x="10735" y="1"/>
                  </a:moveTo>
                  <a:lnTo>
                    <a:pt x="0" y="10696"/>
                  </a:lnTo>
                  <a:lnTo>
                    <a:pt x="0" y="11053"/>
                  </a:lnTo>
                  <a:lnTo>
                    <a:pt x="198" y="11251"/>
                  </a:lnTo>
                  <a:lnTo>
                    <a:pt x="3011" y="14063"/>
                  </a:lnTo>
                  <a:lnTo>
                    <a:pt x="3169" y="14222"/>
                  </a:lnTo>
                  <a:lnTo>
                    <a:pt x="3169" y="13865"/>
                  </a:lnTo>
                  <a:lnTo>
                    <a:pt x="13904" y="3170"/>
                  </a:lnTo>
                  <a:lnTo>
                    <a:pt x="14261" y="317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24"/>
            <p:cNvSpPr/>
            <p:nvPr/>
          </p:nvSpPr>
          <p:spPr>
            <a:xfrm>
              <a:off x="3550025" y="4710350"/>
              <a:ext cx="356525" cy="356550"/>
            </a:xfrm>
            <a:custGeom>
              <a:avLst/>
              <a:gdLst/>
              <a:ahLst/>
              <a:cxnLst/>
              <a:rect l="l" t="t" r="r" b="b"/>
              <a:pathLst>
                <a:path w="14261" h="14262" extrusionOk="0">
                  <a:moveTo>
                    <a:pt x="10735" y="1"/>
                  </a:moveTo>
                  <a:lnTo>
                    <a:pt x="0" y="10696"/>
                  </a:lnTo>
                  <a:lnTo>
                    <a:pt x="0" y="11053"/>
                  </a:lnTo>
                  <a:lnTo>
                    <a:pt x="159" y="11251"/>
                  </a:lnTo>
                  <a:lnTo>
                    <a:pt x="3050" y="14103"/>
                  </a:lnTo>
                  <a:lnTo>
                    <a:pt x="3209" y="14261"/>
                  </a:lnTo>
                  <a:lnTo>
                    <a:pt x="3209" y="13905"/>
                  </a:lnTo>
                  <a:lnTo>
                    <a:pt x="3367" y="13746"/>
                  </a:lnTo>
                  <a:lnTo>
                    <a:pt x="515" y="10894"/>
                  </a:lnTo>
                  <a:lnTo>
                    <a:pt x="10894" y="516"/>
                  </a:lnTo>
                  <a:lnTo>
                    <a:pt x="12439" y="2061"/>
                  </a:lnTo>
                  <a:lnTo>
                    <a:pt x="13746" y="3368"/>
                  </a:lnTo>
                  <a:lnTo>
                    <a:pt x="8920" y="8194"/>
                  </a:lnTo>
                  <a:lnTo>
                    <a:pt x="8920" y="8194"/>
                  </a:lnTo>
                  <a:lnTo>
                    <a:pt x="10735" y="6379"/>
                  </a:lnTo>
                  <a:lnTo>
                    <a:pt x="13944" y="3210"/>
                  </a:lnTo>
                  <a:lnTo>
                    <a:pt x="14261" y="3210"/>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24"/>
            <p:cNvSpPr/>
            <p:nvPr/>
          </p:nvSpPr>
          <p:spPr>
            <a:xfrm>
              <a:off x="3818400" y="4790575"/>
              <a:ext cx="276325" cy="365450"/>
            </a:xfrm>
            <a:custGeom>
              <a:avLst/>
              <a:gdLst/>
              <a:ahLst/>
              <a:cxnLst/>
              <a:rect l="l" t="t" r="r" b="b"/>
              <a:pathLst>
                <a:path w="11053" h="14618" extrusionOk="0">
                  <a:moveTo>
                    <a:pt x="4120" y="6933"/>
                  </a:moveTo>
                  <a:lnTo>
                    <a:pt x="7685" y="10537"/>
                  </a:lnTo>
                  <a:lnTo>
                    <a:pt x="7686" y="10537"/>
                  </a:lnTo>
                  <a:lnTo>
                    <a:pt x="7686" y="10537"/>
                  </a:lnTo>
                  <a:lnTo>
                    <a:pt x="4120" y="6933"/>
                  </a:lnTo>
                  <a:close/>
                  <a:moveTo>
                    <a:pt x="3209" y="1"/>
                  </a:moveTo>
                  <a:lnTo>
                    <a:pt x="0" y="3170"/>
                  </a:lnTo>
                  <a:lnTo>
                    <a:pt x="357" y="3170"/>
                  </a:lnTo>
                  <a:lnTo>
                    <a:pt x="515" y="3368"/>
                  </a:lnTo>
                  <a:lnTo>
                    <a:pt x="3367" y="516"/>
                  </a:lnTo>
                  <a:lnTo>
                    <a:pt x="3803" y="951"/>
                  </a:lnTo>
                  <a:lnTo>
                    <a:pt x="10537" y="7685"/>
                  </a:lnTo>
                  <a:lnTo>
                    <a:pt x="7686" y="10537"/>
                  </a:lnTo>
                  <a:lnTo>
                    <a:pt x="7686" y="10537"/>
                  </a:lnTo>
                  <a:lnTo>
                    <a:pt x="7843" y="10696"/>
                  </a:lnTo>
                  <a:lnTo>
                    <a:pt x="7843" y="11052"/>
                  </a:lnTo>
                  <a:lnTo>
                    <a:pt x="4278" y="14618"/>
                  </a:lnTo>
                  <a:lnTo>
                    <a:pt x="7685" y="11211"/>
                  </a:lnTo>
                  <a:lnTo>
                    <a:pt x="8042" y="10894"/>
                  </a:lnTo>
                  <a:lnTo>
                    <a:pt x="10894" y="8042"/>
                  </a:lnTo>
                  <a:lnTo>
                    <a:pt x="11052" y="7844"/>
                  </a:lnTo>
                  <a:lnTo>
                    <a:pt x="11052" y="748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24"/>
            <p:cNvSpPr/>
            <p:nvPr/>
          </p:nvSpPr>
          <p:spPr>
            <a:xfrm>
              <a:off x="3630225" y="4869800"/>
              <a:ext cx="384275" cy="380300"/>
            </a:xfrm>
            <a:custGeom>
              <a:avLst/>
              <a:gdLst/>
              <a:ahLst/>
              <a:cxnLst/>
              <a:rect l="l" t="t" r="r" b="b"/>
              <a:pathLst>
                <a:path w="15371" h="15212" extrusionOk="0">
                  <a:moveTo>
                    <a:pt x="7686" y="555"/>
                  </a:moveTo>
                  <a:lnTo>
                    <a:pt x="14856" y="7725"/>
                  </a:lnTo>
                  <a:lnTo>
                    <a:pt x="11449" y="11132"/>
                  </a:lnTo>
                  <a:lnTo>
                    <a:pt x="10102" y="12478"/>
                  </a:lnTo>
                  <a:lnTo>
                    <a:pt x="7686" y="14895"/>
                  </a:lnTo>
                  <a:lnTo>
                    <a:pt x="5309" y="12478"/>
                  </a:lnTo>
                  <a:lnTo>
                    <a:pt x="3922" y="11132"/>
                  </a:lnTo>
                  <a:lnTo>
                    <a:pt x="516" y="7725"/>
                  </a:lnTo>
                  <a:lnTo>
                    <a:pt x="7686" y="555"/>
                  </a:lnTo>
                  <a:close/>
                  <a:moveTo>
                    <a:pt x="7527" y="1"/>
                  </a:moveTo>
                  <a:lnTo>
                    <a:pt x="1" y="7527"/>
                  </a:lnTo>
                  <a:lnTo>
                    <a:pt x="1" y="7883"/>
                  </a:lnTo>
                  <a:lnTo>
                    <a:pt x="5032" y="12914"/>
                  </a:lnTo>
                  <a:lnTo>
                    <a:pt x="7329" y="15212"/>
                  </a:lnTo>
                  <a:lnTo>
                    <a:pt x="7527" y="15053"/>
                  </a:lnTo>
                  <a:lnTo>
                    <a:pt x="7884" y="15053"/>
                  </a:lnTo>
                  <a:lnTo>
                    <a:pt x="8042" y="15212"/>
                  </a:lnTo>
                  <a:lnTo>
                    <a:pt x="15370" y="7883"/>
                  </a:lnTo>
                  <a:lnTo>
                    <a:pt x="15370" y="7527"/>
                  </a:lnTo>
                  <a:lnTo>
                    <a:pt x="11647" y="3764"/>
                  </a:lnTo>
                  <a:lnTo>
                    <a:pt x="8042" y="19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24"/>
            <p:cNvSpPr/>
            <p:nvPr/>
          </p:nvSpPr>
          <p:spPr>
            <a:xfrm>
              <a:off x="3802550" y="5246125"/>
              <a:ext cx="15875" cy="14875"/>
            </a:xfrm>
            <a:custGeom>
              <a:avLst/>
              <a:gdLst/>
              <a:ahLst/>
              <a:cxnLst/>
              <a:rect l="l" t="t" r="r" b="b"/>
              <a:pathLst>
                <a:path w="635" h="595" extrusionOk="0">
                  <a:moveTo>
                    <a:pt x="634" y="0"/>
                  </a:moveTo>
                  <a:lnTo>
                    <a:pt x="436" y="159"/>
                  </a:lnTo>
                  <a:lnTo>
                    <a:pt x="0" y="594"/>
                  </a:lnTo>
                  <a:lnTo>
                    <a:pt x="63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24"/>
            <p:cNvSpPr/>
            <p:nvPr/>
          </p:nvSpPr>
          <p:spPr>
            <a:xfrm>
              <a:off x="3802550" y="5246125"/>
              <a:ext cx="39625" cy="14875"/>
            </a:xfrm>
            <a:custGeom>
              <a:avLst/>
              <a:gdLst/>
              <a:ahLst/>
              <a:cxnLst/>
              <a:rect l="l" t="t" r="r" b="b"/>
              <a:pathLst>
                <a:path w="1585" h="595" extrusionOk="0">
                  <a:moveTo>
                    <a:pt x="634" y="0"/>
                  </a:moveTo>
                  <a:lnTo>
                    <a:pt x="0" y="594"/>
                  </a:lnTo>
                  <a:lnTo>
                    <a:pt x="713" y="594"/>
                  </a:lnTo>
                  <a:lnTo>
                    <a:pt x="793" y="515"/>
                  </a:lnTo>
                  <a:lnTo>
                    <a:pt x="872" y="594"/>
                  </a:lnTo>
                  <a:lnTo>
                    <a:pt x="1585" y="594"/>
                  </a:lnTo>
                  <a:lnTo>
                    <a:pt x="1149" y="159"/>
                  </a:lnTo>
                  <a:lnTo>
                    <a:pt x="99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24"/>
            <p:cNvSpPr/>
            <p:nvPr/>
          </p:nvSpPr>
          <p:spPr>
            <a:xfrm>
              <a:off x="1441650" y="5156000"/>
              <a:ext cx="179275" cy="105000"/>
            </a:xfrm>
            <a:custGeom>
              <a:avLst/>
              <a:gdLst/>
              <a:ahLst/>
              <a:cxnLst/>
              <a:rect l="l" t="t" r="r" b="b"/>
              <a:pathLst>
                <a:path w="7171" h="4200" extrusionOk="0">
                  <a:moveTo>
                    <a:pt x="3724" y="1"/>
                  </a:moveTo>
                  <a:lnTo>
                    <a:pt x="0" y="3764"/>
                  </a:lnTo>
                  <a:lnTo>
                    <a:pt x="436" y="4199"/>
                  </a:lnTo>
                  <a:lnTo>
                    <a:pt x="6378" y="4199"/>
                  </a:lnTo>
                  <a:lnTo>
                    <a:pt x="7170" y="3447"/>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24"/>
            <p:cNvSpPr/>
            <p:nvPr/>
          </p:nvSpPr>
          <p:spPr>
            <a:xfrm>
              <a:off x="1405000" y="5231275"/>
              <a:ext cx="18850" cy="29725"/>
            </a:xfrm>
            <a:custGeom>
              <a:avLst/>
              <a:gdLst/>
              <a:ahLst/>
              <a:cxnLst/>
              <a:rect l="l" t="t" r="r" b="b"/>
              <a:pathLst>
                <a:path w="754" h="1189" extrusionOk="0">
                  <a:moveTo>
                    <a:pt x="1" y="0"/>
                  </a:moveTo>
                  <a:lnTo>
                    <a:pt x="1" y="1188"/>
                  </a:lnTo>
                  <a:lnTo>
                    <a:pt x="318" y="1188"/>
                  </a:lnTo>
                  <a:lnTo>
                    <a:pt x="753" y="753"/>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24"/>
            <p:cNvSpPr/>
            <p:nvPr/>
          </p:nvSpPr>
          <p:spPr>
            <a:xfrm>
              <a:off x="1430750" y="5259000"/>
              <a:ext cx="4000" cy="2000"/>
            </a:xfrm>
            <a:custGeom>
              <a:avLst/>
              <a:gdLst/>
              <a:ahLst/>
              <a:cxnLst/>
              <a:rect l="l" t="t" r="r" b="b"/>
              <a:pathLst>
                <a:path w="160" h="80" extrusionOk="0">
                  <a:moveTo>
                    <a:pt x="80" y="0"/>
                  </a:moveTo>
                  <a:lnTo>
                    <a:pt x="1" y="79"/>
                  </a:lnTo>
                  <a:lnTo>
                    <a:pt x="159" y="79"/>
                  </a:lnTo>
                  <a:lnTo>
                    <a:pt x="8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24"/>
            <p:cNvSpPr/>
            <p:nvPr/>
          </p:nvSpPr>
          <p:spPr>
            <a:xfrm>
              <a:off x="1405000" y="5054000"/>
              <a:ext cx="121850" cy="188175"/>
            </a:xfrm>
            <a:custGeom>
              <a:avLst/>
              <a:gdLst/>
              <a:ahLst/>
              <a:cxnLst/>
              <a:rect l="l" t="t" r="r" b="b"/>
              <a:pathLst>
                <a:path w="4874" h="7527" extrusionOk="0">
                  <a:moveTo>
                    <a:pt x="1110" y="0"/>
                  </a:moveTo>
                  <a:lnTo>
                    <a:pt x="1" y="1110"/>
                  </a:lnTo>
                  <a:lnTo>
                    <a:pt x="1" y="6378"/>
                  </a:lnTo>
                  <a:lnTo>
                    <a:pt x="1110" y="7527"/>
                  </a:lnTo>
                  <a:lnTo>
                    <a:pt x="3447" y="5150"/>
                  </a:lnTo>
                  <a:lnTo>
                    <a:pt x="4873" y="3764"/>
                  </a:lnTo>
                  <a:lnTo>
                    <a:pt x="111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24"/>
            <p:cNvSpPr/>
            <p:nvPr/>
          </p:nvSpPr>
          <p:spPr>
            <a:xfrm>
              <a:off x="1956600" y="4735125"/>
              <a:ext cx="525900" cy="525875"/>
            </a:xfrm>
            <a:custGeom>
              <a:avLst/>
              <a:gdLst/>
              <a:ahLst/>
              <a:cxnLst/>
              <a:rect l="l" t="t" r="r" b="b"/>
              <a:pathLst>
                <a:path w="21036" h="21035" extrusionOk="0">
                  <a:moveTo>
                    <a:pt x="1" y="0"/>
                  </a:moveTo>
                  <a:lnTo>
                    <a:pt x="16757" y="16756"/>
                  </a:lnTo>
                  <a:lnTo>
                    <a:pt x="16757" y="16756"/>
                  </a:lnTo>
                  <a:lnTo>
                    <a:pt x="1" y="0"/>
                  </a:lnTo>
                  <a:close/>
                  <a:moveTo>
                    <a:pt x="16757" y="16756"/>
                  </a:moveTo>
                  <a:lnTo>
                    <a:pt x="20401" y="20440"/>
                  </a:lnTo>
                  <a:lnTo>
                    <a:pt x="21035" y="21034"/>
                  </a:lnTo>
                  <a:lnTo>
                    <a:pt x="16757" y="167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24"/>
            <p:cNvSpPr/>
            <p:nvPr/>
          </p:nvSpPr>
          <p:spPr>
            <a:xfrm>
              <a:off x="2031875" y="4659850"/>
              <a:ext cx="604100" cy="601150"/>
            </a:xfrm>
            <a:custGeom>
              <a:avLst/>
              <a:gdLst/>
              <a:ahLst/>
              <a:cxnLst/>
              <a:rect l="l" t="t" r="r" b="b"/>
              <a:pathLst>
                <a:path w="24164" h="24046" extrusionOk="0">
                  <a:moveTo>
                    <a:pt x="0" y="1"/>
                  </a:moveTo>
                  <a:lnTo>
                    <a:pt x="23491" y="23491"/>
                  </a:lnTo>
                  <a:lnTo>
                    <a:pt x="23649" y="23610"/>
                  </a:lnTo>
                  <a:lnTo>
                    <a:pt x="20282" y="20243"/>
                  </a:lnTo>
                  <a:lnTo>
                    <a:pt x="0" y="1"/>
                  </a:lnTo>
                  <a:close/>
                  <a:moveTo>
                    <a:pt x="24164" y="23451"/>
                  </a:moveTo>
                  <a:lnTo>
                    <a:pt x="24006" y="23610"/>
                  </a:lnTo>
                  <a:lnTo>
                    <a:pt x="23649" y="23610"/>
                  </a:lnTo>
                  <a:lnTo>
                    <a:pt x="23491" y="23768"/>
                  </a:lnTo>
                  <a:lnTo>
                    <a:pt x="23213" y="24045"/>
                  </a:lnTo>
                  <a:lnTo>
                    <a:pt x="23887" y="24045"/>
                  </a:lnTo>
                  <a:lnTo>
                    <a:pt x="24164" y="23808"/>
                  </a:lnTo>
                  <a:lnTo>
                    <a:pt x="24164" y="23768"/>
                  </a:lnTo>
                  <a:lnTo>
                    <a:pt x="24164" y="23491"/>
                  </a:lnTo>
                  <a:lnTo>
                    <a:pt x="24164" y="234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24"/>
            <p:cNvSpPr/>
            <p:nvPr/>
          </p:nvSpPr>
          <p:spPr>
            <a:xfrm>
              <a:off x="2462650" y="5246125"/>
              <a:ext cx="19850" cy="14875"/>
            </a:xfrm>
            <a:custGeom>
              <a:avLst/>
              <a:gdLst/>
              <a:ahLst/>
              <a:cxnLst/>
              <a:rect l="l" t="t" r="r" b="b"/>
              <a:pathLst>
                <a:path w="794" h="595" extrusionOk="0">
                  <a:moveTo>
                    <a:pt x="159" y="0"/>
                  </a:moveTo>
                  <a:lnTo>
                    <a:pt x="159" y="357"/>
                  </a:lnTo>
                  <a:lnTo>
                    <a:pt x="1" y="515"/>
                  </a:lnTo>
                  <a:lnTo>
                    <a:pt x="80" y="594"/>
                  </a:lnTo>
                  <a:lnTo>
                    <a:pt x="793" y="594"/>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24"/>
            <p:cNvSpPr/>
            <p:nvPr/>
          </p:nvSpPr>
          <p:spPr>
            <a:xfrm>
              <a:off x="2276475" y="5154025"/>
              <a:ext cx="190175" cy="106975"/>
            </a:xfrm>
            <a:custGeom>
              <a:avLst/>
              <a:gdLst/>
              <a:ahLst/>
              <a:cxnLst/>
              <a:rect l="l" t="t" r="r" b="b"/>
              <a:pathLst>
                <a:path w="7607" h="4279" extrusionOk="0">
                  <a:moveTo>
                    <a:pt x="3764" y="555"/>
                  </a:moveTo>
                  <a:lnTo>
                    <a:pt x="1" y="4278"/>
                  </a:lnTo>
                  <a:lnTo>
                    <a:pt x="278" y="4041"/>
                  </a:lnTo>
                  <a:lnTo>
                    <a:pt x="3764" y="555"/>
                  </a:lnTo>
                  <a:close/>
                  <a:moveTo>
                    <a:pt x="3962" y="0"/>
                  </a:moveTo>
                  <a:lnTo>
                    <a:pt x="3962" y="357"/>
                  </a:lnTo>
                  <a:lnTo>
                    <a:pt x="3764" y="555"/>
                  </a:lnTo>
                  <a:lnTo>
                    <a:pt x="7091" y="3843"/>
                  </a:lnTo>
                  <a:lnTo>
                    <a:pt x="6656" y="4278"/>
                  </a:lnTo>
                  <a:lnTo>
                    <a:pt x="7369" y="4278"/>
                  </a:lnTo>
                  <a:lnTo>
                    <a:pt x="7606" y="4041"/>
                  </a:lnTo>
                  <a:lnTo>
                    <a:pt x="7606" y="3684"/>
                  </a:lnTo>
                  <a:lnTo>
                    <a:pt x="396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24"/>
            <p:cNvSpPr/>
            <p:nvPr/>
          </p:nvSpPr>
          <p:spPr>
            <a:xfrm>
              <a:off x="1864500" y="4735125"/>
              <a:ext cx="511025" cy="519925"/>
            </a:xfrm>
            <a:custGeom>
              <a:avLst/>
              <a:gdLst/>
              <a:ahLst/>
              <a:cxnLst/>
              <a:rect l="l" t="t" r="r" b="b"/>
              <a:pathLst>
                <a:path w="20441" h="20797" extrusionOk="0">
                  <a:moveTo>
                    <a:pt x="1" y="3684"/>
                  </a:moveTo>
                  <a:lnTo>
                    <a:pt x="16559" y="20282"/>
                  </a:lnTo>
                  <a:lnTo>
                    <a:pt x="16579" y="20262"/>
                  </a:lnTo>
                  <a:lnTo>
                    <a:pt x="16579" y="20262"/>
                  </a:lnTo>
                  <a:lnTo>
                    <a:pt x="1" y="3684"/>
                  </a:lnTo>
                  <a:close/>
                  <a:moveTo>
                    <a:pt x="3685" y="0"/>
                  </a:moveTo>
                  <a:lnTo>
                    <a:pt x="3487" y="198"/>
                  </a:lnTo>
                  <a:lnTo>
                    <a:pt x="3328" y="357"/>
                  </a:lnTo>
                  <a:lnTo>
                    <a:pt x="19886" y="16954"/>
                  </a:lnTo>
                  <a:lnTo>
                    <a:pt x="16579" y="20262"/>
                  </a:lnTo>
                  <a:lnTo>
                    <a:pt x="16579" y="20262"/>
                  </a:lnTo>
                  <a:lnTo>
                    <a:pt x="16757" y="20440"/>
                  </a:lnTo>
                  <a:lnTo>
                    <a:pt x="16757" y="20797"/>
                  </a:lnTo>
                  <a:lnTo>
                    <a:pt x="20441" y="17113"/>
                  </a:lnTo>
                  <a:lnTo>
                    <a:pt x="20441" y="16756"/>
                  </a:lnTo>
                  <a:lnTo>
                    <a:pt x="368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24"/>
            <p:cNvSpPr/>
            <p:nvPr/>
          </p:nvSpPr>
          <p:spPr>
            <a:xfrm>
              <a:off x="1788250" y="4903475"/>
              <a:ext cx="358525" cy="357525"/>
            </a:xfrm>
            <a:custGeom>
              <a:avLst/>
              <a:gdLst/>
              <a:ahLst/>
              <a:cxnLst/>
              <a:rect l="l" t="t" r="r" b="b"/>
              <a:pathLst>
                <a:path w="14341" h="14301" extrusionOk="0">
                  <a:moveTo>
                    <a:pt x="1" y="0"/>
                  </a:moveTo>
                  <a:lnTo>
                    <a:pt x="10538" y="10537"/>
                  </a:lnTo>
                  <a:lnTo>
                    <a:pt x="13707" y="13706"/>
                  </a:lnTo>
                  <a:lnTo>
                    <a:pt x="14340" y="1430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24"/>
            <p:cNvSpPr/>
            <p:nvPr/>
          </p:nvSpPr>
          <p:spPr>
            <a:xfrm>
              <a:off x="1855600" y="4827225"/>
              <a:ext cx="427825" cy="433775"/>
            </a:xfrm>
            <a:custGeom>
              <a:avLst/>
              <a:gdLst/>
              <a:ahLst/>
              <a:cxnLst/>
              <a:rect l="l" t="t" r="r" b="b"/>
              <a:pathLst>
                <a:path w="17113" h="17351" extrusionOk="0">
                  <a:moveTo>
                    <a:pt x="357" y="0"/>
                  </a:moveTo>
                  <a:lnTo>
                    <a:pt x="198" y="159"/>
                  </a:lnTo>
                  <a:lnTo>
                    <a:pt x="0" y="357"/>
                  </a:lnTo>
                  <a:lnTo>
                    <a:pt x="16598" y="16915"/>
                  </a:lnTo>
                  <a:lnTo>
                    <a:pt x="16162" y="17350"/>
                  </a:lnTo>
                  <a:lnTo>
                    <a:pt x="16836" y="17350"/>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24"/>
            <p:cNvSpPr/>
            <p:nvPr/>
          </p:nvSpPr>
          <p:spPr>
            <a:xfrm>
              <a:off x="2123975" y="5246125"/>
              <a:ext cx="22800" cy="14875"/>
            </a:xfrm>
            <a:custGeom>
              <a:avLst/>
              <a:gdLst/>
              <a:ahLst/>
              <a:cxnLst/>
              <a:rect l="l" t="t" r="r" b="b"/>
              <a:pathLst>
                <a:path w="912" h="595" extrusionOk="0">
                  <a:moveTo>
                    <a:pt x="278" y="0"/>
                  </a:moveTo>
                  <a:lnTo>
                    <a:pt x="278" y="357"/>
                  </a:lnTo>
                  <a:lnTo>
                    <a:pt x="0" y="594"/>
                  </a:lnTo>
                  <a:lnTo>
                    <a:pt x="119" y="515"/>
                  </a:lnTo>
                  <a:lnTo>
                    <a:pt x="198" y="594"/>
                  </a:lnTo>
                  <a:lnTo>
                    <a:pt x="911"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24"/>
            <p:cNvSpPr/>
            <p:nvPr/>
          </p:nvSpPr>
          <p:spPr>
            <a:xfrm>
              <a:off x="1975425" y="5166900"/>
              <a:ext cx="155500" cy="94100"/>
            </a:xfrm>
            <a:custGeom>
              <a:avLst/>
              <a:gdLst/>
              <a:ahLst/>
              <a:cxnLst/>
              <a:rect l="l" t="t" r="r" b="b"/>
              <a:pathLst>
                <a:path w="6220" h="3764" extrusionOk="0">
                  <a:moveTo>
                    <a:pt x="80" y="3328"/>
                  </a:moveTo>
                  <a:lnTo>
                    <a:pt x="0" y="3407"/>
                  </a:lnTo>
                  <a:lnTo>
                    <a:pt x="80" y="3328"/>
                  </a:lnTo>
                  <a:close/>
                  <a:moveTo>
                    <a:pt x="3051" y="0"/>
                  </a:moveTo>
                  <a:lnTo>
                    <a:pt x="3051" y="357"/>
                  </a:lnTo>
                  <a:lnTo>
                    <a:pt x="80" y="3328"/>
                  </a:lnTo>
                  <a:lnTo>
                    <a:pt x="2892" y="515"/>
                  </a:lnTo>
                  <a:lnTo>
                    <a:pt x="5705" y="3328"/>
                  </a:lnTo>
                  <a:lnTo>
                    <a:pt x="5269" y="3763"/>
                  </a:lnTo>
                  <a:lnTo>
                    <a:pt x="5942" y="3763"/>
                  </a:lnTo>
                  <a:lnTo>
                    <a:pt x="6220" y="3526"/>
                  </a:lnTo>
                  <a:lnTo>
                    <a:pt x="6220" y="3169"/>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24"/>
            <p:cNvSpPr/>
            <p:nvPr/>
          </p:nvSpPr>
          <p:spPr>
            <a:xfrm>
              <a:off x="1779350" y="4903475"/>
              <a:ext cx="272350" cy="351575"/>
            </a:xfrm>
            <a:custGeom>
              <a:avLst/>
              <a:gdLst/>
              <a:ahLst/>
              <a:cxnLst/>
              <a:rect l="l" t="t" r="r" b="b"/>
              <a:pathLst>
                <a:path w="10894" h="14063" extrusionOk="0">
                  <a:moveTo>
                    <a:pt x="357" y="0"/>
                  </a:moveTo>
                  <a:lnTo>
                    <a:pt x="198" y="159"/>
                  </a:lnTo>
                  <a:lnTo>
                    <a:pt x="0" y="357"/>
                  </a:lnTo>
                  <a:lnTo>
                    <a:pt x="10379" y="10735"/>
                  </a:lnTo>
                  <a:lnTo>
                    <a:pt x="7566" y="13548"/>
                  </a:lnTo>
                  <a:lnTo>
                    <a:pt x="7566" y="13548"/>
                  </a:lnTo>
                  <a:lnTo>
                    <a:pt x="7725" y="13706"/>
                  </a:lnTo>
                  <a:lnTo>
                    <a:pt x="7725" y="14063"/>
                  </a:lnTo>
                  <a:lnTo>
                    <a:pt x="7843" y="13944"/>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24"/>
            <p:cNvSpPr/>
            <p:nvPr/>
          </p:nvSpPr>
          <p:spPr>
            <a:xfrm>
              <a:off x="1628825" y="5062900"/>
              <a:ext cx="199075" cy="198100"/>
            </a:xfrm>
            <a:custGeom>
              <a:avLst/>
              <a:gdLst/>
              <a:ahLst/>
              <a:cxnLst/>
              <a:rect l="l" t="t" r="r" b="b"/>
              <a:pathLst>
                <a:path w="7963" h="7924" extrusionOk="0">
                  <a:moveTo>
                    <a:pt x="0" y="1"/>
                  </a:moveTo>
                  <a:lnTo>
                    <a:pt x="7962" y="7923"/>
                  </a:lnTo>
                  <a:lnTo>
                    <a:pt x="7368" y="7329"/>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24"/>
            <p:cNvSpPr/>
            <p:nvPr/>
          </p:nvSpPr>
          <p:spPr>
            <a:xfrm>
              <a:off x="1700125" y="4982700"/>
              <a:ext cx="272350" cy="278300"/>
            </a:xfrm>
            <a:custGeom>
              <a:avLst/>
              <a:gdLst/>
              <a:ahLst/>
              <a:cxnLst/>
              <a:rect l="l" t="t" r="r" b="b"/>
              <a:pathLst>
                <a:path w="10894" h="11132" extrusionOk="0">
                  <a:moveTo>
                    <a:pt x="357" y="0"/>
                  </a:moveTo>
                  <a:lnTo>
                    <a:pt x="198" y="159"/>
                  </a:lnTo>
                  <a:lnTo>
                    <a:pt x="0" y="357"/>
                  </a:lnTo>
                  <a:lnTo>
                    <a:pt x="10379" y="10696"/>
                  </a:lnTo>
                  <a:lnTo>
                    <a:pt x="9943" y="11131"/>
                  </a:lnTo>
                  <a:lnTo>
                    <a:pt x="10656" y="11131"/>
                  </a:lnTo>
                  <a:lnTo>
                    <a:pt x="10894" y="10894"/>
                  </a:lnTo>
                  <a:lnTo>
                    <a:pt x="10894" y="10537"/>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24"/>
            <p:cNvSpPr/>
            <p:nvPr/>
          </p:nvSpPr>
          <p:spPr>
            <a:xfrm>
              <a:off x="1432725" y="5259000"/>
              <a:ext cx="2025" cy="2000"/>
            </a:xfrm>
            <a:custGeom>
              <a:avLst/>
              <a:gdLst/>
              <a:ahLst/>
              <a:cxnLst/>
              <a:rect l="l" t="t" r="r" b="b"/>
              <a:pathLst>
                <a:path w="81" h="80" extrusionOk="0">
                  <a:moveTo>
                    <a:pt x="1" y="0"/>
                  </a:moveTo>
                  <a:lnTo>
                    <a:pt x="1" y="0"/>
                  </a:lnTo>
                  <a:lnTo>
                    <a:pt x="1" y="0"/>
                  </a:lnTo>
                  <a:lnTo>
                    <a:pt x="80" y="79"/>
                  </a:lnTo>
                  <a:lnTo>
                    <a:pt x="80" y="7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24"/>
            <p:cNvSpPr/>
            <p:nvPr/>
          </p:nvSpPr>
          <p:spPr>
            <a:xfrm>
              <a:off x="1806075" y="5246125"/>
              <a:ext cx="21825" cy="14875"/>
            </a:xfrm>
            <a:custGeom>
              <a:avLst/>
              <a:gdLst/>
              <a:ahLst/>
              <a:cxnLst/>
              <a:rect l="l" t="t" r="r" b="b"/>
              <a:pathLst>
                <a:path w="873" h="595" extrusionOk="0">
                  <a:moveTo>
                    <a:pt x="80" y="515"/>
                  </a:moveTo>
                  <a:lnTo>
                    <a:pt x="1" y="594"/>
                  </a:lnTo>
                  <a:lnTo>
                    <a:pt x="87" y="520"/>
                  </a:lnTo>
                  <a:lnTo>
                    <a:pt x="80" y="515"/>
                  </a:lnTo>
                  <a:close/>
                  <a:moveTo>
                    <a:pt x="278" y="0"/>
                  </a:moveTo>
                  <a:lnTo>
                    <a:pt x="278" y="357"/>
                  </a:lnTo>
                  <a:lnTo>
                    <a:pt x="87" y="520"/>
                  </a:lnTo>
                  <a:lnTo>
                    <a:pt x="199" y="594"/>
                  </a:lnTo>
                  <a:lnTo>
                    <a:pt x="872" y="594"/>
                  </a:lnTo>
                  <a:lnTo>
                    <a:pt x="27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24"/>
            <p:cNvSpPr/>
            <p:nvPr/>
          </p:nvSpPr>
          <p:spPr>
            <a:xfrm>
              <a:off x="1432725" y="5182750"/>
              <a:ext cx="58450" cy="59425"/>
            </a:xfrm>
            <a:custGeom>
              <a:avLst/>
              <a:gdLst/>
              <a:ahLst/>
              <a:cxnLst/>
              <a:rect l="l" t="t" r="r" b="b"/>
              <a:pathLst>
                <a:path w="2338" h="2377" extrusionOk="0">
                  <a:moveTo>
                    <a:pt x="1" y="2377"/>
                  </a:moveTo>
                  <a:lnTo>
                    <a:pt x="1" y="2377"/>
                  </a:lnTo>
                  <a:lnTo>
                    <a:pt x="1" y="2377"/>
                  </a:lnTo>
                  <a:lnTo>
                    <a:pt x="23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24"/>
            <p:cNvSpPr/>
            <p:nvPr/>
          </p:nvSpPr>
          <p:spPr>
            <a:xfrm>
              <a:off x="1620900" y="5062900"/>
              <a:ext cx="192150" cy="198100"/>
            </a:xfrm>
            <a:custGeom>
              <a:avLst/>
              <a:gdLst/>
              <a:ahLst/>
              <a:cxnLst/>
              <a:rect l="l" t="t" r="r" b="b"/>
              <a:pathLst>
                <a:path w="7686" h="7924" extrusionOk="0">
                  <a:moveTo>
                    <a:pt x="317" y="1"/>
                  </a:moveTo>
                  <a:lnTo>
                    <a:pt x="0" y="318"/>
                  </a:lnTo>
                  <a:lnTo>
                    <a:pt x="7130" y="7488"/>
                  </a:lnTo>
                  <a:lnTo>
                    <a:pt x="6695" y="7923"/>
                  </a:lnTo>
                  <a:lnTo>
                    <a:pt x="7408" y="7923"/>
                  </a:lnTo>
                  <a:lnTo>
                    <a:pt x="7685" y="7686"/>
                  </a:lnTo>
                  <a:lnTo>
                    <a:pt x="7685" y="7329"/>
                  </a:lnTo>
                  <a:lnTo>
                    <a:pt x="31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24"/>
            <p:cNvSpPr/>
            <p:nvPr/>
          </p:nvSpPr>
          <p:spPr>
            <a:xfrm>
              <a:off x="1405000" y="4059725"/>
              <a:ext cx="103025" cy="180275"/>
            </a:xfrm>
            <a:custGeom>
              <a:avLst/>
              <a:gdLst/>
              <a:ahLst/>
              <a:cxnLst/>
              <a:rect l="l" t="t" r="r" b="b"/>
              <a:pathLst>
                <a:path w="4121" h="7211" extrusionOk="0">
                  <a:moveTo>
                    <a:pt x="1110" y="1"/>
                  </a:moveTo>
                  <a:lnTo>
                    <a:pt x="1" y="1110"/>
                  </a:lnTo>
                  <a:lnTo>
                    <a:pt x="1" y="1149"/>
                  </a:lnTo>
                  <a:lnTo>
                    <a:pt x="1110" y="1"/>
                  </a:lnTo>
                  <a:close/>
                  <a:moveTo>
                    <a:pt x="4120" y="3051"/>
                  </a:moveTo>
                  <a:lnTo>
                    <a:pt x="912" y="6259"/>
                  </a:lnTo>
                  <a:lnTo>
                    <a:pt x="1" y="7210"/>
                  </a:lnTo>
                  <a:lnTo>
                    <a:pt x="1" y="7210"/>
                  </a:lnTo>
                  <a:lnTo>
                    <a:pt x="4120" y="30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24"/>
            <p:cNvSpPr/>
            <p:nvPr/>
          </p:nvSpPr>
          <p:spPr>
            <a:xfrm>
              <a:off x="1428775" y="4135975"/>
              <a:ext cx="603125" cy="604125"/>
            </a:xfrm>
            <a:custGeom>
              <a:avLst/>
              <a:gdLst/>
              <a:ahLst/>
              <a:cxnLst/>
              <a:rect l="l" t="t" r="r" b="b"/>
              <a:pathLst>
                <a:path w="24125" h="24165" extrusionOk="0">
                  <a:moveTo>
                    <a:pt x="3526" y="357"/>
                  </a:moveTo>
                  <a:lnTo>
                    <a:pt x="23768" y="20599"/>
                  </a:lnTo>
                  <a:lnTo>
                    <a:pt x="20757" y="23649"/>
                  </a:lnTo>
                  <a:lnTo>
                    <a:pt x="476" y="3368"/>
                  </a:lnTo>
                  <a:lnTo>
                    <a:pt x="3526" y="357"/>
                  </a:lnTo>
                  <a:close/>
                  <a:moveTo>
                    <a:pt x="3169" y="1"/>
                  </a:moveTo>
                  <a:lnTo>
                    <a:pt x="0" y="3209"/>
                  </a:lnTo>
                  <a:lnTo>
                    <a:pt x="317" y="3209"/>
                  </a:lnTo>
                  <a:lnTo>
                    <a:pt x="20916" y="23847"/>
                  </a:lnTo>
                  <a:lnTo>
                    <a:pt x="20916" y="24164"/>
                  </a:lnTo>
                  <a:lnTo>
                    <a:pt x="21114" y="24006"/>
                  </a:lnTo>
                  <a:lnTo>
                    <a:pt x="24124" y="20956"/>
                  </a:lnTo>
                  <a:lnTo>
                    <a:pt x="23807" y="20639"/>
                  </a:lnTo>
                  <a:lnTo>
                    <a:pt x="23807" y="20599"/>
                  </a:lnTo>
                  <a:lnTo>
                    <a:pt x="316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24"/>
            <p:cNvSpPr/>
            <p:nvPr/>
          </p:nvSpPr>
          <p:spPr>
            <a:xfrm>
              <a:off x="1405000" y="4216200"/>
              <a:ext cx="546675" cy="615000"/>
            </a:xfrm>
            <a:custGeom>
              <a:avLst/>
              <a:gdLst/>
              <a:ahLst/>
              <a:cxnLst/>
              <a:rect l="l" t="t" r="r" b="b"/>
              <a:pathLst>
                <a:path w="21867" h="24600" extrusionOk="0">
                  <a:moveTo>
                    <a:pt x="912" y="0"/>
                  </a:moveTo>
                  <a:lnTo>
                    <a:pt x="1" y="951"/>
                  </a:lnTo>
                  <a:lnTo>
                    <a:pt x="1" y="1624"/>
                  </a:lnTo>
                  <a:lnTo>
                    <a:pt x="1110" y="515"/>
                  </a:lnTo>
                  <a:lnTo>
                    <a:pt x="21352" y="20757"/>
                  </a:lnTo>
                  <a:lnTo>
                    <a:pt x="18024" y="24085"/>
                  </a:lnTo>
                  <a:lnTo>
                    <a:pt x="18024" y="24085"/>
                  </a:lnTo>
                  <a:lnTo>
                    <a:pt x="4318" y="10379"/>
                  </a:lnTo>
                  <a:lnTo>
                    <a:pt x="1268" y="7329"/>
                  </a:lnTo>
                  <a:lnTo>
                    <a:pt x="1" y="6061"/>
                  </a:lnTo>
                  <a:lnTo>
                    <a:pt x="18024" y="24085"/>
                  </a:lnTo>
                  <a:lnTo>
                    <a:pt x="18024" y="24085"/>
                  </a:lnTo>
                  <a:lnTo>
                    <a:pt x="18222" y="24283"/>
                  </a:lnTo>
                  <a:lnTo>
                    <a:pt x="18222" y="24600"/>
                  </a:lnTo>
                  <a:lnTo>
                    <a:pt x="18381" y="24441"/>
                  </a:lnTo>
                  <a:lnTo>
                    <a:pt x="21708" y="21114"/>
                  </a:lnTo>
                  <a:lnTo>
                    <a:pt x="21867" y="20955"/>
                  </a:lnTo>
                  <a:lnTo>
                    <a:pt x="21867" y="2059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24"/>
            <p:cNvSpPr/>
            <p:nvPr/>
          </p:nvSpPr>
          <p:spPr>
            <a:xfrm>
              <a:off x="1405000" y="4367725"/>
              <a:ext cx="31725" cy="55475"/>
            </a:xfrm>
            <a:custGeom>
              <a:avLst/>
              <a:gdLst/>
              <a:ahLst/>
              <a:cxnLst/>
              <a:rect l="l" t="t" r="r" b="b"/>
              <a:pathLst>
                <a:path w="1269" h="2219" extrusionOk="0">
                  <a:moveTo>
                    <a:pt x="1" y="0"/>
                  </a:moveTo>
                  <a:lnTo>
                    <a:pt x="1" y="673"/>
                  </a:lnTo>
                  <a:lnTo>
                    <a:pt x="738" y="1449"/>
                  </a:lnTo>
                  <a:lnTo>
                    <a:pt x="738" y="1449"/>
                  </a:lnTo>
                  <a:lnTo>
                    <a:pt x="912" y="1268"/>
                  </a:lnTo>
                  <a:lnTo>
                    <a:pt x="1268" y="1268"/>
                  </a:lnTo>
                  <a:lnTo>
                    <a:pt x="1" y="0"/>
                  </a:lnTo>
                  <a:close/>
                  <a:moveTo>
                    <a:pt x="738" y="1449"/>
                  </a:moveTo>
                  <a:lnTo>
                    <a:pt x="1" y="2218"/>
                  </a:lnTo>
                  <a:lnTo>
                    <a:pt x="1" y="2218"/>
                  </a:lnTo>
                  <a:lnTo>
                    <a:pt x="753" y="1466"/>
                  </a:lnTo>
                  <a:lnTo>
                    <a:pt x="738" y="144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24"/>
            <p:cNvSpPr/>
            <p:nvPr/>
          </p:nvSpPr>
          <p:spPr>
            <a:xfrm>
              <a:off x="1405000" y="4399400"/>
              <a:ext cx="107975" cy="176300"/>
            </a:xfrm>
            <a:custGeom>
              <a:avLst/>
              <a:gdLst/>
              <a:ahLst/>
              <a:cxnLst/>
              <a:rect l="l" t="t" r="r" b="b"/>
              <a:pathLst>
                <a:path w="4319" h="7052" extrusionOk="0">
                  <a:moveTo>
                    <a:pt x="912" y="1"/>
                  </a:moveTo>
                  <a:lnTo>
                    <a:pt x="1" y="951"/>
                  </a:lnTo>
                  <a:lnTo>
                    <a:pt x="1" y="1664"/>
                  </a:lnTo>
                  <a:lnTo>
                    <a:pt x="1110" y="516"/>
                  </a:lnTo>
                  <a:lnTo>
                    <a:pt x="3784" y="3229"/>
                  </a:lnTo>
                  <a:lnTo>
                    <a:pt x="3784" y="3229"/>
                  </a:lnTo>
                  <a:lnTo>
                    <a:pt x="3962" y="3051"/>
                  </a:lnTo>
                  <a:lnTo>
                    <a:pt x="4318" y="3051"/>
                  </a:lnTo>
                  <a:lnTo>
                    <a:pt x="1268" y="1"/>
                  </a:lnTo>
                  <a:close/>
                  <a:moveTo>
                    <a:pt x="3784" y="3229"/>
                  </a:moveTo>
                  <a:lnTo>
                    <a:pt x="912" y="6101"/>
                  </a:lnTo>
                  <a:lnTo>
                    <a:pt x="1" y="7052"/>
                  </a:lnTo>
                  <a:lnTo>
                    <a:pt x="1" y="7052"/>
                  </a:lnTo>
                  <a:lnTo>
                    <a:pt x="3803" y="3249"/>
                  </a:lnTo>
                  <a:lnTo>
                    <a:pt x="3784" y="3229"/>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24"/>
            <p:cNvSpPr/>
            <p:nvPr/>
          </p:nvSpPr>
          <p:spPr>
            <a:xfrm>
              <a:off x="1428775" y="4476650"/>
              <a:ext cx="431800" cy="430800"/>
            </a:xfrm>
            <a:custGeom>
              <a:avLst/>
              <a:gdLst/>
              <a:ahLst/>
              <a:cxnLst/>
              <a:rect l="l" t="t" r="r" b="b"/>
              <a:pathLst>
                <a:path w="17272" h="17232" extrusionOk="0">
                  <a:moveTo>
                    <a:pt x="11171" y="13865"/>
                  </a:moveTo>
                  <a:lnTo>
                    <a:pt x="11330" y="14023"/>
                  </a:lnTo>
                  <a:lnTo>
                    <a:pt x="11171" y="13865"/>
                  </a:lnTo>
                  <a:close/>
                  <a:moveTo>
                    <a:pt x="11330" y="14023"/>
                  </a:moveTo>
                  <a:lnTo>
                    <a:pt x="11646" y="14340"/>
                  </a:lnTo>
                  <a:lnTo>
                    <a:pt x="11330" y="14023"/>
                  </a:lnTo>
                  <a:close/>
                  <a:moveTo>
                    <a:pt x="3051" y="0"/>
                  </a:moveTo>
                  <a:lnTo>
                    <a:pt x="0" y="3011"/>
                  </a:lnTo>
                  <a:lnTo>
                    <a:pt x="317" y="3011"/>
                  </a:lnTo>
                  <a:lnTo>
                    <a:pt x="11171" y="13865"/>
                  </a:lnTo>
                  <a:lnTo>
                    <a:pt x="476" y="3169"/>
                  </a:lnTo>
                  <a:lnTo>
                    <a:pt x="3169" y="476"/>
                  </a:lnTo>
                  <a:lnTo>
                    <a:pt x="16717" y="14023"/>
                  </a:lnTo>
                  <a:lnTo>
                    <a:pt x="14023" y="16717"/>
                  </a:lnTo>
                  <a:lnTo>
                    <a:pt x="11646" y="14340"/>
                  </a:lnTo>
                  <a:lnTo>
                    <a:pt x="14182" y="16875"/>
                  </a:lnTo>
                  <a:lnTo>
                    <a:pt x="14182" y="17232"/>
                  </a:lnTo>
                  <a:lnTo>
                    <a:pt x="14380" y="17034"/>
                  </a:lnTo>
                  <a:lnTo>
                    <a:pt x="17073" y="14340"/>
                  </a:lnTo>
                  <a:lnTo>
                    <a:pt x="17232" y="14182"/>
                  </a:lnTo>
                  <a:lnTo>
                    <a:pt x="17271" y="13865"/>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24"/>
            <p:cNvSpPr/>
            <p:nvPr/>
          </p:nvSpPr>
          <p:spPr>
            <a:xfrm>
              <a:off x="1468375" y="4758875"/>
              <a:ext cx="35675" cy="35675"/>
            </a:xfrm>
            <a:custGeom>
              <a:avLst/>
              <a:gdLst/>
              <a:ahLst/>
              <a:cxnLst/>
              <a:rect l="l" t="t" r="r" b="b"/>
              <a:pathLst>
                <a:path w="1427" h="1427" extrusionOk="0">
                  <a:moveTo>
                    <a:pt x="1427" y="1427"/>
                  </a:move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24"/>
            <p:cNvSpPr/>
            <p:nvPr/>
          </p:nvSpPr>
          <p:spPr>
            <a:xfrm>
              <a:off x="1405000" y="4551900"/>
              <a:ext cx="379325" cy="434775"/>
            </a:xfrm>
            <a:custGeom>
              <a:avLst/>
              <a:gdLst/>
              <a:ahLst/>
              <a:cxnLst/>
              <a:rect l="l" t="t" r="r" b="b"/>
              <a:pathLst>
                <a:path w="15173" h="17391" extrusionOk="0">
                  <a:moveTo>
                    <a:pt x="4477" y="9548"/>
                  </a:moveTo>
                  <a:lnTo>
                    <a:pt x="11805" y="16876"/>
                  </a:lnTo>
                  <a:lnTo>
                    <a:pt x="11825" y="16857"/>
                  </a:lnTo>
                  <a:lnTo>
                    <a:pt x="11825" y="16857"/>
                  </a:lnTo>
                  <a:lnTo>
                    <a:pt x="4477" y="9548"/>
                  </a:lnTo>
                  <a:close/>
                  <a:moveTo>
                    <a:pt x="912" y="1"/>
                  </a:moveTo>
                  <a:lnTo>
                    <a:pt x="1" y="952"/>
                  </a:lnTo>
                  <a:lnTo>
                    <a:pt x="1" y="1625"/>
                  </a:lnTo>
                  <a:lnTo>
                    <a:pt x="1110" y="516"/>
                  </a:lnTo>
                  <a:lnTo>
                    <a:pt x="14618" y="14063"/>
                  </a:lnTo>
                  <a:lnTo>
                    <a:pt x="11825" y="16857"/>
                  </a:lnTo>
                  <a:lnTo>
                    <a:pt x="11825" y="16857"/>
                  </a:lnTo>
                  <a:lnTo>
                    <a:pt x="12003" y="17034"/>
                  </a:lnTo>
                  <a:lnTo>
                    <a:pt x="12003" y="17391"/>
                  </a:lnTo>
                  <a:lnTo>
                    <a:pt x="12162" y="17232"/>
                  </a:lnTo>
                  <a:lnTo>
                    <a:pt x="14974" y="14420"/>
                  </a:lnTo>
                  <a:lnTo>
                    <a:pt x="15172" y="14222"/>
                  </a:lnTo>
                  <a:lnTo>
                    <a:pt x="15172" y="13865"/>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24"/>
            <p:cNvSpPr/>
            <p:nvPr/>
          </p:nvSpPr>
          <p:spPr>
            <a:xfrm>
              <a:off x="1405000" y="4677675"/>
              <a:ext cx="111925" cy="112925"/>
            </a:xfrm>
            <a:custGeom>
              <a:avLst/>
              <a:gdLst/>
              <a:ahLst/>
              <a:cxnLst/>
              <a:rect l="l" t="t" r="r" b="b"/>
              <a:pathLst>
                <a:path w="4477" h="4517" extrusionOk="0">
                  <a:moveTo>
                    <a:pt x="1" y="1"/>
                  </a:moveTo>
                  <a:lnTo>
                    <a:pt x="1268" y="1308"/>
                  </a:lnTo>
                  <a:lnTo>
                    <a:pt x="4477" y="4517"/>
                  </a:lnTo>
                  <a:lnTo>
                    <a:pt x="4477" y="4517"/>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24"/>
            <p:cNvSpPr/>
            <p:nvPr/>
          </p:nvSpPr>
          <p:spPr>
            <a:xfrm>
              <a:off x="1405000" y="4677675"/>
              <a:ext cx="31725" cy="52550"/>
            </a:xfrm>
            <a:custGeom>
              <a:avLst/>
              <a:gdLst/>
              <a:ahLst/>
              <a:cxnLst/>
              <a:rect l="l" t="t" r="r" b="b"/>
              <a:pathLst>
                <a:path w="1269" h="2102" extrusionOk="0">
                  <a:moveTo>
                    <a:pt x="1" y="1"/>
                  </a:moveTo>
                  <a:lnTo>
                    <a:pt x="1" y="714"/>
                  </a:lnTo>
                  <a:lnTo>
                    <a:pt x="753" y="1466"/>
                  </a:lnTo>
                  <a:lnTo>
                    <a:pt x="753" y="1466"/>
                  </a:lnTo>
                  <a:lnTo>
                    <a:pt x="912" y="1308"/>
                  </a:lnTo>
                  <a:lnTo>
                    <a:pt x="1268" y="1308"/>
                  </a:lnTo>
                  <a:lnTo>
                    <a:pt x="1" y="1"/>
                  </a:lnTo>
                  <a:close/>
                  <a:moveTo>
                    <a:pt x="753" y="1466"/>
                  </a:moveTo>
                  <a:lnTo>
                    <a:pt x="118" y="2102"/>
                  </a:lnTo>
                  <a:lnTo>
                    <a:pt x="753" y="146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24"/>
            <p:cNvSpPr/>
            <p:nvPr/>
          </p:nvSpPr>
          <p:spPr>
            <a:xfrm>
              <a:off x="1405000" y="4710350"/>
              <a:ext cx="111925" cy="183250"/>
            </a:xfrm>
            <a:custGeom>
              <a:avLst/>
              <a:gdLst/>
              <a:ahLst/>
              <a:cxnLst/>
              <a:rect l="l" t="t" r="r" b="b"/>
              <a:pathLst>
                <a:path w="4477" h="7330" extrusionOk="0">
                  <a:moveTo>
                    <a:pt x="912" y="1"/>
                  </a:moveTo>
                  <a:lnTo>
                    <a:pt x="1" y="912"/>
                  </a:lnTo>
                  <a:lnTo>
                    <a:pt x="1" y="1625"/>
                  </a:lnTo>
                  <a:lnTo>
                    <a:pt x="1110" y="516"/>
                  </a:lnTo>
                  <a:lnTo>
                    <a:pt x="2536" y="1942"/>
                  </a:lnTo>
                  <a:lnTo>
                    <a:pt x="3961" y="3367"/>
                  </a:lnTo>
                  <a:lnTo>
                    <a:pt x="4120" y="3210"/>
                  </a:lnTo>
                  <a:lnTo>
                    <a:pt x="4279" y="3210"/>
                  </a:lnTo>
                  <a:lnTo>
                    <a:pt x="4318" y="3130"/>
                  </a:lnTo>
                  <a:lnTo>
                    <a:pt x="4358" y="3210"/>
                  </a:lnTo>
                  <a:lnTo>
                    <a:pt x="4477" y="3210"/>
                  </a:lnTo>
                  <a:lnTo>
                    <a:pt x="1268" y="1"/>
                  </a:lnTo>
                  <a:close/>
                  <a:moveTo>
                    <a:pt x="3961" y="3367"/>
                  </a:moveTo>
                  <a:lnTo>
                    <a:pt x="912" y="6379"/>
                  </a:lnTo>
                  <a:lnTo>
                    <a:pt x="1" y="7329"/>
                  </a:lnTo>
                  <a:lnTo>
                    <a:pt x="3962" y="3368"/>
                  </a:lnTo>
                  <a:lnTo>
                    <a:pt x="3961" y="336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24"/>
            <p:cNvSpPr/>
            <p:nvPr/>
          </p:nvSpPr>
          <p:spPr>
            <a:xfrm>
              <a:off x="1428775" y="4790575"/>
              <a:ext cx="276325" cy="459525"/>
            </a:xfrm>
            <a:custGeom>
              <a:avLst/>
              <a:gdLst/>
              <a:ahLst/>
              <a:cxnLst/>
              <a:rect l="l" t="t" r="r" b="b"/>
              <a:pathLst>
                <a:path w="11053" h="18381" extrusionOk="0">
                  <a:moveTo>
                    <a:pt x="496" y="3348"/>
                  </a:moveTo>
                  <a:lnTo>
                    <a:pt x="476" y="3368"/>
                  </a:lnTo>
                  <a:lnTo>
                    <a:pt x="7685" y="10537"/>
                  </a:lnTo>
                  <a:lnTo>
                    <a:pt x="7685" y="10537"/>
                  </a:lnTo>
                  <a:lnTo>
                    <a:pt x="496" y="3348"/>
                  </a:lnTo>
                  <a:close/>
                  <a:moveTo>
                    <a:pt x="3169" y="1"/>
                  </a:moveTo>
                  <a:lnTo>
                    <a:pt x="0" y="3170"/>
                  </a:lnTo>
                  <a:lnTo>
                    <a:pt x="317" y="3170"/>
                  </a:lnTo>
                  <a:lnTo>
                    <a:pt x="496" y="3348"/>
                  </a:lnTo>
                  <a:lnTo>
                    <a:pt x="496" y="3348"/>
                  </a:lnTo>
                  <a:lnTo>
                    <a:pt x="3328" y="516"/>
                  </a:lnTo>
                  <a:lnTo>
                    <a:pt x="10498" y="7685"/>
                  </a:lnTo>
                  <a:lnTo>
                    <a:pt x="7685" y="10537"/>
                  </a:lnTo>
                  <a:lnTo>
                    <a:pt x="7685" y="10537"/>
                  </a:lnTo>
                  <a:lnTo>
                    <a:pt x="7844" y="10696"/>
                  </a:lnTo>
                  <a:lnTo>
                    <a:pt x="7844" y="11035"/>
                  </a:lnTo>
                  <a:lnTo>
                    <a:pt x="8002" y="10894"/>
                  </a:lnTo>
                  <a:lnTo>
                    <a:pt x="10894" y="8042"/>
                  </a:lnTo>
                  <a:lnTo>
                    <a:pt x="11052" y="7883"/>
                  </a:lnTo>
                  <a:lnTo>
                    <a:pt x="11052" y="7487"/>
                  </a:lnTo>
                  <a:lnTo>
                    <a:pt x="3526" y="1"/>
                  </a:lnTo>
                  <a:lnTo>
                    <a:pt x="3486" y="40"/>
                  </a:lnTo>
                  <a:lnTo>
                    <a:pt x="3605" y="159"/>
                  </a:lnTo>
                  <a:lnTo>
                    <a:pt x="3367" y="278"/>
                  </a:lnTo>
                  <a:lnTo>
                    <a:pt x="3169" y="317"/>
                  </a:lnTo>
                  <a:lnTo>
                    <a:pt x="3169" y="317"/>
                  </a:lnTo>
                  <a:lnTo>
                    <a:pt x="3249" y="159"/>
                  </a:lnTo>
                  <a:lnTo>
                    <a:pt x="3328" y="1"/>
                  </a:lnTo>
                  <a:close/>
                  <a:moveTo>
                    <a:pt x="7844" y="11035"/>
                  </a:moveTo>
                  <a:lnTo>
                    <a:pt x="7646" y="11211"/>
                  </a:lnTo>
                  <a:lnTo>
                    <a:pt x="4239" y="14618"/>
                  </a:lnTo>
                  <a:lnTo>
                    <a:pt x="476" y="18381"/>
                  </a:lnTo>
                  <a:lnTo>
                    <a:pt x="7844" y="11052"/>
                  </a:lnTo>
                  <a:lnTo>
                    <a:pt x="7844" y="1103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24"/>
            <p:cNvSpPr/>
            <p:nvPr/>
          </p:nvSpPr>
          <p:spPr>
            <a:xfrm>
              <a:off x="1513950" y="4790575"/>
              <a:ext cx="2975" cy="1025"/>
            </a:xfrm>
            <a:custGeom>
              <a:avLst/>
              <a:gdLst/>
              <a:ahLst/>
              <a:cxnLst/>
              <a:rect l="l" t="t" r="r" b="b"/>
              <a:pathLst>
                <a:path w="119" h="41" extrusionOk="0">
                  <a:moveTo>
                    <a:pt x="0" y="1"/>
                  </a:moveTo>
                  <a:lnTo>
                    <a:pt x="79" y="4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24"/>
            <p:cNvSpPr/>
            <p:nvPr/>
          </p:nvSpPr>
          <p:spPr>
            <a:xfrm>
              <a:off x="1508000" y="4788600"/>
              <a:ext cx="10925" cy="9925"/>
            </a:xfrm>
            <a:custGeom>
              <a:avLst/>
              <a:gdLst/>
              <a:ahLst/>
              <a:cxnLst/>
              <a:rect l="l" t="t" r="r" b="b"/>
              <a:pathLst>
                <a:path w="437" h="397" extrusionOk="0">
                  <a:moveTo>
                    <a:pt x="198" y="0"/>
                  </a:moveTo>
                  <a:lnTo>
                    <a:pt x="159" y="80"/>
                  </a:lnTo>
                  <a:lnTo>
                    <a:pt x="80" y="238"/>
                  </a:lnTo>
                  <a:lnTo>
                    <a:pt x="0" y="396"/>
                  </a:lnTo>
                  <a:lnTo>
                    <a:pt x="0" y="396"/>
                  </a:lnTo>
                  <a:lnTo>
                    <a:pt x="198" y="357"/>
                  </a:lnTo>
                  <a:lnTo>
                    <a:pt x="436" y="238"/>
                  </a:lnTo>
                  <a:lnTo>
                    <a:pt x="317" y="119"/>
                  </a:lnTo>
                  <a:lnTo>
                    <a:pt x="238" y="80"/>
                  </a:lnTo>
                  <a:lnTo>
                    <a:pt x="1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4" name="Google Shape;15164;p24"/>
            <p:cNvSpPr/>
            <p:nvPr/>
          </p:nvSpPr>
          <p:spPr>
            <a:xfrm>
              <a:off x="1405000" y="4869800"/>
              <a:ext cx="219875" cy="380300"/>
            </a:xfrm>
            <a:custGeom>
              <a:avLst/>
              <a:gdLst/>
              <a:ahLst/>
              <a:cxnLst/>
              <a:rect l="l" t="t" r="r" b="b"/>
              <a:pathLst>
                <a:path w="8795" h="15212" extrusionOk="0">
                  <a:moveTo>
                    <a:pt x="912" y="1"/>
                  </a:moveTo>
                  <a:lnTo>
                    <a:pt x="1" y="951"/>
                  </a:lnTo>
                  <a:lnTo>
                    <a:pt x="1" y="1664"/>
                  </a:lnTo>
                  <a:lnTo>
                    <a:pt x="1110" y="555"/>
                  </a:lnTo>
                  <a:lnTo>
                    <a:pt x="8280" y="7725"/>
                  </a:lnTo>
                  <a:lnTo>
                    <a:pt x="4873" y="11132"/>
                  </a:lnTo>
                  <a:lnTo>
                    <a:pt x="3447" y="12518"/>
                  </a:lnTo>
                  <a:lnTo>
                    <a:pt x="1110" y="14895"/>
                  </a:lnTo>
                  <a:lnTo>
                    <a:pt x="1" y="13746"/>
                  </a:lnTo>
                  <a:lnTo>
                    <a:pt x="1" y="14459"/>
                  </a:lnTo>
                  <a:lnTo>
                    <a:pt x="753" y="15212"/>
                  </a:lnTo>
                  <a:lnTo>
                    <a:pt x="912" y="15053"/>
                  </a:lnTo>
                  <a:lnTo>
                    <a:pt x="1268" y="15053"/>
                  </a:lnTo>
                  <a:lnTo>
                    <a:pt x="1466" y="15212"/>
                  </a:lnTo>
                  <a:lnTo>
                    <a:pt x="8795" y="7883"/>
                  </a:lnTo>
                  <a:lnTo>
                    <a:pt x="8795" y="7527"/>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24"/>
            <p:cNvSpPr/>
            <p:nvPr/>
          </p:nvSpPr>
          <p:spPr>
            <a:xfrm>
              <a:off x="1413000" y="5246125"/>
              <a:ext cx="14800" cy="14800"/>
            </a:xfrm>
            <a:custGeom>
              <a:avLst/>
              <a:gdLst/>
              <a:ahLst/>
              <a:cxnLst/>
              <a:rect l="l" t="t" r="r" b="b"/>
              <a:pathLst>
                <a:path w="592" h="592" extrusionOk="0">
                  <a:moveTo>
                    <a:pt x="592" y="0"/>
                  </a:moveTo>
                  <a:lnTo>
                    <a:pt x="433" y="159"/>
                  </a:lnTo>
                  <a:lnTo>
                    <a:pt x="0" y="592"/>
                  </a:lnTo>
                  <a:lnTo>
                    <a:pt x="5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24"/>
            <p:cNvSpPr/>
            <p:nvPr/>
          </p:nvSpPr>
          <p:spPr>
            <a:xfrm>
              <a:off x="1412925" y="5246125"/>
              <a:ext cx="39650" cy="14875"/>
            </a:xfrm>
            <a:custGeom>
              <a:avLst/>
              <a:gdLst/>
              <a:ahLst/>
              <a:cxnLst/>
              <a:rect l="l" t="t" r="r" b="b"/>
              <a:pathLst>
                <a:path w="1586" h="595" extrusionOk="0">
                  <a:moveTo>
                    <a:pt x="595" y="0"/>
                  </a:moveTo>
                  <a:lnTo>
                    <a:pt x="1" y="594"/>
                  </a:lnTo>
                  <a:lnTo>
                    <a:pt x="714" y="594"/>
                  </a:lnTo>
                  <a:lnTo>
                    <a:pt x="793" y="515"/>
                  </a:lnTo>
                  <a:lnTo>
                    <a:pt x="872" y="594"/>
                  </a:lnTo>
                  <a:lnTo>
                    <a:pt x="1585" y="594"/>
                  </a:lnTo>
                  <a:lnTo>
                    <a:pt x="1149" y="159"/>
                  </a:lnTo>
                  <a:lnTo>
                    <a:pt x="9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24"/>
            <p:cNvSpPr/>
            <p:nvPr/>
          </p:nvSpPr>
          <p:spPr>
            <a:xfrm>
              <a:off x="3814425" y="4042900"/>
              <a:ext cx="3000" cy="7950"/>
            </a:xfrm>
            <a:custGeom>
              <a:avLst/>
              <a:gdLst/>
              <a:ahLst/>
              <a:cxnLst/>
              <a:rect l="l" t="t" r="r" b="b"/>
              <a:pathLst>
                <a:path w="120" h="318" extrusionOk="0">
                  <a:moveTo>
                    <a:pt x="1" y="0"/>
                  </a:moveTo>
                  <a:lnTo>
                    <a:pt x="1" y="317"/>
                  </a:lnTo>
                  <a:lnTo>
                    <a:pt x="120" y="159"/>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4"/>
            <p:cNvSpPr/>
            <p:nvPr/>
          </p:nvSpPr>
          <p:spPr>
            <a:xfrm>
              <a:off x="3822350" y="3962675"/>
              <a:ext cx="684325" cy="688300"/>
            </a:xfrm>
            <a:custGeom>
              <a:avLst/>
              <a:gdLst/>
              <a:ahLst/>
              <a:cxnLst/>
              <a:rect l="l" t="t" r="r" b="b"/>
              <a:pathLst>
                <a:path w="27373" h="27532" extrusionOk="0">
                  <a:moveTo>
                    <a:pt x="555" y="3011"/>
                  </a:moveTo>
                  <a:lnTo>
                    <a:pt x="357" y="3209"/>
                  </a:lnTo>
                  <a:lnTo>
                    <a:pt x="555" y="3011"/>
                  </a:lnTo>
                  <a:close/>
                  <a:moveTo>
                    <a:pt x="3566" y="1"/>
                  </a:moveTo>
                  <a:lnTo>
                    <a:pt x="555" y="3011"/>
                  </a:lnTo>
                  <a:lnTo>
                    <a:pt x="3209" y="357"/>
                  </a:lnTo>
                  <a:lnTo>
                    <a:pt x="26858" y="23966"/>
                  </a:lnTo>
                  <a:lnTo>
                    <a:pt x="23808" y="27016"/>
                  </a:lnTo>
                  <a:lnTo>
                    <a:pt x="357" y="3526"/>
                  </a:lnTo>
                  <a:lnTo>
                    <a:pt x="357" y="3566"/>
                  </a:lnTo>
                  <a:lnTo>
                    <a:pt x="1" y="3883"/>
                  </a:lnTo>
                  <a:lnTo>
                    <a:pt x="3051" y="6933"/>
                  </a:lnTo>
                  <a:lnTo>
                    <a:pt x="23649" y="27531"/>
                  </a:lnTo>
                  <a:lnTo>
                    <a:pt x="24006" y="27531"/>
                  </a:lnTo>
                  <a:lnTo>
                    <a:pt x="24164" y="27373"/>
                  </a:lnTo>
                  <a:lnTo>
                    <a:pt x="27214" y="24323"/>
                  </a:lnTo>
                  <a:lnTo>
                    <a:pt x="27373" y="24164"/>
                  </a:lnTo>
                  <a:lnTo>
                    <a:pt x="27373" y="23808"/>
                  </a:lnTo>
                  <a:lnTo>
                    <a:pt x="27214" y="23610"/>
                  </a:lnTo>
                  <a:lnTo>
                    <a:pt x="10260" y="6695"/>
                  </a:lnTo>
                  <a:lnTo>
                    <a:pt x="6616" y="3011"/>
                  </a:lnTo>
                  <a:lnTo>
                    <a:pt x="356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24"/>
            <p:cNvSpPr/>
            <p:nvPr/>
          </p:nvSpPr>
          <p:spPr>
            <a:xfrm>
              <a:off x="2635950" y="2847575"/>
              <a:ext cx="587300" cy="587300"/>
            </a:xfrm>
            <a:custGeom>
              <a:avLst/>
              <a:gdLst/>
              <a:ahLst/>
              <a:cxnLst/>
              <a:rect l="l" t="t" r="r" b="b"/>
              <a:pathLst>
                <a:path w="23492" h="23492" extrusionOk="0">
                  <a:moveTo>
                    <a:pt x="23491" y="23491"/>
                  </a:moveTo>
                  <a:lnTo>
                    <a:pt x="1" y="1"/>
                  </a:lnTo>
                  <a:lnTo>
                    <a:pt x="1" y="1"/>
                  </a:lnTo>
                  <a:lnTo>
                    <a:pt x="3210" y="3209"/>
                  </a:lnTo>
                  <a:lnTo>
                    <a:pt x="23491" y="2349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4"/>
            <p:cNvSpPr/>
            <p:nvPr/>
          </p:nvSpPr>
          <p:spPr>
            <a:xfrm>
              <a:off x="2627050" y="2754500"/>
              <a:ext cx="671450" cy="604100"/>
            </a:xfrm>
            <a:custGeom>
              <a:avLst/>
              <a:gdLst/>
              <a:ahLst/>
              <a:cxnLst/>
              <a:rect l="l" t="t" r="r" b="b"/>
              <a:pathLst>
                <a:path w="26858" h="24164" extrusionOk="0">
                  <a:moveTo>
                    <a:pt x="3249" y="515"/>
                  </a:moveTo>
                  <a:lnTo>
                    <a:pt x="3230" y="534"/>
                  </a:lnTo>
                  <a:lnTo>
                    <a:pt x="3230" y="534"/>
                  </a:lnTo>
                  <a:lnTo>
                    <a:pt x="6053" y="3324"/>
                  </a:lnTo>
                  <a:lnTo>
                    <a:pt x="6053" y="3324"/>
                  </a:lnTo>
                  <a:lnTo>
                    <a:pt x="3249" y="515"/>
                  </a:lnTo>
                  <a:close/>
                  <a:moveTo>
                    <a:pt x="3051" y="0"/>
                  </a:moveTo>
                  <a:lnTo>
                    <a:pt x="0" y="3050"/>
                  </a:lnTo>
                  <a:lnTo>
                    <a:pt x="357" y="3407"/>
                  </a:lnTo>
                  <a:lnTo>
                    <a:pt x="3230" y="534"/>
                  </a:lnTo>
                  <a:lnTo>
                    <a:pt x="3230" y="534"/>
                  </a:lnTo>
                  <a:lnTo>
                    <a:pt x="3051" y="357"/>
                  </a:lnTo>
                  <a:lnTo>
                    <a:pt x="3051" y="0"/>
                  </a:lnTo>
                  <a:close/>
                  <a:moveTo>
                    <a:pt x="6053" y="3324"/>
                  </a:moveTo>
                  <a:lnTo>
                    <a:pt x="7043" y="4316"/>
                  </a:lnTo>
                  <a:lnTo>
                    <a:pt x="7043" y="4316"/>
                  </a:lnTo>
                  <a:lnTo>
                    <a:pt x="6457" y="3724"/>
                  </a:lnTo>
                  <a:lnTo>
                    <a:pt x="6053" y="3324"/>
                  </a:lnTo>
                  <a:close/>
                  <a:moveTo>
                    <a:pt x="7043" y="4316"/>
                  </a:moveTo>
                  <a:lnTo>
                    <a:pt x="10102" y="7408"/>
                  </a:lnTo>
                  <a:lnTo>
                    <a:pt x="26858" y="24164"/>
                  </a:lnTo>
                  <a:lnTo>
                    <a:pt x="7043" y="431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4"/>
            <p:cNvSpPr/>
            <p:nvPr/>
          </p:nvSpPr>
          <p:spPr>
            <a:xfrm>
              <a:off x="2619125" y="2839650"/>
              <a:ext cx="3975" cy="7950"/>
            </a:xfrm>
            <a:custGeom>
              <a:avLst/>
              <a:gdLst/>
              <a:ahLst/>
              <a:cxnLst/>
              <a:rect l="l" t="t" r="r" b="b"/>
              <a:pathLst>
                <a:path w="159" h="318" extrusionOk="0">
                  <a:moveTo>
                    <a:pt x="1" y="1"/>
                  </a:moveTo>
                  <a:lnTo>
                    <a:pt x="1" y="318"/>
                  </a:lnTo>
                  <a:lnTo>
                    <a:pt x="159" y="1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4"/>
            <p:cNvSpPr/>
            <p:nvPr/>
          </p:nvSpPr>
          <p:spPr>
            <a:xfrm>
              <a:off x="2703300" y="2239525"/>
              <a:ext cx="609075" cy="608075"/>
            </a:xfrm>
            <a:custGeom>
              <a:avLst/>
              <a:gdLst/>
              <a:ahLst/>
              <a:cxnLst/>
              <a:rect l="l" t="t" r="r" b="b"/>
              <a:pathLst>
                <a:path w="24363" h="24323" extrusionOk="0">
                  <a:moveTo>
                    <a:pt x="23847" y="3566"/>
                  </a:moveTo>
                  <a:lnTo>
                    <a:pt x="23847" y="3566"/>
                  </a:lnTo>
                  <a:lnTo>
                    <a:pt x="23847" y="3566"/>
                  </a:lnTo>
                  <a:lnTo>
                    <a:pt x="23847" y="3566"/>
                  </a:lnTo>
                  <a:close/>
                  <a:moveTo>
                    <a:pt x="20639" y="1"/>
                  </a:moveTo>
                  <a:lnTo>
                    <a:pt x="1" y="20599"/>
                  </a:lnTo>
                  <a:lnTo>
                    <a:pt x="1" y="20956"/>
                  </a:lnTo>
                  <a:lnTo>
                    <a:pt x="3368" y="24323"/>
                  </a:lnTo>
                  <a:lnTo>
                    <a:pt x="3368" y="24006"/>
                  </a:lnTo>
                  <a:lnTo>
                    <a:pt x="23847" y="3566"/>
                  </a:lnTo>
                  <a:lnTo>
                    <a:pt x="23808" y="3566"/>
                  </a:lnTo>
                  <a:lnTo>
                    <a:pt x="3566" y="23808"/>
                  </a:lnTo>
                  <a:lnTo>
                    <a:pt x="516" y="20797"/>
                  </a:lnTo>
                  <a:lnTo>
                    <a:pt x="20797" y="516"/>
                  </a:lnTo>
                  <a:lnTo>
                    <a:pt x="23847" y="3566"/>
                  </a:lnTo>
                  <a:lnTo>
                    <a:pt x="23847" y="3566"/>
                  </a:lnTo>
                  <a:lnTo>
                    <a:pt x="24006" y="3407"/>
                  </a:lnTo>
                  <a:lnTo>
                    <a:pt x="24362" y="3407"/>
                  </a:lnTo>
                  <a:lnTo>
                    <a:pt x="24164" y="3209"/>
                  </a:lnTo>
                  <a:lnTo>
                    <a:pt x="21154" y="159"/>
                  </a:lnTo>
                  <a:lnTo>
                    <a:pt x="209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4"/>
            <p:cNvSpPr/>
            <p:nvPr/>
          </p:nvSpPr>
          <p:spPr>
            <a:xfrm>
              <a:off x="2787475" y="2324700"/>
              <a:ext cx="616000" cy="615000"/>
            </a:xfrm>
            <a:custGeom>
              <a:avLst/>
              <a:gdLst/>
              <a:ahLst/>
              <a:cxnLst/>
              <a:rect l="l" t="t" r="r" b="b"/>
              <a:pathLst>
                <a:path w="24640" h="24600" extrusionOk="0">
                  <a:moveTo>
                    <a:pt x="24125" y="3843"/>
                  </a:moveTo>
                  <a:lnTo>
                    <a:pt x="10419" y="17549"/>
                  </a:lnTo>
                  <a:lnTo>
                    <a:pt x="7369" y="20599"/>
                  </a:lnTo>
                  <a:lnTo>
                    <a:pt x="24125" y="3843"/>
                  </a:lnTo>
                  <a:close/>
                  <a:moveTo>
                    <a:pt x="20599" y="0"/>
                  </a:moveTo>
                  <a:lnTo>
                    <a:pt x="1" y="20599"/>
                  </a:lnTo>
                  <a:lnTo>
                    <a:pt x="1" y="20955"/>
                  </a:lnTo>
                  <a:lnTo>
                    <a:pt x="3685" y="24600"/>
                  </a:lnTo>
                  <a:lnTo>
                    <a:pt x="3685" y="24283"/>
                  </a:lnTo>
                  <a:lnTo>
                    <a:pt x="3883" y="24085"/>
                  </a:lnTo>
                  <a:lnTo>
                    <a:pt x="555" y="20757"/>
                  </a:lnTo>
                  <a:lnTo>
                    <a:pt x="20797" y="515"/>
                  </a:lnTo>
                  <a:lnTo>
                    <a:pt x="24125" y="3843"/>
                  </a:lnTo>
                  <a:lnTo>
                    <a:pt x="24125" y="3843"/>
                  </a:lnTo>
                  <a:lnTo>
                    <a:pt x="24283" y="3684"/>
                  </a:lnTo>
                  <a:lnTo>
                    <a:pt x="24640" y="3684"/>
                  </a:lnTo>
                  <a:lnTo>
                    <a:pt x="24442" y="3486"/>
                  </a:lnTo>
                  <a:lnTo>
                    <a:pt x="21154" y="159"/>
                  </a:lnTo>
                  <a:lnTo>
                    <a:pt x="2095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4"/>
            <p:cNvSpPr/>
            <p:nvPr/>
          </p:nvSpPr>
          <p:spPr>
            <a:xfrm>
              <a:off x="2879575" y="2839650"/>
              <a:ext cx="511025" cy="518950"/>
            </a:xfrm>
            <a:custGeom>
              <a:avLst/>
              <a:gdLst/>
              <a:ahLst/>
              <a:cxnLst/>
              <a:rect l="l" t="t" r="r" b="b"/>
              <a:pathLst>
                <a:path w="20441" h="20758" extrusionOk="0">
                  <a:moveTo>
                    <a:pt x="3685" y="1"/>
                  </a:moveTo>
                  <a:lnTo>
                    <a:pt x="1" y="3645"/>
                  </a:lnTo>
                  <a:lnTo>
                    <a:pt x="1" y="4002"/>
                  </a:lnTo>
                  <a:lnTo>
                    <a:pt x="16757" y="20758"/>
                  </a:lnTo>
                  <a:lnTo>
                    <a:pt x="16955" y="20599"/>
                  </a:lnTo>
                  <a:lnTo>
                    <a:pt x="17113" y="20401"/>
                  </a:lnTo>
                  <a:lnTo>
                    <a:pt x="555" y="3843"/>
                  </a:lnTo>
                  <a:lnTo>
                    <a:pt x="3843" y="516"/>
                  </a:lnTo>
                  <a:lnTo>
                    <a:pt x="20441" y="17074"/>
                  </a:lnTo>
                  <a:lnTo>
                    <a:pt x="3685" y="318"/>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4"/>
            <p:cNvSpPr/>
            <p:nvPr/>
          </p:nvSpPr>
          <p:spPr>
            <a:xfrm>
              <a:off x="2971675" y="2763400"/>
              <a:ext cx="495175" cy="503100"/>
            </a:xfrm>
            <a:custGeom>
              <a:avLst/>
              <a:gdLst/>
              <a:ahLst/>
              <a:cxnLst/>
              <a:rect l="l" t="t" r="r" b="b"/>
              <a:pathLst>
                <a:path w="19807" h="20124" extrusionOk="0">
                  <a:moveTo>
                    <a:pt x="3051" y="1"/>
                  </a:moveTo>
                  <a:lnTo>
                    <a:pt x="1" y="3051"/>
                  </a:lnTo>
                  <a:lnTo>
                    <a:pt x="1" y="3368"/>
                  </a:lnTo>
                  <a:lnTo>
                    <a:pt x="16757" y="20124"/>
                  </a:lnTo>
                  <a:lnTo>
                    <a:pt x="16915" y="19966"/>
                  </a:lnTo>
                  <a:lnTo>
                    <a:pt x="17113" y="19767"/>
                  </a:lnTo>
                  <a:lnTo>
                    <a:pt x="516" y="3209"/>
                  </a:lnTo>
                  <a:lnTo>
                    <a:pt x="3209" y="516"/>
                  </a:lnTo>
                  <a:lnTo>
                    <a:pt x="19807" y="17074"/>
                  </a:lnTo>
                  <a:lnTo>
                    <a:pt x="9270" y="6537"/>
                  </a:lnTo>
                  <a:lnTo>
                    <a:pt x="6101" y="3368"/>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24"/>
            <p:cNvSpPr/>
            <p:nvPr/>
          </p:nvSpPr>
          <p:spPr>
            <a:xfrm>
              <a:off x="3047925" y="2416800"/>
              <a:ext cx="431800" cy="430800"/>
            </a:xfrm>
            <a:custGeom>
              <a:avLst/>
              <a:gdLst/>
              <a:ahLst/>
              <a:cxnLst/>
              <a:rect l="l" t="t" r="r" b="b"/>
              <a:pathLst>
                <a:path w="17272" h="17232" extrusionOk="0">
                  <a:moveTo>
                    <a:pt x="13865" y="0"/>
                  </a:moveTo>
                  <a:lnTo>
                    <a:pt x="1" y="13865"/>
                  </a:lnTo>
                  <a:lnTo>
                    <a:pt x="1" y="14221"/>
                  </a:lnTo>
                  <a:lnTo>
                    <a:pt x="3051" y="17232"/>
                  </a:lnTo>
                  <a:lnTo>
                    <a:pt x="3051" y="16915"/>
                  </a:lnTo>
                  <a:lnTo>
                    <a:pt x="3249" y="16717"/>
                  </a:lnTo>
                  <a:lnTo>
                    <a:pt x="3249" y="16717"/>
                  </a:lnTo>
                  <a:lnTo>
                    <a:pt x="516" y="14023"/>
                  </a:lnTo>
                  <a:lnTo>
                    <a:pt x="14063" y="515"/>
                  </a:lnTo>
                  <a:lnTo>
                    <a:pt x="16737" y="3189"/>
                  </a:lnTo>
                  <a:lnTo>
                    <a:pt x="3249" y="16717"/>
                  </a:lnTo>
                  <a:lnTo>
                    <a:pt x="3249" y="16717"/>
                  </a:lnTo>
                  <a:lnTo>
                    <a:pt x="16915" y="3051"/>
                  </a:lnTo>
                  <a:lnTo>
                    <a:pt x="17272" y="3051"/>
                  </a:lnTo>
                  <a:lnTo>
                    <a:pt x="17074" y="2853"/>
                  </a:lnTo>
                  <a:lnTo>
                    <a:pt x="14380" y="159"/>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24"/>
            <p:cNvSpPr/>
            <p:nvPr/>
          </p:nvSpPr>
          <p:spPr>
            <a:xfrm>
              <a:off x="3375725" y="2680225"/>
              <a:ext cx="83200" cy="83200"/>
            </a:xfrm>
            <a:custGeom>
              <a:avLst/>
              <a:gdLst/>
              <a:ahLst/>
              <a:cxnLst/>
              <a:rect l="l" t="t" r="r" b="b"/>
              <a:pathLst>
                <a:path w="3328" h="3328" extrusionOk="0">
                  <a:moveTo>
                    <a:pt x="3328" y="0"/>
                  </a:moveTo>
                  <a:lnTo>
                    <a:pt x="0" y="3328"/>
                  </a:lnTo>
                  <a:lnTo>
                    <a:pt x="0" y="332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4"/>
            <p:cNvSpPr/>
            <p:nvPr/>
          </p:nvSpPr>
          <p:spPr>
            <a:xfrm>
              <a:off x="3124175" y="2492075"/>
              <a:ext cx="434775" cy="434750"/>
            </a:xfrm>
            <a:custGeom>
              <a:avLst/>
              <a:gdLst/>
              <a:ahLst/>
              <a:cxnLst/>
              <a:rect l="l" t="t" r="r" b="b"/>
              <a:pathLst>
                <a:path w="17391" h="17390" extrusionOk="0">
                  <a:moveTo>
                    <a:pt x="13865" y="0"/>
                  </a:moveTo>
                  <a:lnTo>
                    <a:pt x="1" y="13904"/>
                  </a:lnTo>
                  <a:lnTo>
                    <a:pt x="1" y="14221"/>
                  </a:lnTo>
                  <a:lnTo>
                    <a:pt x="3170" y="17390"/>
                  </a:lnTo>
                  <a:lnTo>
                    <a:pt x="3170" y="17033"/>
                  </a:lnTo>
                  <a:lnTo>
                    <a:pt x="3328" y="16875"/>
                  </a:lnTo>
                  <a:lnTo>
                    <a:pt x="516" y="14062"/>
                  </a:lnTo>
                  <a:lnTo>
                    <a:pt x="14063" y="515"/>
                  </a:lnTo>
                  <a:lnTo>
                    <a:pt x="16876" y="3327"/>
                  </a:lnTo>
                  <a:lnTo>
                    <a:pt x="17034" y="3169"/>
                  </a:lnTo>
                  <a:lnTo>
                    <a:pt x="17391" y="3169"/>
                  </a:lnTo>
                  <a:lnTo>
                    <a:pt x="17193" y="3011"/>
                  </a:lnTo>
                  <a:lnTo>
                    <a:pt x="14380" y="158"/>
                  </a:lnTo>
                  <a:lnTo>
                    <a:pt x="1422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24"/>
            <p:cNvSpPr/>
            <p:nvPr/>
          </p:nvSpPr>
          <p:spPr>
            <a:xfrm>
              <a:off x="3203400" y="2839650"/>
              <a:ext cx="272375" cy="350600"/>
            </a:xfrm>
            <a:custGeom>
              <a:avLst/>
              <a:gdLst/>
              <a:ahLst/>
              <a:cxnLst/>
              <a:rect l="l" t="t" r="r" b="b"/>
              <a:pathLst>
                <a:path w="10895" h="14024" extrusionOk="0">
                  <a:moveTo>
                    <a:pt x="3130" y="1"/>
                  </a:moveTo>
                  <a:lnTo>
                    <a:pt x="1" y="3130"/>
                  </a:lnTo>
                  <a:lnTo>
                    <a:pt x="1" y="3487"/>
                  </a:lnTo>
                  <a:lnTo>
                    <a:pt x="10538" y="14024"/>
                  </a:lnTo>
                  <a:lnTo>
                    <a:pt x="10696" y="13865"/>
                  </a:lnTo>
                  <a:lnTo>
                    <a:pt x="10894" y="13707"/>
                  </a:lnTo>
                  <a:lnTo>
                    <a:pt x="516" y="3328"/>
                  </a:lnTo>
                  <a:lnTo>
                    <a:pt x="3328" y="516"/>
                  </a:lnTo>
                  <a:lnTo>
                    <a:pt x="3328" y="516"/>
                  </a:lnTo>
                  <a:lnTo>
                    <a:pt x="3130" y="318"/>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24"/>
            <p:cNvSpPr/>
            <p:nvPr/>
          </p:nvSpPr>
          <p:spPr>
            <a:xfrm>
              <a:off x="3373750" y="2779250"/>
              <a:ext cx="251550" cy="252550"/>
            </a:xfrm>
            <a:custGeom>
              <a:avLst/>
              <a:gdLst/>
              <a:ahLst/>
              <a:cxnLst/>
              <a:rect l="l" t="t" r="r" b="b"/>
              <a:pathLst>
                <a:path w="10062" h="10102" extrusionOk="0">
                  <a:moveTo>
                    <a:pt x="0" y="1"/>
                  </a:moveTo>
                  <a:lnTo>
                    <a:pt x="10062" y="10102"/>
                  </a:lnTo>
                  <a:lnTo>
                    <a:pt x="2733" y="2734"/>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4"/>
            <p:cNvSpPr/>
            <p:nvPr/>
          </p:nvSpPr>
          <p:spPr>
            <a:xfrm>
              <a:off x="3281650" y="2759450"/>
              <a:ext cx="272350" cy="352575"/>
            </a:xfrm>
            <a:custGeom>
              <a:avLst/>
              <a:gdLst/>
              <a:ahLst/>
              <a:cxnLst/>
              <a:rect l="l" t="t" r="r" b="b"/>
              <a:pathLst>
                <a:path w="10894" h="14103" extrusionOk="0">
                  <a:moveTo>
                    <a:pt x="3209" y="0"/>
                  </a:moveTo>
                  <a:lnTo>
                    <a:pt x="0" y="3209"/>
                  </a:lnTo>
                  <a:lnTo>
                    <a:pt x="0" y="3526"/>
                  </a:lnTo>
                  <a:lnTo>
                    <a:pt x="10577" y="14102"/>
                  </a:lnTo>
                  <a:lnTo>
                    <a:pt x="10735" y="13904"/>
                  </a:lnTo>
                  <a:lnTo>
                    <a:pt x="10894" y="13746"/>
                  </a:lnTo>
                  <a:lnTo>
                    <a:pt x="555" y="3367"/>
                  </a:lnTo>
                  <a:lnTo>
                    <a:pt x="3407" y="515"/>
                  </a:lnTo>
                  <a:lnTo>
                    <a:pt x="3209" y="357"/>
                  </a:lnTo>
                  <a:lnTo>
                    <a:pt x="320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24"/>
            <p:cNvSpPr/>
            <p:nvPr/>
          </p:nvSpPr>
          <p:spPr>
            <a:xfrm>
              <a:off x="3361850" y="2571275"/>
              <a:ext cx="272375" cy="276325"/>
            </a:xfrm>
            <a:custGeom>
              <a:avLst/>
              <a:gdLst/>
              <a:ahLst/>
              <a:cxnLst/>
              <a:rect l="l" t="t" r="r" b="b"/>
              <a:pathLst>
                <a:path w="10895" h="11053" extrusionOk="0">
                  <a:moveTo>
                    <a:pt x="7527" y="1"/>
                  </a:moveTo>
                  <a:lnTo>
                    <a:pt x="1" y="7527"/>
                  </a:lnTo>
                  <a:lnTo>
                    <a:pt x="1" y="7884"/>
                  </a:lnTo>
                  <a:lnTo>
                    <a:pt x="199" y="8042"/>
                  </a:lnTo>
                  <a:lnTo>
                    <a:pt x="476" y="8320"/>
                  </a:lnTo>
                  <a:lnTo>
                    <a:pt x="3209" y="11053"/>
                  </a:lnTo>
                  <a:lnTo>
                    <a:pt x="3209" y="10736"/>
                  </a:lnTo>
                  <a:lnTo>
                    <a:pt x="10577" y="3368"/>
                  </a:lnTo>
                  <a:lnTo>
                    <a:pt x="3368" y="10538"/>
                  </a:lnTo>
                  <a:lnTo>
                    <a:pt x="555" y="7686"/>
                  </a:lnTo>
                  <a:lnTo>
                    <a:pt x="3883" y="4358"/>
                  </a:lnTo>
                  <a:lnTo>
                    <a:pt x="7686" y="516"/>
                  </a:lnTo>
                  <a:lnTo>
                    <a:pt x="10577" y="3368"/>
                  </a:lnTo>
                  <a:lnTo>
                    <a:pt x="10736" y="3210"/>
                  </a:lnTo>
                  <a:lnTo>
                    <a:pt x="10894" y="3012"/>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24"/>
            <p:cNvSpPr/>
            <p:nvPr/>
          </p:nvSpPr>
          <p:spPr>
            <a:xfrm>
              <a:off x="3728275" y="2646550"/>
              <a:ext cx="188175" cy="188175"/>
            </a:xfrm>
            <a:custGeom>
              <a:avLst/>
              <a:gdLst/>
              <a:ahLst/>
              <a:cxnLst/>
              <a:rect l="l" t="t" r="r" b="b"/>
              <a:pathLst>
                <a:path w="7527" h="7527" extrusionOk="0">
                  <a:moveTo>
                    <a:pt x="3764" y="1"/>
                  </a:moveTo>
                  <a:lnTo>
                    <a:pt x="0" y="3764"/>
                  </a:lnTo>
                  <a:lnTo>
                    <a:pt x="1387" y="5150"/>
                  </a:lnTo>
                  <a:lnTo>
                    <a:pt x="3764" y="7527"/>
                  </a:lnTo>
                  <a:lnTo>
                    <a:pt x="6101" y="5190"/>
                  </a:lnTo>
                  <a:lnTo>
                    <a:pt x="7527" y="3764"/>
                  </a:lnTo>
                  <a:lnTo>
                    <a:pt x="376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24"/>
            <p:cNvSpPr/>
            <p:nvPr/>
          </p:nvSpPr>
          <p:spPr>
            <a:xfrm>
              <a:off x="3634200" y="2749550"/>
              <a:ext cx="179275" cy="179275"/>
            </a:xfrm>
            <a:custGeom>
              <a:avLst/>
              <a:gdLst/>
              <a:ahLst/>
              <a:cxnLst/>
              <a:rect l="l" t="t" r="r" b="b"/>
              <a:pathLst>
                <a:path w="7171" h="7171" extrusionOk="0">
                  <a:moveTo>
                    <a:pt x="3407" y="0"/>
                  </a:moveTo>
                  <a:lnTo>
                    <a:pt x="0" y="3407"/>
                  </a:lnTo>
                  <a:lnTo>
                    <a:pt x="3763" y="7170"/>
                  </a:lnTo>
                  <a:lnTo>
                    <a:pt x="7170" y="3763"/>
                  </a:lnTo>
                  <a:lnTo>
                    <a:pt x="4754"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4"/>
            <p:cNvSpPr/>
            <p:nvPr/>
          </p:nvSpPr>
          <p:spPr>
            <a:xfrm>
              <a:off x="3737175" y="2852525"/>
              <a:ext cx="170375" cy="170375"/>
            </a:xfrm>
            <a:custGeom>
              <a:avLst/>
              <a:gdLst/>
              <a:ahLst/>
              <a:cxnLst/>
              <a:rect l="l" t="t" r="r" b="b"/>
              <a:pathLst>
                <a:path w="6815" h="6815" extrusionOk="0">
                  <a:moveTo>
                    <a:pt x="3408" y="1"/>
                  </a:moveTo>
                  <a:lnTo>
                    <a:pt x="952" y="2457"/>
                  </a:lnTo>
                  <a:lnTo>
                    <a:pt x="1" y="3408"/>
                  </a:lnTo>
                  <a:lnTo>
                    <a:pt x="3408" y="6814"/>
                  </a:lnTo>
                  <a:lnTo>
                    <a:pt x="6814" y="3408"/>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4"/>
            <p:cNvSpPr/>
            <p:nvPr/>
          </p:nvSpPr>
          <p:spPr>
            <a:xfrm>
              <a:off x="3831275" y="2749550"/>
              <a:ext cx="179275" cy="179275"/>
            </a:xfrm>
            <a:custGeom>
              <a:avLst/>
              <a:gdLst/>
              <a:ahLst/>
              <a:cxnLst/>
              <a:rect l="l" t="t" r="r" b="b"/>
              <a:pathLst>
                <a:path w="7171" h="7171" extrusionOk="0">
                  <a:moveTo>
                    <a:pt x="3763" y="0"/>
                  </a:moveTo>
                  <a:lnTo>
                    <a:pt x="0" y="3763"/>
                  </a:lnTo>
                  <a:lnTo>
                    <a:pt x="2417" y="6180"/>
                  </a:lnTo>
                  <a:lnTo>
                    <a:pt x="3407" y="7170"/>
                  </a:lnTo>
                  <a:lnTo>
                    <a:pt x="7170" y="3407"/>
                  </a:lnTo>
                  <a:lnTo>
                    <a:pt x="376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24"/>
            <p:cNvSpPr/>
            <p:nvPr/>
          </p:nvSpPr>
          <p:spPr>
            <a:xfrm>
              <a:off x="3442075" y="2651500"/>
              <a:ext cx="265325" cy="380300"/>
            </a:xfrm>
            <a:custGeom>
              <a:avLst/>
              <a:gdLst/>
              <a:ahLst/>
              <a:cxnLst/>
              <a:rect l="l" t="t" r="r" b="b"/>
              <a:pathLst>
                <a:path w="10613" h="15212" extrusionOk="0">
                  <a:moveTo>
                    <a:pt x="7527" y="1"/>
                  </a:moveTo>
                  <a:lnTo>
                    <a:pt x="0" y="7527"/>
                  </a:lnTo>
                  <a:lnTo>
                    <a:pt x="0" y="7844"/>
                  </a:lnTo>
                  <a:lnTo>
                    <a:pt x="7329" y="15212"/>
                  </a:lnTo>
                  <a:lnTo>
                    <a:pt x="7685" y="14855"/>
                  </a:lnTo>
                  <a:lnTo>
                    <a:pt x="515" y="7685"/>
                  </a:lnTo>
                  <a:lnTo>
                    <a:pt x="7685" y="516"/>
                  </a:lnTo>
                  <a:lnTo>
                    <a:pt x="10613" y="3443"/>
                  </a:lnTo>
                  <a:lnTo>
                    <a:pt x="7527" y="357"/>
                  </a:lnTo>
                  <a:lnTo>
                    <a:pt x="7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24"/>
            <p:cNvSpPr/>
            <p:nvPr/>
          </p:nvSpPr>
          <p:spPr>
            <a:xfrm>
              <a:off x="3760950" y="2852525"/>
              <a:ext cx="61425" cy="61425"/>
            </a:xfrm>
            <a:custGeom>
              <a:avLst/>
              <a:gdLst/>
              <a:ahLst/>
              <a:cxnLst/>
              <a:rect l="l" t="t" r="r" b="b"/>
              <a:pathLst>
                <a:path w="2457" h="2457" extrusionOk="0">
                  <a:moveTo>
                    <a:pt x="2457" y="1"/>
                  </a:moveTo>
                  <a:lnTo>
                    <a:pt x="1" y="2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24"/>
            <p:cNvSpPr/>
            <p:nvPr/>
          </p:nvSpPr>
          <p:spPr>
            <a:xfrm>
              <a:off x="3762925" y="2775300"/>
              <a:ext cx="59450" cy="59425"/>
            </a:xfrm>
            <a:custGeom>
              <a:avLst/>
              <a:gdLst/>
              <a:ahLst/>
              <a:cxnLst/>
              <a:rect l="l" t="t" r="r" b="b"/>
              <a:pathLst>
                <a:path w="2378" h="2377" extrusionOk="0">
                  <a:moveTo>
                    <a:pt x="1" y="0"/>
                  </a:moveTo>
                  <a:lnTo>
                    <a:pt x="2378" y="2377"/>
                  </a:lnTo>
                  <a:lnTo>
                    <a:pt x="2378" y="237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4"/>
            <p:cNvSpPr/>
            <p:nvPr/>
          </p:nvSpPr>
          <p:spPr>
            <a:xfrm>
              <a:off x="4019425" y="2839650"/>
              <a:ext cx="263450" cy="272375"/>
            </a:xfrm>
            <a:custGeom>
              <a:avLst/>
              <a:gdLst/>
              <a:ahLst/>
              <a:cxnLst/>
              <a:rect l="l" t="t" r="r" b="b"/>
              <a:pathLst>
                <a:path w="10538" h="10895" extrusionOk="0">
                  <a:moveTo>
                    <a:pt x="7329" y="1"/>
                  </a:moveTo>
                  <a:lnTo>
                    <a:pt x="7329" y="318"/>
                  </a:lnTo>
                  <a:lnTo>
                    <a:pt x="1" y="7686"/>
                  </a:lnTo>
                  <a:lnTo>
                    <a:pt x="7170" y="516"/>
                  </a:lnTo>
                  <a:lnTo>
                    <a:pt x="10022" y="3368"/>
                  </a:lnTo>
                  <a:lnTo>
                    <a:pt x="6655" y="6695"/>
                  </a:lnTo>
                  <a:lnTo>
                    <a:pt x="2853" y="10538"/>
                  </a:lnTo>
                  <a:lnTo>
                    <a:pt x="3011" y="10696"/>
                  </a:lnTo>
                  <a:lnTo>
                    <a:pt x="3209" y="10894"/>
                  </a:lnTo>
                  <a:lnTo>
                    <a:pt x="10537" y="3526"/>
                  </a:lnTo>
                  <a:lnTo>
                    <a:pt x="10537" y="3408"/>
                  </a:lnTo>
                  <a:lnTo>
                    <a:pt x="10537" y="3328"/>
                  </a:lnTo>
                  <a:lnTo>
                    <a:pt x="10537" y="3170"/>
                  </a:lnTo>
                  <a:lnTo>
                    <a:pt x="10379" y="3012"/>
                  </a:lnTo>
                  <a:lnTo>
                    <a:pt x="10062" y="2734"/>
                  </a:lnTo>
                  <a:lnTo>
                    <a:pt x="732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4"/>
            <p:cNvSpPr/>
            <p:nvPr/>
          </p:nvSpPr>
          <p:spPr>
            <a:xfrm>
              <a:off x="3822350" y="2852525"/>
              <a:ext cx="179275" cy="179275"/>
            </a:xfrm>
            <a:custGeom>
              <a:avLst/>
              <a:gdLst/>
              <a:ahLst/>
              <a:cxnLst/>
              <a:rect l="l" t="t" r="r" b="b"/>
              <a:pathLst>
                <a:path w="7171" h="7171" extrusionOk="0">
                  <a:moveTo>
                    <a:pt x="1" y="1"/>
                  </a:moveTo>
                  <a:lnTo>
                    <a:pt x="3407" y="3408"/>
                  </a:lnTo>
                  <a:lnTo>
                    <a:pt x="7171" y="7171"/>
                  </a:lnTo>
                  <a:lnTo>
                    <a:pt x="2298" y="2259"/>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4"/>
            <p:cNvSpPr/>
            <p:nvPr/>
          </p:nvSpPr>
          <p:spPr>
            <a:xfrm>
              <a:off x="3966550" y="2655475"/>
              <a:ext cx="236100" cy="376325"/>
            </a:xfrm>
            <a:custGeom>
              <a:avLst/>
              <a:gdLst/>
              <a:ahLst/>
              <a:cxnLst/>
              <a:rect l="l" t="t" r="r" b="b"/>
              <a:pathLst>
                <a:path w="9444" h="15053" extrusionOk="0">
                  <a:moveTo>
                    <a:pt x="2116" y="0"/>
                  </a:moveTo>
                  <a:lnTo>
                    <a:pt x="1759" y="357"/>
                  </a:lnTo>
                  <a:lnTo>
                    <a:pt x="8929" y="7526"/>
                  </a:lnTo>
                  <a:lnTo>
                    <a:pt x="1759" y="14696"/>
                  </a:lnTo>
                  <a:lnTo>
                    <a:pt x="0" y="12937"/>
                  </a:lnTo>
                  <a:lnTo>
                    <a:pt x="1917" y="14855"/>
                  </a:lnTo>
                  <a:lnTo>
                    <a:pt x="2116" y="15053"/>
                  </a:lnTo>
                  <a:lnTo>
                    <a:pt x="9444" y="7685"/>
                  </a:lnTo>
                  <a:lnTo>
                    <a:pt x="9444" y="7368"/>
                  </a:lnTo>
                  <a:lnTo>
                    <a:pt x="211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4"/>
            <p:cNvSpPr/>
            <p:nvPr/>
          </p:nvSpPr>
          <p:spPr>
            <a:xfrm>
              <a:off x="3822350" y="2776275"/>
              <a:ext cx="58450" cy="58450"/>
            </a:xfrm>
            <a:custGeom>
              <a:avLst/>
              <a:gdLst/>
              <a:ahLst/>
              <a:cxnLst/>
              <a:rect l="l" t="t" r="r" b="b"/>
              <a:pathLst>
                <a:path w="2338" h="2338" extrusionOk="0">
                  <a:moveTo>
                    <a:pt x="1" y="2338"/>
                  </a:moveTo>
                  <a:lnTo>
                    <a:pt x="1" y="2338"/>
                  </a:lnTo>
                  <a:lnTo>
                    <a:pt x="1" y="2338"/>
                  </a:lnTo>
                  <a:lnTo>
                    <a:pt x="233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4"/>
            <p:cNvSpPr/>
            <p:nvPr/>
          </p:nvSpPr>
          <p:spPr>
            <a:xfrm>
              <a:off x="3822350" y="2852525"/>
              <a:ext cx="57475" cy="56475"/>
            </a:xfrm>
            <a:custGeom>
              <a:avLst/>
              <a:gdLst/>
              <a:ahLst/>
              <a:cxnLst/>
              <a:rect l="l" t="t" r="r" b="b"/>
              <a:pathLst>
                <a:path w="2299" h="2259" extrusionOk="0">
                  <a:moveTo>
                    <a:pt x="2298"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4"/>
            <p:cNvSpPr/>
            <p:nvPr/>
          </p:nvSpPr>
          <p:spPr>
            <a:xfrm>
              <a:off x="3818400" y="2383125"/>
              <a:ext cx="276325" cy="366450"/>
            </a:xfrm>
            <a:custGeom>
              <a:avLst/>
              <a:gdLst/>
              <a:ahLst/>
              <a:cxnLst/>
              <a:rect l="l" t="t" r="r" b="b"/>
              <a:pathLst>
                <a:path w="11053" h="14658" extrusionOk="0">
                  <a:moveTo>
                    <a:pt x="3209" y="1"/>
                  </a:moveTo>
                  <a:lnTo>
                    <a:pt x="0" y="3209"/>
                  </a:lnTo>
                  <a:lnTo>
                    <a:pt x="357" y="3209"/>
                  </a:lnTo>
                  <a:lnTo>
                    <a:pt x="515" y="3368"/>
                  </a:lnTo>
                  <a:lnTo>
                    <a:pt x="3367" y="516"/>
                  </a:lnTo>
                  <a:lnTo>
                    <a:pt x="10537" y="7685"/>
                  </a:lnTo>
                  <a:lnTo>
                    <a:pt x="7685" y="10538"/>
                  </a:lnTo>
                  <a:lnTo>
                    <a:pt x="6814" y="9666"/>
                  </a:lnTo>
                  <a:lnTo>
                    <a:pt x="7843" y="10736"/>
                  </a:lnTo>
                  <a:lnTo>
                    <a:pt x="7843" y="11092"/>
                  </a:lnTo>
                  <a:lnTo>
                    <a:pt x="4278" y="14657"/>
                  </a:lnTo>
                  <a:lnTo>
                    <a:pt x="7685" y="11251"/>
                  </a:lnTo>
                  <a:lnTo>
                    <a:pt x="8042" y="10894"/>
                  </a:lnTo>
                  <a:lnTo>
                    <a:pt x="10894" y="8042"/>
                  </a:lnTo>
                  <a:lnTo>
                    <a:pt x="11052" y="7884"/>
                  </a:lnTo>
                  <a:lnTo>
                    <a:pt x="11052" y="7527"/>
                  </a:lnTo>
                  <a:lnTo>
                    <a:pt x="352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24"/>
            <p:cNvSpPr/>
            <p:nvPr/>
          </p:nvSpPr>
          <p:spPr>
            <a:xfrm>
              <a:off x="3630225" y="2463350"/>
              <a:ext cx="384275" cy="380300"/>
            </a:xfrm>
            <a:custGeom>
              <a:avLst/>
              <a:gdLst/>
              <a:ahLst/>
              <a:cxnLst/>
              <a:rect l="l" t="t" r="r" b="b"/>
              <a:pathLst>
                <a:path w="15371" h="15212" extrusionOk="0">
                  <a:moveTo>
                    <a:pt x="7686" y="515"/>
                  </a:moveTo>
                  <a:lnTo>
                    <a:pt x="14856" y="7685"/>
                  </a:lnTo>
                  <a:lnTo>
                    <a:pt x="11449" y="11092"/>
                  </a:lnTo>
                  <a:lnTo>
                    <a:pt x="10023" y="12518"/>
                  </a:lnTo>
                  <a:lnTo>
                    <a:pt x="7686" y="14855"/>
                  </a:lnTo>
                  <a:lnTo>
                    <a:pt x="5309" y="12439"/>
                  </a:lnTo>
                  <a:lnTo>
                    <a:pt x="3922" y="11092"/>
                  </a:lnTo>
                  <a:lnTo>
                    <a:pt x="516" y="7685"/>
                  </a:lnTo>
                  <a:lnTo>
                    <a:pt x="7686" y="515"/>
                  </a:lnTo>
                  <a:close/>
                  <a:moveTo>
                    <a:pt x="7527" y="0"/>
                  </a:moveTo>
                  <a:lnTo>
                    <a:pt x="159" y="7329"/>
                  </a:lnTo>
                  <a:lnTo>
                    <a:pt x="1" y="7527"/>
                  </a:lnTo>
                  <a:lnTo>
                    <a:pt x="1" y="7883"/>
                  </a:lnTo>
                  <a:lnTo>
                    <a:pt x="4913" y="12795"/>
                  </a:lnTo>
                  <a:lnTo>
                    <a:pt x="7329" y="15211"/>
                  </a:lnTo>
                  <a:lnTo>
                    <a:pt x="7527" y="15053"/>
                  </a:lnTo>
                  <a:lnTo>
                    <a:pt x="7884" y="15053"/>
                  </a:lnTo>
                  <a:lnTo>
                    <a:pt x="8042" y="15211"/>
                  </a:lnTo>
                  <a:lnTo>
                    <a:pt x="15370" y="7883"/>
                  </a:lnTo>
                  <a:lnTo>
                    <a:pt x="15370" y="7527"/>
                  </a:lnTo>
                  <a:lnTo>
                    <a:pt x="14341" y="6457"/>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24"/>
            <p:cNvSpPr/>
            <p:nvPr/>
          </p:nvSpPr>
          <p:spPr>
            <a:xfrm>
              <a:off x="3746100" y="3354625"/>
              <a:ext cx="680375" cy="687300"/>
            </a:xfrm>
            <a:custGeom>
              <a:avLst/>
              <a:gdLst/>
              <a:ahLst/>
              <a:cxnLst/>
              <a:rect l="l" t="t" r="r" b="b"/>
              <a:pathLst>
                <a:path w="27215" h="27492" extrusionOk="0">
                  <a:moveTo>
                    <a:pt x="3249" y="20916"/>
                  </a:moveTo>
                  <a:lnTo>
                    <a:pt x="1" y="24124"/>
                  </a:lnTo>
                  <a:lnTo>
                    <a:pt x="1620" y="25725"/>
                  </a:lnTo>
                  <a:lnTo>
                    <a:pt x="40" y="24124"/>
                  </a:lnTo>
                  <a:lnTo>
                    <a:pt x="3249" y="20916"/>
                  </a:lnTo>
                  <a:close/>
                  <a:moveTo>
                    <a:pt x="1620" y="25725"/>
                  </a:moveTo>
                  <a:lnTo>
                    <a:pt x="3051" y="27175"/>
                  </a:lnTo>
                  <a:lnTo>
                    <a:pt x="3069" y="27157"/>
                  </a:lnTo>
                  <a:lnTo>
                    <a:pt x="3069" y="27157"/>
                  </a:lnTo>
                  <a:lnTo>
                    <a:pt x="1620" y="25725"/>
                  </a:lnTo>
                  <a:close/>
                  <a:moveTo>
                    <a:pt x="23808" y="0"/>
                  </a:moveTo>
                  <a:lnTo>
                    <a:pt x="23808" y="357"/>
                  </a:lnTo>
                  <a:lnTo>
                    <a:pt x="6893" y="17272"/>
                  </a:lnTo>
                  <a:lnTo>
                    <a:pt x="3249" y="20916"/>
                  </a:lnTo>
                  <a:lnTo>
                    <a:pt x="23649" y="515"/>
                  </a:lnTo>
                  <a:lnTo>
                    <a:pt x="26699" y="3526"/>
                  </a:lnTo>
                  <a:lnTo>
                    <a:pt x="3069" y="27157"/>
                  </a:lnTo>
                  <a:lnTo>
                    <a:pt x="3069" y="27157"/>
                  </a:lnTo>
                  <a:lnTo>
                    <a:pt x="3407" y="27492"/>
                  </a:lnTo>
                  <a:lnTo>
                    <a:pt x="6616" y="24283"/>
                  </a:lnTo>
                  <a:lnTo>
                    <a:pt x="26858" y="4081"/>
                  </a:lnTo>
                  <a:lnTo>
                    <a:pt x="27214" y="3724"/>
                  </a:lnTo>
                  <a:lnTo>
                    <a:pt x="27214" y="3368"/>
                  </a:lnTo>
                  <a:lnTo>
                    <a:pt x="27016" y="3209"/>
                  </a:lnTo>
                  <a:lnTo>
                    <a:pt x="24006" y="159"/>
                  </a:lnTo>
                  <a:lnTo>
                    <a:pt x="2380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24"/>
            <p:cNvSpPr/>
            <p:nvPr/>
          </p:nvSpPr>
          <p:spPr>
            <a:xfrm>
              <a:off x="3223225" y="3353625"/>
              <a:ext cx="604100" cy="604125"/>
            </a:xfrm>
            <a:custGeom>
              <a:avLst/>
              <a:gdLst/>
              <a:ahLst/>
              <a:cxnLst/>
              <a:rect l="l" t="t" r="r" b="b"/>
              <a:pathLst>
                <a:path w="24164" h="24165" extrusionOk="0">
                  <a:moveTo>
                    <a:pt x="3209" y="1"/>
                  </a:moveTo>
                  <a:lnTo>
                    <a:pt x="3011" y="199"/>
                  </a:lnTo>
                  <a:lnTo>
                    <a:pt x="0" y="3249"/>
                  </a:lnTo>
                  <a:lnTo>
                    <a:pt x="357" y="3566"/>
                  </a:lnTo>
                  <a:lnTo>
                    <a:pt x="3367" y="555"/>
                  </a:lnTo>
                  <a:lnTo>
                    <a:pt x="23609" y="20797"/>
                  </a:lnTo>
                  <a:lnTo>
                    <a:pt x="20599" y="23808"/>
                  </a:lnTo>
                  <a:lnTo>
                    <a:pt x="20955" y="24164"/>
                  </a:lnTo>
                  <a:lnTo>
                    <a:pt x="24164" y="20956"/>
                  </a:lnTo>
                  <a:lnTo>
                    <a:pt x="23807" y="20956"/>
                  </a:lnTo>
                  <a:lnTo>
                    <a:pt x="3209" y="357"/>
                  </a:lnTo>
                  <a:lnTo>
                    <a:pt x="320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24"/>
            <p:cNvSpPr/>
            <p:nvPr/>
          </p:nvSpPr>
          <p:spPr>
            <a:xfrm>
              <a:off x="3303425" y="3262525"/>
              <a:ext cx="616000" cy="616000"/>
            </a:xfrm>
            <a:custGeom>
              <a:avLst/>
              <a:gdLst/>
              <a:ahLst/>
              <a:cxnLst/>
              <a:rect l="l" t="t" r="r" b="b"/>
              <a:pathLst>
                <a:path w="24640" h="24640" extrusionOk="0">
                  <a:moveTo>
                    <a:pt x="3899" y="571"/>
                  </a:moveTo>
                  <a:lnTo>
                    <a:pt x="6854" y="3526"/>
                  </a:lnTo>
                  <a:lnTo>
                    <a:pt x="3899" y="571"/>
                  </a:lnTo>
                  <a:close/>
                  <a:moveTo>
                    <a:pt x="6854" y="3526"/>
                  </a:moveTo>
                  <a:lnTo>
                    <a:pt x="7012" y="3684"/>
                  </a:lnTo>
                  <a:lnTo>
                    <a:pt x="6854" y="3526"/>
                  </a:lnTo>
                  <a:close/>
                  <a:moveTo>
                    <a:pt x="7012" y="3684"/>
                  </a:moveTo>
                  <a:lnTo>
                    <a:pt x="7171" y="3843"/>
                  </a:lnTo>
                  <a:lnTo>
                    <a:pt x="7012" y="3684"/>
                  </a:lnTo>
                  <a:close/>
                  <a:moveTo>
                    <a:pt x="7171" y="3843"/>
                  </a:moveTo>
                  <a:lnTo>
                    <a:pt x="7369" y="4041"/>
                  </a:lnTo>
                  <a:lnTo>
                    <a:pt x="7171" y="3843"/>
                  </a:lnTo>
                  <a:close/>
                  <a:moveTo>
                    <a:pt x="7369" y="4041"/>
                  </a:moveTo>
                  <a:lnTo>
                    <a:pt x="17549" y="14221"/>
                  </a:lnTo>
                  <a:lnTo>
                    <a:pt x="20599" y="17272"/>
                  </a:lnTo>
                  <a:lnTo>
                    <a:pt x="7369" y="4041"/>
                  </a:lnTo>
                  <a:close/>
                  <a:moveTo>
                    <a:pt x="21145" y="17817"/>
                  </a:moveTo>
                  <a:lnTo>
                    <a:pt x="24085" y="20757"/>
                  </a:lnTo>
                  <a:lnTo>
                    <a:pt x="24085" y="20757"/>
                  </a:lnTo>
                  <a:lnTo>
                    <a:pt x="21145" y="17817"/>
                  </a:lnTo>
                  <a:close/>
                  <a:moveTo>
                    <a:pt x="3685" y="1"/>
                  </a:moveTo>
                  <a:lnTo>
                    <a:pt x="3487" y="199"/>
                  </a:lnTo>
                  <a:lnTo>
                    <a:pt x="199" y="3526"/>
                  </a:lnTo>
                  <a:lnTo>
                    <a:pt x="1" y="3684"/>
                  </a:lnTo>
                  <a:lnTo>
                    <a:pt x="1" y="4041"/>
                  </a:lnTo>
                  <a:lnTo>
                    <a:pt x="20599" y="24639"/>
                  </a:lnTo>
                  <a:lnTo>
                    <a:pt x="20956" y="24639"/>
                  </a:lnTo>
                  <a:lnTo>
                    <a:pt x="24640" y="20956"/>
                  </a:lnTo>
                  <a:lnTo>
                    <a:pt x="24283" y="20956"/>
                  </a:lnTo>
                  <a:lnTo>
                    <a:pt x="24085" y="20757"/>
                  </a:lnTo>
                  <a:lnTo>
                    <a:pt x="24085" y="20757"/>
                  </a:lnTo>
                  <a:lnTo>
                    <a:pt x="20758" y="24125"/>
                  </a:lnTo>
                  <a:lnTo>
                    <a:pt x="516" y="3843"/>
                  </a:lnTo>
                  <a:lnTo>
                    <a:pt x="3843" y="515"/>
                  </a:lnTo>
                  <a:lnTo>
                    <a:pt x="3843" y="515"/>
                  </a:lnTo>
                  <a:lnTo>
                    <a:pt x="3685" y="357"/>
                  </a:lnTo>
                  <a:lnTo>
                    <a:pt x="368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24"/>
            <p:cNvSpPr/>
            <p:nvPr/>
          </p:nvSpPr>
          <p:spPr>
            <a:xfrm>
              <a:off x="3818400" y="3262525"/>
              <a:ext cx="523900" cy="523900"/>
            </a:xfrm>
            <a:custGeom>
              <a:avLst/>
              <a:gdLst/>
              <a:ahLst/>
              <a:cxnLst/>
              <a:rect l="l" t="t" r="r" b="b"/>
              <a:pathLst>
                <a:path w="20956" h="20956" extrusionOk="0">
                  <a:moveTo>
                    <a:pt x="17073" y="515"/>
                  </a:moveTo>
                  <a:lnTo>
                    <a:pt x="515" y="17113"/>
                  </a:lnTo>
                  <a:lnTo>
                    <a:pt x="17093" y="535"/>
                  </a:lnTo>
                  <a:lnTo>
                    <a:pt x="17093" y="535"/>
                  </a:lnTo>
                  <a:lnTo>
                    <a:pt x="17073" y="515"/>
                  </a:lnTo>
                  <a:close/>
                  <a:moveTo>
                    <a:pt x="17271" y="1"/>
                  </a:moveTo>
                  <a:lnTo>
                    <a:pt x="17271" y="357"/>
                  </a:lnTo>
                  <a:lnTo>
                    <a:pt x="17093" y="535"/>
                  </a:lnTo>
                  <a:lnTo>
                    <a:pt x="17093" y="535"/>
                  </a:lnTo>
                  <a:lnTo>
                    <a:pt x="20401" y="3843"/>
                  </a:lnTo>
                  <a:lnTo>
                    <a:pt x="3843" y="20441"/>
                  </a:lnTo>
                  <a:lnTo>
                    <a:pt x="515" y="17113"/>
                  </a:lnTo>
                  <a:lnTo>
                    <a:pt x="357" y="17272"/>
                  </a:lnTo>
                  <a:lnTo>
                    <a:pt x="0" y="17272"/>
                  </a:lnTo>
                  <a:lnTo>
                    <a:pt x="3645" y="20956"/>
                  </a:lnTo>
                  <a:lnTo>
                    <a:pt x="4001" y="20956"/>
                  </a:lnTo>
                  <a:lnTo>
                    <a:pt x="20955" y="4001"/>
                  </a:lnTo>
                  <a:lnTo>
                    <a:pt x="20955"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24"/>
            <p:cNvSpPr/>
            <p:nvPr/>
          </p:nvSpPr>
          <p:spPr>
            <a:xfrm>
              <a:off x="3742150" y="3187250"/>
              <a:ext cx="508050" cy="508075"/>
            </a:xfrm>
            <a:custGeom>
              <a:avLst/>
              <a:gdLst/>
              <a:ahLst/>
              <a:cxnLst/>
              <a:rect l="l" t="t" r="r" b="b"/>
              <a:pathLst>
                <a:path w="20322" h="20323" extrusionOk="0">
                  <a:moveTo>
                    <a:pt x="3407" y="14222"/>
                  </a:moveTo>
                  <a:lnTo>
                    <a:pt x="555" y="17074"/>
                  </a:lnTo>
                  <a:lnTo>
                    <a:pt x="3407" y="14222"/>
                  </a:lnTo>
                  <a:lnTo>
                    <a:pt x="3407" y="14222"/>
                  </a:lnTo>
                  <a:close/>
                  <a:moveTo>
                    <a:pt x="17271" y="1"/>
                  </a:moveTo>
                  <a:lnTo>
                    <a:pt x="17271" y="318"/>
                  </a:lnTo>
                  <a:lnTo>
                    <a:pt x="6536" y="11053"/>
                  </a:lnTo>
                  <a:lnTo>
                    <a:pt x="3407" y="14222"/>
                  </a:lnTo>
                  <a:lnTo>
                    <a:pt x="3407" y="14222"/>
                  </a:lnTo>
                  <a:lnTo>
                    <a:pt x="17113" y="516"/>
                  </a:lnTo>
                  <a:lnTo>
                    <a:pt x="19806" y="3210"/>
                  </a:lnTo>
                  <a:lnTo>
                    <a:pt x="3209" y="19768"/>
                  </a:lnTo>
                  <a:lnTo>
                    <a:pt x="555" y="17074"/>
                  </a:lnTo>
                  <a:lnTo>
                    <a:pt x="357" y="17272"/>
                  </a:lnTo>
                  <a:lnTo>
                    <a:pt x="0" y="17272"/>
                  </a:lnTo>
                  <a:lnTo>
                    <a:pt x="3050" y="20322"/>
                  </a:lnTo>
                  <a:lnTo>
                    <a:pt x="3407" y="20322"/>
                  </a:lnTo>
                  <a:lnTo>
                    <a:pt x="20321" y="3368"/>
                  </a:lnTo>
                  <a:lnTo>
                    <a:pt x="20321" y="3012"/>
                  </a:lnTo>
                  <a:lnTo>
                    <a:pt x="20123" y="2853"/>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24"/>
            <p:cNvSpPr/>
            <p:nvPr/>
          </p:nvSpPr>
          <p:spPr>
            <a:xfrm>
              <a:off x="3394550" y="3187250"/>
              <a:ext cx="432775" cy="430825"/>
            </a:xfrm>
            <a:custGeom>
              <a:avLst/>
              <a:gdLst/>
              <a:ahLst/>
              <a:cxnLst/>
              <a:rect l="l" t="t" r="r" b="b"/>
              <a:pathLst>
                <a:path w="17311" h="17233" extrusionOk="0">
                  <a:moveTo>
                    <a:pt x="3248" y="476"/>
                  </a:moveTo>
                  <a:lnTo>
                    <a:pt x="3248" y="476"/>
                  </a:lnTo>
                  <a:lnTo>
                    <a:pt x="3248" y="476"/>
                  </a:lnTo>
                  <a:close/>
                  <a:moveTo>
                    <a:pt x="3248" y="476"/>
                  </a:moveTo>
                  <a:lnTo>
                    <a:pt x="3248" y="476"/>
                  </a:lnTo>
                  <a:lnTo>
                    <a:pt x="3248" y="476"/>
                  </a:lnTo>
                  <a:close/>
                  <a:moveTo>
                    <a:pt x="3090" y="1"/>
                  </a:moveTo>
                  <a:lnTo>
                    <a:pt x="2892" y="159"/>
                  </a:lnTo>
                  <a:lnTo>
                    <a:pt x="198" y="2853"/>
                  </a:lnTo>
                  <a:lnTo>
                    <a:pt x="0" y="3051"/>
                  </a:lnTo>
                  <a:lnTo>
                    <a:pt x="0" y="3368"/>
                  </a:lnTo>
                  <a:lnTo>
                    <a:pt x="13864" y="17232"/>
                  </a:lnTo>
                  <a:lnTo>
                    <a:pt x="14221" y="17232"/>
                  </a:lnTo>
                  <a:lnTo>
                    <a:pt x="17311" y="14182"/>
                  </a:lnTo>
                  <a:lnTo>
                    <a:pt x="16954" y="14182"/>
                  </a:lnTo>
                  <a:lnTo>
                    <a:pt x="3248" y="476"/>
                  </a:lnTo>
                  <a:lnTo>
                    <a:pt x="16756" y="14024"/>
                  </a:lnTo>
                  <a:lnTo>
                    <a:pt x="14063" y="16717"/>
                  </a:lnTo>
                  <a:lnTo>
                    <a:pt x="555" y="3170"/>
                  </a:lnTo>
                  <a:lnTo>
                    <a:pt x="3248" y="476"/>
                  </a:lnTo>
                  <a:lnTo>
                    <a:pt x="3090" y="318"/>
                  </a:lnTo>
                  <a:lnTo>
                    <a:pt x="309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24"/>
            <p:cNvSpPr/>
            <p:nvPr/>
          </p:nvSpPr>
          <p:spPr>
            <a:xfrm>
              <a:off x="3751050" y="3299175"/>
              <a:ext cx="35675" cy="35675"/>
            </a:xfrm>
            <a:custGeom>
              <a:avLst/>
              <a:gdLst/>
              <a:ahLst/>
              <a:cxnLst/>
              <a:rect l="l" t="t" r="r" b="b"/>
              <a:pathLst>
                <a:path w="1427" h="1427" extrusionOk="0">
                  <a:moveTo>
                    <a:pt x="1" y="0"/>
                  </a:moveTo>
                  <a:lnTo>
                    <a:pt x="1" y="0"/>
                  </a:lnTo>
                  <a:lnTo>
                    <a:pt x="1427" y="142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4"/>
            <p:cNvSpPr/>
            <p:nvPr/>
          </p:nvSpPr>
          <p:spPr>
            <a:xfrm>
              <a:off x="3470800" y="3107050"/>
              <a:ext cx="434775" cy="434775"/>
            </a:xfrm>
            <a:custGeom>
              <a:avLst/>
              <a:gdLst/>
              <a:ahLst/>
              <a:cxnLst/>
              <a:rect l="l" t="t" r="r" b="b"/>
              <a:pathLst>
                <a:path w="17391" h="17391" extrusionOk="0">
                  <a:moveTo>
                    <a:pt x="5823" y="3011"/>
                  </a:moveTo>
                  <a:lnTo>
                    <a:pt x="9602" y="6790"/>
                  </a:lnTo>
                  <a:lnTo>
                    <a:pt x="5823" y="3011"/>
                  </a:lnTo>
                  <a:close/>
                  <a:moveTo>
                    <a:pt x="3169" y="0"/>
                  </a:moveTo>
                  <a:lnTo>
                    <a:pt x="3011" y="198"/>
                  </a:lnTo>
                  <a:lnTo>
                    <a:pt x="198" y="3011"/>
                  </a:lnTo>
                  <a:lnTo>
                    <a:pt x="0" y="3169"/>
                  </a:lnTo>
                  <a:lnTo>
                    <a:pt x="0" y="3526"/>
                  </a:lnTo>
                  <a:lnTo>
                    <a:pt x="13904" y="17390"/>
                  </a:lnTo>
                  <a:lnTo>
                    <a:pt x="14261" y="17390"/>
                  </a:lnTo>
                  <a:lnTo>
                    <a:pt x="17390" y="14221"/>
                  </a:lnTo>
                  <a:lnTo>
                    <a:pt x="17073" y="14221"/>
                  </a:lnTo>
                  <a:lnTo>
                    <a:pt x="13904" y="11092"/>
                  </a:lnTo>
                  <a:lnTo>
                    <a:pt x="10696" y="7883"/>
                  </a:lnTo>
                  <a:lnTo>
                    <a:pt x="16875" y="14063"/>
                  </a:lnTo>
                  <a:lnTo>
                    <a:pt x="14063" y="16875"/>
                  </a:lnTo>
                  <a:lnTo>
                    <a:pt x="515" y="3328"/>
                  </a:lnTo>
                  <a:lnTo>
                    <a:pt x="3328" y="515"/>
                  </a:lnTo>
                  <a:lnTo>
                    <a:pt x="5823" y="3011"/>
                  </a:lnTo>
                  <a:lnTo>
                    <a:pt x="3169" y="357"/>
                  </a:lnTo>
                  <a:lnTo>
                    <a:pt x="31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4"/>
            <p:cNvSpPr/>
            <p:nvPr/>
          </p:nvSpPr>
          <p:spPr>
            <a:xfrm>
              <a:off x="3818400" y="3107050"/>
              <a:ext cx="355550" cy="355550"/>
            </a:xfrm>
            <a:custGeom>
              <a:avLst/>
              <a:gdLst/>
              <a:ahLst/>
              <a:cxnLst/>
              <a:rect l="l" t="t" r="r" b="b"/>
              <a:pathLst>
                <a:path w="14222" h="14222" extrusionOk="0">
                  <a:moveTo>
                    <a:pt x="10894" y="515"/>
                  </a:moveTo>
                  <a:lnTo>
                    <a:pt x="476" y="10894"/>
                  </a:lnTo>
                  <a:lnTo>
                    <a:pt x="515" y="10933"/>
                  </a:lnTo>
                  <a:lnTo>
                    <a:pt x="10894" y="516"/>
                  </a:lnTo>
                  <a:lnTo>
                    <a:pt x="10894" y="515"/>
                  </a:lnTo>
                  <a:close/>
                  <a:moveTo>
                    <a:pt x="11052" y="0"/>
                  </a:moveTo>
                  <a:lnTo>
                    <a:pt x="11052" y="357"/>
                  </a:lnTo>
                  <a:lnTo>
                    <a:pt x="10894" y="516"/>
                  </a:lnTo>
                  <a:lnTo>
                    <a:pt x="13706" y="3328"/>
                  </a:lnTo>
                  <a:lnTo>
                    <a:pt x="3288" y="13706"/>
                  </a:lnTo>
                  <a:lnTo>
                    <a:pt x="515" y="10933"/>
                  </a:lnTo>
                  <a:lnTo>
                    <a:pt x="357" y="11092"/>
                  </a:lnTo>
                  <a:lnTo>
                    <a:pt x="0" y="11092"/>
                  </a:lnTo>
                  <a:lnTo>
                    <a:pt x="3130" y="14221"/>
                  </a:lnTo>
                  <a:lnTo>
                    <a:pt x="3486" y="14221"/>
                  </a:lnTo>
                  <a:lnTo>
                    <a:pt x="14221" y="3526"/>
                  </a:lnTo>
                  <a:lnTo>
                    <a:pt x="14221" y="3169"/>
                  </a:lnTo>
                  <a:lnTo>
                    <a:pt x="14063" y="3011"/>
                  </a:lnTo>
                  <a:lnTo>
                    <a:pt x="11250"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4"/>
            <p:cNvSpPr/>
            <p:nvPr/>
          </p:nvSpPr>
          <p:spPr>
            <a:xfrm>
              <a:off x="3738175" y="3026825"/>
              <a:ext cx="356550" cy="356550"/>
            </a:xfrm>
            <a:custGeom>
              <a:avLst/>
              <a:gdLst/>
              <a:ahLst/>
              <a:cxnLst/>
              <a:rect l="l" t="t" r="r" b="b"/>
              <a:pathLst>
                <a:path w="14262" h="14262" extrusionOk="0">
                  <a:moveTo>
                    <a:pt x="4839" y="6604"/>
                  </a:moveTo>
                  <a:lnTo>
                    <a:pt x="516" y="10894"/>
                  </a:lnTo>
                  <a:lnTo>
                    <a:pt x="535" y="10914"/>
                  </a:lnTo>
                  <a:lnTo>
                    <a:pt x="535" y="10914"/>
                  </a:lnTo>
                  <a:lnTo>
                    <a:pt x="3566" y="7884"/>
                  </a:lnTo>
                  <a:lnTo>
                    <a:pt x="4839" y="6604"/>
                  </a:lnTo>
                  <a:close/>
                  <a:moveTo>
                    <a:pt x="11052" y="1"/>
                  </a:moveTo>
                  <a:lnTo>
                    <a:pt x="11052" y="357"/>
                  </a:lnTo>
                  <a:lnTo>
                    <a:pt x="4839" y="6604"/>
                  </a:lnTo>
                  <a:lnTo>
                    <a:pt x="4839" y="6604"/>
                  </a:lnTo>
                  <a:lnTo>
                    <a:pt x="10934" y="555"/>
                  </a:lnTo>
                  <a:lnTo>
                    <a:pt x="13786" y="3407"/>
                  </a:lnTo>
                  <a:lnTo>
                    <a:pt x="3368" y="13746"/>
                  </a:lnTo>
                  <a:lnTo>
                    <a:pt x="1942" y="12320"/>
                  </a:lnTo>
                  <a:lnTo>
                    <a:pt x="535" y="10914"/>
                  </a:lnTo>
                  <a:lnTo>
                    <a:pt x="535" y="10914"/>
                  </a:lnTo>
                  <a:lnTo>
                    <a:pt x="357" y="11092"/>
                  </a:lnTo>
                  <a:lnTo>
                    <a:pt x="199" y="11092"/>
                  </a:lnTo>
                  <a:lnTo>
                    <a:pt x="159" y="11171"/>
                  </a:lnTo>
                  <a:lnTo>
                    <a:pt x="80" y="11092"/>
                  </a:lnTo>
                  <a:lnTo>
                    <a:pt x="1" y="11092"/>
                  </a:lnTo>
                  <a:lnTo>
                    <a:pt x="3209" y="14261"/>
                  </a:lnTo>
                  <a:lnTo>
                    <a:pt x="3566" y="14261"/>
                  </a:lnTo>
                  <a:lnTo>
                    <a:pt x="14261" y="3566"/>
                  </a:lnTo>
                  <a:lnTo>
                    <a:pt x="14261" y="3209"/>
                  </a:lnTo>
                  <a:lnTo>
                    <a:pt x="14103" y="3051"/>
                  </a:lnTo>
                  <a:lnTo>
                    <a:pt x="11251" y="199"/>
                  </a:lnTo>
                  <a:lnTo>
                    <a:pt x="1105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4"/>
            <p:cNvSpPr/>
            <p:nvPr/>
          </p:nvSpPr>
          <p:spPr>
            <a:xfrm>
              <a:off x="3550025" y="2839650"/>
              <a:ext cx="277300" cy="464500"/>
            </a:xfrm>
            <a:custGeom>
              <a:avLst/>
              <a:gdLst/>
              <a:ahLst/>
              <a:cxnLst/>
              <a:rect l="l" t="t" r="r" b="b"/>
              <a:pathLst>
                <a:path w="11092" h="18580" extrusionOk="0">
                  <a:moveTo>
                    <a:pt x="10735" y="1"/>
                  </a:moveTo>
                  <a:lnTo>
                    <a:pt x="10537" y="159"/>
                  </a:lnTo>
                  <a:lnTo>
                    <a:pt x="7130" y="3566"/>
                  </a:lnTo>
                  <a:lnTo>
                    <a:pt x="3367" y="7329"/>
                  </a:lnTo>
                  <a:lnTo>
                    <a:pt x="3011" y="7686"/>
                  </a:lnTo>
                  <a:lnTo>
                    <a:pt x="159" y="10538"/>
                  </a:lnTo>
                  <a:lnTo>
                    <a:pt x="0" y="10696"/>
                  </a:lnTo>
                  <a:lnTo>
                    <a:pt x="0" y="11053"/>
                  </a:lnTo>
                  <a:lnTo>
                    <a:pt x="7527" y="18579"/>
                  </a:lnTo>
                  <a:lnTo>
                    <a:pt x="7566" y="18540"/>
                  </a:lnTo>
                  <a:lnTo>
                    <a:pt x="7447" y="18381"/>
                  </a:lnTo>
                  <a:lnTo>
                    <a:pt x="7685" y="18302"/>
                  </a:lnTo>
                  <a:lnTo>
                    <a:pt x="7883" y="18223"/>
                  </a:lnTo>
                  <a:lnTo>
                    <a:pt x="7804" y="18381"/>
                  </a:lnTo>
                  <a:lnTo>
                    <a:pt x="7725" y="18579"/>
                  </a:lnTo>
                  <a:lnTo>
                    <a:pt x="7883" y="18579"/>
                  </a:lnTo>
                  <a:lnTo>
                    <a:pt x="11092" y="15371"/>
                  </a:lnTo>
                  <a:lnTo>
                    <a:pt x="10735" y="15371"/>
                  </a:lnTo>
                  <a:lnTo>
                    <a:pt x="10537" y="15212"/>
                  </a:lnTo>
                  <a:lnTo>
                    <a:pt x="7685" y="18064"/>
                  </a:lnTo>
                  <a:lnTo>
                    <a:pt x="515" y="10894"/>
                  </a:lnTo>
                  <a:lnTo>
                    <a:pt x="3367" y="8042"/>
                  </a:lnTo>
                  <a:lnTo>
                    <a:pt x="4239" y="8914"/>
                  </a:lnTo>
                  <a:lnTo>
                    <a:pt x="3209" y="7844"/>
                  </a:lnTo>
                  <a:lnTo>
                    <a:pt x="3209" y="7488"/>
                  </a:lnTo>
                  <a:lnTo>
                    <a:pt x="1073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8" name="Google Shape;15208;p24"/>
            <p:cNvSpPr/>
            <p:nvPr/>
          </p:nvSpPr>
          <p:spPr>
            <a:xfrm>
              <a:off x="3738175" y="3303125"/>
              <a:ext cx="2000" cy="1025"/>
            </a:xfrm>
            <a:custGeom>
              <a:avLst/>
              <a:gdLst/>
              <a:ahLst/>
              <a:cxnLst/>
              <a:rect l="l" t="t" r="r" b="b"/>
              <a:pathLst>
                <a:path w="80" h="41" extrusionOk="0">
                  <a:moveTo>
                    <a:pt x="40" y="1"/>
                  </a:moveTo>
                  <a:lnTo>
                    <a:pt x="1" y="40"/>
                  </a:lnTo>
                  <a:lnTo>
                    <a:pt x="80"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24"/>
            <p:cNvSpPr/>
            <p:nvPr/>
          </p:nvSpPr>
          <p:spPr>
            <a:xfrm>
              <a:off x="3736200" y="3295200"/>
              <a:ext cx="10925" cy="10925"/>
            </a:xfrm>
            <a:custGeom>
              <a:avLst/>
              <a:gdLst/>
              <a:ahLst/>
              <a:cxnLst/>
              <a:rect l="l" t="t" r="r" b="b"/>
              <a:pathLst>
                <a:path w="437" h="437" extrusionOk="0">
                  <a:moveTo>
                    <a:pt x="436" y="1"/>
                  </a:moveTo>
                  <a:lnTo>
                    <a:pt x="238" y="80"/>
                  </a:lnTo>
                  <a:lnTo>
                    <a:pt x="0" y="159"/>
                  </a:lnTo>
                  <a:lnTo>
                    <a:pt x="119" y="318"/>
                  </a:lnTo>
                  <a:lnTo>
                    <a:pt x="159" y="357"/>
                  </a:lnTo>
                  <a:lnTo>
                    <a:pt x="238" y="436"/>
                  </a:lnTo>
                  <a:lnTo>
                    <a:pt x="278" y="357"/>
                  </a:lnTo>
                  <a:lnTo>
                    <a:pt x="357" y="15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4"/>
            <p:cNvSpPr/>
            <p:nvPr/>
          </p:nvSpPr>
          <p:spPr>
            <a:xfrm>
              <a:off x="3630225" y="2839650"/>
              <a:ext cx="384275" cy="384275"/>
            </a:xfrm>
            <a:custGeom>
              <a:avLst/>
              <a:gdLst/>
              <a:ahLst/>
              <a:cxnLst/>
              <a:rect l="l" t="t" r="r" b="b"/>
              <a:pathLst>
                <a:path w="15371" h="15371" extrusionOk="0">
                  <a:moveTo>
                    <a:pt x="7686" y="516"/>
                  </a:moveTo>
                  <a:lnTo>
                    <a:pt x="9983" y="2774"/>
                  </a:lnTo>
                  <a:lnTo>
                    <a:pt x="14856" y="7686"/>
                  </a:lnTo>
                  <a:lnTo>
                    <a:pt x="7686" y="14856"/>
                  </a:lnTo>
                  <a:lnTo>
                    <a:pt x="516" y="7686"/>
                  </a:lnTo>
                  <a:lnTo>
                    <a:pt x="4279" y="3923"/>
                  </a:lnTo>
                  <a:lnTo>
                    <a:pt x="5230" y="2972"/>
                  </a:lnTo>
                  <a:lnTo>
                    <a:pt x="7686" y="516"/>
                  </a:lnTo>
                  <a:close/>
                  <a:moveTo>
                    <a:pt x="7527" y="1"/>
                  </a:moveTo>
                  <a:lnTo>
                    <a:pt x="1" y="7488"/>
                  </a:lnTo>
                  <a:lnTo>
                    <a:pt x="1" y="7844"/>
                  </a:lnTo>
                  <a:lnTo>
                    <a:pt x="1031" y="8914"/>
                  </a:lnTo>
                  <a:lnTo>
                    <a:pt x="7329" y="15173"/>
                  </a:lnTo>
                  <a:lnTo>
                    <a:pt x="7527" y="15371"/>
                  </a:lnTo>
                  <a:lnTo>
                    <a:pt x="7884" y="15371"/>
                  </a:lnTo>
                  <a:lnTo>
                    <a:pt x="15370" y="7844"/>
                  </a:lnTo>
                  <a:lnTo>
                    <a:pt x="15370" y="7488"/>
                  </a:lnTo>
                  <a:lnTo>
                    <a:pt x="10459" y="2576"/>
                  </a:lnTo>
                  <a:lnTo>
                    <a:pt x="8042" y="159"/>
                  </a:lnTo>
                  <a:lnTo>
                    <a:pt x="788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1" name="Google Shape;15211;p24"/>
            <p:cNvSpPr/>
            <p:nvPr/>
          </p:nvSpPr>
          <p:spPr>
            <a:xfrm>
              <a:off x="1440650" y="3970600"/>
              <a:ext cx="663550" cy="591250"/>
            </a:xfrm>
            <a:custGeom>
              <a:avLst/>
              <a:gdLst/>
              <a:ahLst/>
              <a:cxnLst/>
              <a:rect l="l" t="t" r="r" b="b"/>
              <a:pathLst>
                <a:path w="26542" h="23650" extrusionOk="0">
                  <a:moveTo>
                    <a:pt x="2892" y="0"/>
                  </a:moveTo>
                  <a:lnTo>
                    <a:pt x="1" y="2892"/>
                  </a:lnTo>
                  <a:lnTo>
                    <a:pt x="2892" y="40"/>
                  </a:lnTo>
                  <a:lnTo>
                    <a:pt x="5718" y="2861"/>
                  </a:lnTo>
                  <a:lnTo>
                    <a:pt x="5718" y="2861"/>
                  </a:lnTo>
                  <a:lnTo>
                    <a:pt x="2892" y="0"/>
                  </a:lnTo>
                  <a:close/>
                  <a:moveTo>
                    <a:pt x="5718" y="2861"/>
                  </a:moveTo>
                  <a:lnTo>
                    <a:pt x="6101" y="3249"/>
                  </a:lnTo>
                  <a:lnTo>
                    <a:pt x="6693" y="3834"/>
                  </a:lnTo>
                  <a:lnTo>
                    <a:pt x="5718" y="2861"/>
                  </a:lnTo>
                  <a:close/>
                  <a:moveTo>
                    <a:pt x="6693" y="3834"/>
                  </a:moveTo>
                  <a:lnTo>
                    <a:pt x="26541" y="23649"/>
                  </a:lnTo>
                  <a:lnTo>
                    <a:pt x="9785" y="6893"/>
                  </a:lnTo>
                  <a:lnTo>
                    <a:pt x="6693" y="383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24"/>
            <p:cNvSpPr/>
            <p:nvPr/>
          </p:nvSpPr>
          <p:spPr>
            <a:xfrm>
              <a:off x="1423825" y="4042900"/>
              <a:ext cx="3975" cy="7950"/>
            </a:xfrm>
            <a:custGeom>
              <a:avLst/>
              <a:gdLst/>
              <a:ahLst/>
              <a:cxnLst/>
              <a:rect l="l" t="t" r="r" b="b"/>
              <a:pathLst>
                <a:path w="159" h="318" extrusionOk="0">
                  <a:moveTo>
                    <a:pt x="0" y="0"/>
                  </a:moveTo>
                  <a:lnTo>
                    <a:pt x="0" y="317"/>
                  </a:lnTo>
                  <a:lnTo>
                    <a:pt x="159" y="159"/>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4"/>
            <p:cNvSpPr/>
            <p:nvPr/>
          </p:nvSpPr>
          <p:spPr>
            <a:xfrm>
              <a:off x="1432725" y="4050825"/>
              <a:ext cx="595200" cy="600150"/>
            </a:xfrm>
            <a:custGeom>
              <a:avLst/>
              <a:gdLst/>
              <a:ahLst/>
              <a:cxnLst/>
              <a:rect l="l" t="t" r="r" b="b"/>
              <a:pathLst>
                <a:path w="23808" h="24006" extrusionOk="0">
                  <a:moveTo>
                    <a:pt x="318" y="0"/>
                  </a:moveTo>
                  <a:lnTo>
                    <a:pt x="318" y="40"/>
                  </a:lnTo>
                  <a:lnTo>
                    <a:pt x="1" y="357"/>
                  </a:lnTo>
                  <a:lnTo>
                    <a:pt x="3011" y="3407"/>
                  </a:lnTo>
                  <a:lnTo>
                    <a:pt x="23649" y="24005"/>
                  </a:lnTo>
                  <a:lnTo>
                    <a:pt x="23649" y="23649"/>
                  </a:lnTo>
                  <a:lnTo>
                    <a:pt x="23808" y="23490"/>
                  </a:lnTo>
                  <a:lnTo>
                    <a:pt x="31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4"/>
            <p:cNvSpPr/>
            <p:nvPr/>
          </p:nvSpPr>
          <p:spPr>
            <a:xfrm>
              <a:off x="1512950" y="3455625"/>
              <a:ext cx="591250" cy="596200"/>
            </a:xfrm>
            <a:custGeom>
              <a:avLst/>
              <a:gdLst/>
              <a:ahLst/>
              <a:cxnLst/>
              <a:rect l="l" t="t" r="r" b="b"/>
              <a:pathLst>
                <a:path w="23650" h="23848" extrusionOk="0">
                  <a:moveTo>
                    <a:pt x="20599" y="1"/>
                  </a:moveTo>
                  <a:lnTo>
                    <a:pt x="0" y="20599"/>
                  </a:lnTo>
                  <a:lnTo>
                    <a:pt x="3209" y="23848"/>
                  </a:lnTo>
                  <a:lnTo>
                    <a:pt x="3209" y="23491"/>
                  </a:lnTo>
                  <a:lnTo>
                    <a:pt x="23649" y="3051"/>
                  </a:lnTo>
                  <a:lnTo>
                    <a:pt x="23649" y="3051"/>
                  </a:lnTo>
                  <a:lnTo>
                    <a:pt x="3368" y="23293"/>
                  </a:lnTo>
                  <a:lnTo>
                    <a:pt x="357" y="20283"/>
                  </a:lnTo>
                  <a:lnTo>
                    <a:pt x="2059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4"/>
            <p:cNvSpPr/>
            <p:nvPr/>
          </p:nvSpPr>
          <p:spPr>
            <a:xfrm>
              <a:off x="1593175" y="3531900"/>
              <a:ext cx="518925" cy="611025"/>
            </a:xfrm>
            <a:custGeom>
              <a:avLst/>
              <a:gdLst/>
              <a:ahLst/>
              <a:cxnLst/>
              <a:rect l="l" t="t" r="r" b="b"/>
              <a:pathLst>
                <a:path w="20757" h="24441" extrusionOk="0">
                  <a:moveTo>
                    <a:pt x="10379" y="17390"/>
                  </a:moveTo>
                  <a:lnTo>
                    <a:pt x="3842" y="23926"/>
                  </a:lnTo>
                  <a:lnTo>
                    <a:pt x="7328" y="20440"/>
                  </a:lnTo>
                  <a:lnTo>
                    <a:pt x="10379" y="17390"/>
                  </a:lnTo>
                  <a:close/>
                  <a:moveTo>
                    <a:pt x="20440" y="0"/>
                  </a:moveTo>
                  <a:lnTo>
                    <a:pt x="0" y="20440"/>
                  </a:lnTo>
                  <a:lnTo>
                    <a:pt x="0" y="20797"/>
                  </a:lnTo>
                  <a:lnTo>
                    <a:pt x="3684" y="24441"/>
                  </a:lnTo>
                  <a:lnTo>
                    <a:pt x="3684" y="24084"/>
                  </a:lnTo>
                  <a:lnTo>
                    <a:pt x="3842" y="23926"/>
                  </a:lnTo>
                  <a:lnTo>
                    <a:pt x="515" y="20599"/>
                  </a:lnTo>
                  <a:lnTo>
                    <a:pt x="20757" y="357"/>
                  </a:lnTo>
                  <a:lnTo>
                    <a:pt x="20599" y="198"/>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6" name="Google Shape;15216;p24"/>
            <p:cNvSpPr/>
            <p:nvPr/>
          </p:nvSpPr>
          <p:spPr>
            <a:xfrm>
              <a:off x="1685275" y="4042900"/>
              <a:ext cx="510025" cy="518950"/>
            </a:xfrm>
            <a:custGeom>
              <a:avLst/>
              <a:gdLst/>
              <a:ahLst/>
              <a:cxnLst/>
              <a:rect l="l" t="t" r="r" b="b"/>
              <a:pathLst>
                <a:path w="20401" h="20758" extrusionOk="0">
                  <a:moveTo>
                    <a:pt x="3842" y="515"/>
                  </a:moveTo>
                  <a:lnTo>
                    <a:pt x="3823" y="535"/>
                  </a:lnTo>
                  <a:lnTo>
                    <a:pt x="3823" y="535"/>
                  </a:lnTo>
                  <a:lnTo>
                    <a:pt x="20400" y="17113"/>
                  </a:lnTo>
                  <a:lnTo>
                    <a:pt x="3842" y="515"/>
                  </a:lnTo>
                  <a:close/>
                  <a:moveTo>
                    <a:pt x="3644" y="0"/>
                  </a:moveTo>
                  <a:lnTo>
                    <a:pt x="0" y="3644"/>
                  </a:lnTo>
                  <a:lnTo>
                    <a:pt x="0" y="4001"/>
                  </a:lnTo>
                  <a:lnTo>
                    <a:pt x="16756" y="20757"/>
                  </a:lnTo>
                  <a:lnTo>
                    <a:pt x="16915" y="20599"/>
                  </a:lnTo>
                  <a:lnTo>
                    <a:pt x="17073" y="20401"/>
                  </a:lnTo>
                  <a:lnTo>
                    <a:pt x="515" y="3843"/>
                  </a:lnTo>
                  <a:lnTo>
                    <a:pt x="3823" y="535"/>
                  </a:lnTo>
                  <a:lnTo>
                    <a:pt x="3823" y="535"/>
                  </a:lnTo>
                  <a:lnTo>
                    <a:pt x="3644" y="35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4"/>
            <p:cNvSpPr/>
            <p:nvPr/>
          </p:nvSpPr>
          <p:spPr>
            <a:xfrm>
              <a:off x="1776375" y="3966625"/>
              <a:ext cx="495175" cy="504100"/>
            </a:xfrm>
            <a:custGeom>
              <a:avLst/>
              <a:gdLst/>
              <a:ahLst/>
              <a:cxnLst/>
              <a:rect l="l" t="t" r="r" b="b"/>
              <a:pathLst>
                <a:path w="19807" h="20164" extrusionOk="0">
                  <a:moveTo>
                    <a:pt x="3249" y="516"/>
                  </a:moveTo>
                  <a:lnTo>
                    <a:pt x="3229" y="536"/>
                  </a:lnTo>
                  <a:lnTo>
                    <a:pt x="3229" y="536"/>
                  </a:lnTo>
                  <a:lnTo>
                    <a:pt x="6101" y="3408"/>
                  </a:lnTo>
                  <a:lnTo>
                    <a:pt x="8302" y="5582"/>
                  </a:lnTo>
                  <a:lnTo>
                    <a:pt x="8302" y="5582"/>
                  </a:lnTo>
                  <a:lnTo>
                    <a:pt x="3249" y="516"/>
                  </a:lnTo>
                  <a:close/>
                  <a:moveTo>
                    <a:pt x="8302" y="5582"/>
                  </a:moveTo>
                  <a:lnTo>
                    <a:pt x="19807" y="17114"/>
                  </a:lnTo>
                  <a:lnTo>
                    <a:pt x="9270" y="6537"/>
                  </a:lnTo>
                  <a:lnTo>
                    <a:pt x="8302" y="5582"/>
                  </a:lnTo>
                  <a:close/>
                  <a:moveTo>
                    <a:pt x="3051" y="1"/>
                  </a:moveTo>
                  <a:lnTo>
                    <a:pt x="0" y="3051"/>
                  </a:lnTo>
                  <a:lnTo>
                    <a:pt x="0" y="3408"/>
                  </a:lnTo>
                  <a:lnTo>
                    <a:pt x="16756" y="20164"/>
                  </a:lnTo>
                  <a:lnTo>
                    <a:pt x="16954" y="19966"/>
                  </a:lnTo>
                  <a:lnTo>
                    <a:pt x="17113" y="19807"/>
                  </a:lnTo>
                  <a:lnTo>
                    <a:pt x="555" y="3210"/>
                  </a:lnTo>
                  <a:lnTo>
                    <a:pt x="3229" y="536"/>
                  </a:lnTo>
                  <a:lnTo>
                    <a:pt x="3229" y="536"/>
                  </a:lnTo>
                  <a:lnTo>
                    <a:pt x="3051" y="357"/>
                  </a:lnTo>
                  <a:lnTo>
                    <a:pt x="305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4"/>
            <p:cNvSpPr/>
            <p:nvPr/>
          </p:nvSpPr>
          <p:spPr>
            <a:xfrm>
              <a:off x="1852625" y="3624000"/>
              <a:ext cx="418925" cy="427825"/>
            </a:xfrm>
            <a:custGeom>
              <a:avLst/>
              <a:gdLst/>
              <a:ahLst/>
              <a:cxnLst/>
              <a:rect l="l" t="t" r="r" b="b"/>
              <a:pathLst>
                <a:path w="16757" h="17113" extrusionOk="0">
                  <a:moveTo>
                    <a:pt x="13706" y="0"/>
                  </a:moveTo>
                  <a:lnTo>
                    <a:pt x="1" y="13706"/>
                  </a:lnTo>
                  <a:lnTo>
                    <a:pt x="1" y="14062"/>
                  </a:lnTo>
                  <a:lnTo>
                    <a:pt x="3051" y="17113"/>
                  </a:lnTo>
                  <a:lnTo>
                    <a:pt x="3051" y="16756"/>
                  </a:lnTo>
                  <a:lnTo>
                    <a:pt x="16757" y="3050"/>
                  </a:lnTo>
                  <a:lnTo>
                    <a:pt x="3209" y="16558"/>
                  </a:lnTo>
                  <a:lnTo>
                    <a:pt x="515" y="13864"/>
                  </a:lnTo>
                  <a:lnTo>
                    <a:pt x="14063" y="357"/>
                  </a:lnTo>
                  <a:lnTo>
                    <a:pt x="13904" y="159"/>
                  </a:lnTo>
                  <a:lnTo>
                    <a:pt x="13706"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9" name="Google Shape;15219;p24"/>
            <p:cNvSpPr/>
            <p:nvPr/>
          </p:nvSpPr>
          <p:spPr>
            <a:xfrm>
              <a:off x="2180425" y="3877500"/>
              <a:ext cx="89150" cy="89150"/>
            </a:xfrm>
            <a:custGeom>
              <a:avLst/>
              <a:gdLst/>
              <a:ahLst/>
              <a:cxnLst/>
              <a:rect l="l" t="t" r="r" b="b"/>
              <a:pathLst>
                <a:path w="3566" h="3566" extrusionOk="0">
                  <a:moveTo>
                    <a:pt x="0" y="3566"/>
                  </a:moveTo>
                  <a:lnTo>
                    <a:pt x="0" y="3566"/>
                  </a:lnTo>
                  <a:lnTo>
                    <a:pt x="356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0" name="Google Shape;15220;p24"/>
            <p:cNvSpPr/>
            <p:nvPr/>
          </p:nvSpPr>
          <p:spPr>
            <a:xfrm>
              <a:off x="1928875" y="3700250"/>
              <a:ext cx="351600" cy="429825"/>
            </a:xfrm>
            <a:custGeom>
              <a:avLst/>
              <a:gdLst/>
              <a:ahLst/>
              <a:cxnLst/>
              <a:rect l="l" t="t" r="r" b="b"/>
              <a:pathLst>
                <a:path w="14064" h="17193" extrusionOk="0">
                  <a:moveTo>
                    <a:pt x="13707" y="0"/>
                  </a:moveTo>
                  <a:lnTo>
                    <a:pt x="1" y="13706"/>
                  </a:lnTo>
                  <a:lnTo>
                    <a:pt x="1" y="14063"/>
                  </a:lnTo>
                  <a:lnTo>
                    <a:pt x="3170" y="17192"/>
                  </a:lnTo>
                  <a:lnTo>
                    <a:pt x="3170" y="16875"/>
                  </a:lnTo>
                  <a:lnTo>
                    <a:pt x="6259" y="13785"/>
                  </a:lnTo>
                  <a:lnTo>
                    <a:pt x="3328" y="16677"/>
                  </a:lnTo>
                  <a:lnTo>
                    <a:pt x="516" y="13865"/>
                  </a:lnTo>
                  <a:lnTo>
                    <a:pt x="14063" y="357"/>
                  </a:lnTo>
                  <a:lnTo>
                    <a:pt x="13905" y="159"/>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4"/>
            <p:cNvSpPr/>
            <p:nvPr/>
          </p:nvSpPr>
          <p:spPr>
            <a:xfrm>
              <a:off x="2008100" y="4042900"/>
              <a:ext cx="342675" cy="351575"/>
            </a:xfrm>
            <a:custGeom>
              <a:avLst/>
              <a:gdLst/>
              <a:ahLst/>
              <a:cxnLst/>
              <a:rect l="l" t="t" r="r" b="b"/>
              <a:pathLst>
                <a:path w="13707" h="14063" extrusionOk="0">
                  <a:moveTo>
                    <a:pt x="3328" y="515"/>
                  </a:moveTo>
                  <a:lnTo>
                    <a:pt x="5982" y="3169"/>
                  </a:lnTo>
                  <a:lnTo>
                    <a:pt x="3328" y="515"/>
                  </a:lnTo>
                  <a:close/>
                  <a:moveTo>
                    <a:pt x="5982" y="3169"/>
                  </a:moveTo>
                  <a:lnTo>
                    <a:pt x="13707" y="10894"/>
                  </a:lnTo>
                  <a:lnTo>
                    <a:pt x="5982" y="3169"/>
                  </a:lnTo>
                  <a:close/>
                  <a:moveTo>
                    <a:pt x="3170" y="0"/>
                  </a:moveTo>
                  <a:lnTo>
                    <a:pt x="3090" y="79"/>
                  </a:lnTo>
                  <a:lnTo>
                    <a:pt x="1" y="3169"/>
                  </a:lnTo>
                  <a:lnTo>
                    <a:pt x="1" y="3486"/>
                  </a:lnTo>
                  <a:lnTo>
                    <a:pt x="10538" y="14063"/>
                  </a:lnTo>
                  <a:lnTo>
                    <a:pt x="10736" y="13865"/>
                  </a:lnTo>
                  <a:lnTo>
                    <a:pt x="10894" y="13706"/>
                  </a:lnTo>
                  <a:lnTo>
                    <a:pt x="516" y="3328"/>
                  </a:lnTo>
                  <a:lnTo>
                    <a:pt x="3328" y="515"/>
                  </a:lnTo>
                  <a:lnTo>
                    <a:pt x="3328" y="515"/>
                  </a:lnTo>
                  <a:lnTo>
                    <a:pt x="3170" y="35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4"/>
            <p:cNvSpPr/>
            <p:nvPr/>
          </p:nvSpPr>
          <p:spPr>
            <a:xfrm>
              <a:off x="2177450" y="3981500"/>
              <a:ext cx="253550" cy="253525"/>
            </a:xfrm>
            <a:custGeom>
              <a:avLst/>
              <a:gdLst/>
              <a:ahLst/>
              <a:cxnLst/>
              <a:rect l="l" t="t" r="r" b="b"/>
              <a:pathLst>
                <a:path w="10142" h="10141" extrusionOk="0">
                  <a:moveTo>
                    <a:pt x="2813" y="2813"/>
                  </a:moveTo>
                  <a:lnTo>
                    <a:pt x="0" y="0"/>
                  </a:lnTo>
                  <a:lnTo>
                    <a:pt x="10141" y="10141"/>
                  </a:lnTo>
                  <a:lnTo>
                    <a:pt x="10141" y="1014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4"/>
            <p:cNvSpPr/>
            <p:nvPr/>
          </p:nvSpPr>
          <p:spPr>
            <a:xfrm>
              <a:off x="2087325" y="3963425"/>
              <a:ext cx="272375" cy="351825"/>
            </a:xfrm>
            <a:custGeom>
              <a:avLst/>
              <a:gdLst/>
              <a:ahLst/>
              <a:cxnLst/>
              <a:rect l="l" t="t" r="r" b="b"/>
              <a:pathLst>
                <a:path w="10895" h="14073" extrusionOk="0">
                  <a:moveTo>
                    <a:pt x="3179" y="0"/>
                  </a:moveTo>
                  <a:lnTo>
                    <a:pt x="3170" y="10"/>
                  </a:lnTo>
                  <a:lnTo>
                    <a:pt x="3170" y="10"/>
                  </a:lnTo>
                  <a:lnTo>
                    <a:pt x="3179" y="0"/>
                  </a:lnTo>
                  <a:close/>
                  <a:moveTo>
                    <a:pt x="3170" y="10"/>
                  </a:moveTo>
                  <a:lnTo>
                    <a:pt x="1" y="3179"/>
                  </a:lnTo>
                  <a:lnTo>
                    <a:pt x="1" y="3536"/>
                  </a:lnTo>
                  <a:lnTo>
                    <a:pt x="10538" y="14073"/>
                  </a:lnTo>
                  <a:lnTo>
                    <a:pt x="10696" y="13875"/>
                  </a:lnTo>
                  <a:lnTo>
                    <a:pt x="10894" y="13716"/>
                  </a:lnTo>
                  <a:lnTo>
                    <a:pt x="516" y="3338"/>
                  </a:lnTo>
                  <a:lnTo>
                    <a:pt x="3368" y="485"/>
                  </a:lnTo>
                  <a:lnTo>
                    <a:pt x="3209" y="327"/>
                  </a:lnTo>
                  <a:lnTo>
                    <a:pt x="3170" y="169"/>
                  </a:lnTo>
                  <a:lnTo>
                    <a:pt x="3130" y="129"/>
                  </a:lnTo>
                  <a:lnTo>
                    <a:pt x="3170" y="89"/>
                  </a:lnTo>
                  <a:lnTo>
                    <a:pt x="3170" y="1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4" name="Google Shape;15224;p24"/>
            <p:cNvSpPr/>
            <p:nvPr/>
          </p:nvSpPr>
          <p:spPr>
            <a:xfrm>
              <a:off x="2166550" y="3779475"/>
              <a:ext cx="264450" cy="272350"/>
            </a:xfrm>
            <a:custGeom>
              <a:avLst/>
              <a:gdLst/>
              <a:ahLst/>
              <a:cxnLst/>
              <a:rect l="l" t="t" r="r" b="b"/>
              <a:pathLst>
                <a:path w="10578" h="10894" extrusionOk="0">
                  <a:moveTo>
                    <a:pt x="7369" y="0"/>
                  </a:moveTo>
                  <a:lnTo>
                    <a:pt x="40" y="7329"/>
                  </a:lnTo>
                  <a:lnTo>
                    <a:pt x="1" y="7368"/>
                  </a:lnTo>
                  <a:lnTo>
                    <a:pt x="40" y="7408"/>
                  </a:lnTo>
                  <a:lnTo>
                    <a:pt x="199" y="7249"/>
                  </a:lnTo>
                  <a:lnTo>
                    <a:pt x="318" y="7487"/>
                  </a:lnTo>
                  <a:lnTo>
                    <a:pt x="397" y="7645"/>
                  </a:lnTo>
                  <a:lnTo>
                    <a:pt x="199" y="7566"/>
                  </a:lnTo>
                  <a:lnTo>
                    <a:pt x="1" y="7527"/>
                  </a:lnTo>
                  <a:lnTo>
                    <a:pt x="40" y="7685"/>
                  </a:lnTo>
                  <a:lnTo>
                    <a:pt x="199" y="7843"/>
                  </a:lnTo>
                  <a:lnTo>
                    <a:pt x="436" y="8081"/>
                  </a:lnTo>
                  <a:lnTo>
                    <a:pt x="3249" y="10894"/>
                  </a:lnTo>
                  <a:lnTo>
                    <a:pt x="3249" y="10537"/>
                  </a:lnTo>
                  <a:lnTo>
                    <a:pt x="10577" y="3169"/>
                  </a:lnTo>
                  <a:lnTo>
                    <a:pt x="3407" y="10339"/>
                  </a:lnTo>
                  <a:lnTo>
                    <a:pt x="555" y="7487"/>
                  </a:lnTo>
                  <a:lnTo>
                    <a:pt x="4120" y="3922"/>
                  </a:lnTo>
                  <a:lnTo>
                    <a:pt x="7725" y="317"/>
                  </a:lnTo>
                  <a:lnTo>
                    <a:pt x="7527" y="159"/>
                  </a:lnTo>
                  <a:lnTo>
                    <a:pt x="736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5" name="Google Shape;15225;p24"/>
            <p:cNvSpPr/>
            <p:nvPr/>
          </p:nvSpPr>
          <p:spPr>
            <a:xfrm>
              <a:off x="2166550" y="3963675"/>
              <a:ext cx="1025" cy="2000"/>
            </a:xfrm>
            <a:custGeom>
              <a:avLst/>
              <a:gdLst/>
              <a:ahLst/>
              <a:cxnLst/>
              <a:rect l="l" t="t" r="r" b="b"/>
              <a:pathLst>
                <a:path w="41" h="80" extrusionOk="0">
                  <a:moveTo>
                    <a:pt x="1" y="0"/>
                  </a:moveTo>
                  <a:lnTo>
                    <a:pt x="1" y="79"/>
                  </a:lnTo>
                  <a:lnTo>
                    <a:pt x="40" y="40"/>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6" name="Google Shape;15226;p24"/>
            <p:cNvSpPr/>
            <p:nvPr/>
          </p:nvSpPr>
          <p:spPr>
            <a:xfrm>
              <a:off x="2165575" y="3960700"/>
              <a:ext cx="10900" cy="9925"/>
            </a:xfrm>
            <a:custGeom>
              <a:avLst/>
              <a:gdLst/>
              <a:ahLst/>
              <a:cxnLst/>
              <a:rect l="l" t="t" r="r" b="b"/>
              <a:pathLst>
                <a:path w="436" h="397" extrusionOk="0">
                  <a:moveTo>
                    <a:pt x="238" y="0"/>
                  </a:moveTo>
                  <a:lnTo>
                    <a:pt x="79" y="159"/>
                  </a:lnTo>
                  <a:lnTo>
                    <a:pt x="40" y="198"/>
                  </a:lnTo>
                  <a:lnTo>
                    <a:pt x="0" y="238"/>
                  </a:lnTo>
                  <a:lnTo>
                    <a:pt x="40" y="278"/>
                  </a:lnTo>
                  <a:lnTo>
                    <a:pt x="238" y="317"/>
                  </a:lnTo>
                  <a:lnTo>
                    <a:pt x="436" y="396"/>
                  </a:lnTo>
                  <a:lnTo>
                    <a:pt x="357" y="238"/>
                  </a:lnTo>
                  <a:lnTo>
                    <a:pt x="23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4"/>
            <p:cNvSpPr/>
            <p:nvPr/>
          </p:nvSpPr>
          <p:spPr>
            <a:xfrm>
              <a:off x="2635950" y="3952775"/>
              <a:ext cx="179275" cy="179275"/>
            </a:xfrm>
            <a:custGeom>
              <a:avLst/>
              <a:gdLst/>
              <a:ahLst/>
              <a:cxnLst/>
              <a:rect l="l" t="t" r="r" b="b"/>
              <a:pathLst>
                <a:path w="7171" h="7171" extrusionOk="0">
                  <a:moveTo>
                    <a:pt x="3764" y="0"/>
                  </a:moveTo>
                  <a:lnTo>
                    <a:pt x="1" y="3764"/>
                  </a:lnTo>
                  <a:lnTo>
                    <a:pt x="2338" y="6101"/>
                  </a:lnTo>
                  <a:lnTo>
                    <a:pt x="3408" y="7170"/>
                  </a:lnTo>
                  <a:lnTo>
                    <a:pt x="7171" y="3407"/>
                  </a:lnTo>
                  <a:lnTo>
                    <a:pt x="376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4"/>
            <p:cNvSpPr/>
            <p:nvPr/>
          </p:nvSpPr>
          <p:spPr>
            <a:xfrm>
              <a:off x="2541875" y="4055775"/>
              <a:ext cx="170375" cy="170350"/>
            </a:xfrm>
            <a:custGeom>
              <a:avLst/>
              <a:gdLst/>
              <a:ahLst/>
              <a:cxnLst/>
              <a:rect l="l" t="t" r="r" b="b"/>
              <a:pathLst>
                <a:path w="6815" h="6814" extrusionOk="0">
                  <a:moveTo>
                    <a:pt x="3407" y="0"/>
                  </a:moveTo>
                  <a:lnTo>
                    <a:pt x="991" y="2456"/>
                  </a:lnTo>
                  <a:lnTo>
                    <a:pt x="1" y="3407"/>
                  </a:lnTo>
                  <a:lnTo>
                    <a:pt x="3407" y="6813"/>
                  </a:lnTo>
                  <a:lnTo>
                    <a:pt x="6814" y="340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4"/>
            <p:cNvSpPr/>
            <p:nvPr/>
          </p:nvSpPr>
          <p:spPr>
            <a:xfrm>
              <a:off x="2439875" y="3952775"/>
              <a:ext cx="179275" cy="179275"/>
            </a:xfrm>
            <a:custGeom>
              <a:avLst/>
              <a:gdLst/>
              <a:ahLst/>
              <a:cxnLst/>
              <a:rect l="l" t="t" r="r" b="b"/>
              <a:pathLst>
                <a:path w="7171" h="7171" extrusionOk="0">
                  <a:moveTo>
                    <a:pt x="3407" y="0"/>
                  </a:moveTo>
                  <a:lnTo>
                    <a:pt x="1" y="3407"/>
                  </a:lnTo>
                  <a:lnTo>
                    <a:pt x="3764" y="7170"/>
                  </a:lnTo>
                  <a:lnTo>
                    <a:pt x="7171" y="3764"/>
                  </a:lnTo>
                  <a:lnTo>
                    <a:pt x="4715" y="1347"/>
                  </a:lnTo>
                  <a:lnTo>
                    <a:pt x="34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0" name="Google Shape;15230;p24"/>
            <p:cNvSpPr/>
            <p:nvPr/>
          </p:nvSpPr>
          <p:spPr>
            <a:xfrm>
              <a:off x="2533950" y="3850775"/>
              <a:ext cx="187200" cy="187200"/>
            </a:xfrm>
            <a:custGeom>
              <a:avLst/>
              <a:gdLst/>
              <a:ahLst/>
              <a:cxnLst/>
              <a:rect l="l" t="t" r="r" b="b"/>
              <a:pathLst>
                <a:path w="7488" h="7488" extrusionOk="0">
                  <a:moveTo>
                    <a:pt x="3724" y="0"/>
                  </a:moveTo>
                  <a:lnTo>
                    <a:pt x="1" y="3724"/>
                  </a:lnTo>
                  <a:lnTo>
                    <a:pt x="1467" y="5229"/>
                  </a:lnTo>
                  <a:lnTo>
                    <a:pt x="3724" y="7487"/>
                  </a:lnTo>
                  <a:lnTo>
                    <a:pt x="6101" y="5150"/>
                  </a:lnTo>
                  <a:lnTo>
                    <a:pt x="7488" y="3724"/>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1" name="Google Shape;15231;p24"/>
            <p:cNvSpPr/>
            <p:nvPr/>
          </p:nvSpPr>
          <p:spPr>
            <a:xfrm>
              <a:off x="2247750" y="3858700"/>
              <a:ext cx="310000" cy="376325"/>
            </a:xfrm>
            <a:custGeom>
              <a:avLst/>
              <a:gdLst/>
              <a:ahLst/>
              <a:cxnLst/>
              <a:rect l="l" t="t" r="r" b="b"/>
              <a:pathLst>
                <a:path w="12400" h="15053" extrusionOk="0">
                  <a:moveTo>
                    <a:pt x="7686" y="357"/>
                  </a:moveTo>
                  <a:lnTo>
                    <a:pt x="7666" y="377"/>
                  </a:lnTo>
                  <a:lnTo>
                    <a:pt x="7666" y="377"/>
                  </a:lnTo>
                  <a:lnTo>
                    <a:pt x="12400" y="5110"/>
                  </a:lnTo>
                  <a:lnTo>
                    <a:pt x="11092" y="3763"/>
                  </a:lnTo>
                  <a:lnTo>
                    <a:pt x="7686" y="357"/>
                  </a:lnTo>
                  <a:close/>
                  <a:moveTo>
                    <a:pt x="7329" y="0"/>
                  </a:moveTo>
                  <a:lnTo>
                    <a:pt x="1" y="7368"/>
                  </a:lnTo>
                  <a:lnTo>
                    <a:pt x="1" y="7725"/>
                  </a:lnTo>
                  <a:lnTo>
                    <a:pt x="7329" y="15053"/>
                  </a:lnTo>
                  <a:lnTo>
                    <a:pt x="7686" y="14696"/>
                  </a:lnTo>
                  <a:lnTo>
                    <a:pt x="516" y="7527"/>
                  </a:lnTo>
                  <a:lnTo>
                    <a:pt x="7666" y="377"/>
                  </a:lnTo>
                  <a:lnTo>
                    <a:pt x="7666" y="377"/>
                  </a:lnTo>
                  <a:lnTo>
                    <a:pt x="7488" y="198"/>
                  </a:lnTo>
                  <a:lnTo>
                    <a:pt x="732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2" name="Google Shape;15232;p24"/>
            <p:cNvSpPr/>
            <p:nvPr/>
          </p:nvSpPr>
          <p:spPr>
            <a:xfrm>
              <a:off x="2566650" y="4055775"/>
              <a:ext cx="60425" cy="61425"/>
            </a:xfrm>
            <a:custGeom>
              <a:avLst/>
              <a:gdLst/>
              <a:ahLst/>
              <a:cxnLst/>
              <a:rect l="l" t="t" r="r" b="b"/>
              <a:pathLst>
                <a:path w="2417" h="2457" extrusionOk="0">
                  <a:moveTo>
                    <a:pt x="2416" y="0"/>
                  </a:moveTo>
                  <a:lnTo>
                    <a:pt x="0" y="245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3" name="Google Shape;15233;p24"/>
            <p:cNvSpPr/>
            <p:nvPr/>
          </p:nvSpPr>
          <p:spPr>
            <a:xfrm>
              <a:off x="2570600" y="3981500"/>
              <a:ext cx="56475" cy="56475"/>
            </a:xfrm>
            <a:custGeom>
              <a:avLst/>
              <a:gdLst/>
              <a:ahLst/>
              <a:cxnLst/>
              <a:rect l="l" t="t" r="r" b="b"/>
              <a:pathLst>
                <a:path w="2259" h="2259" extrusionOk="0">
                  <a:moveTo>
                    <a:pt x="1" y="0"/>
                  </a:moveTo>
                  <a:lnTo>
                    <a:pt x="2258" y="2258"/>
                  </a:lnTo>
                  <a:lnTo>
                    <a:pt x="2258" y="2258"/>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4" name="Google Shape;15234;p24"/>
            <p:cNvSpPr/>
            <p:nvPr/>
          </p:nvSpPr>
          <p:spPr>
            <a:xfrm>
              <a:off x="3227175" y="3442750"/>
              <a:ext cx="604125" cy="693250"/>
            </a:xfrm>
            <a:custGeom>
              <a:avLst/>
              <a:gdLst/>
              <a:ahLst/>
              <a:cxnLst/>
              <a:rect l="l" t="t" r="r" b="b"/>
              <a:pathLst>
                <a:path w="24165" h="27730" extrusionOk="0">
                  <a:moveTo>
                    <a:pt x="159" y="1"/>
                  </a:moveTo>
                  <a:lnTo>
                    <a:pt x="159" y="357"/>
                  </a:lnTo>
                  <a:lnTo>
                    <a:pt x="1" y="516"/>
                  </a:lnTo>
                  <a:lnTo>
                    <a:pt x="23491" y="24006"/>
                  </a:lnTo>
                  <a:lnTo>
                    <a:pt x="23610" y="24165"/>
                  </a:lnTo>
                  <a:lnTo>
                    <a:pt x="23491" y="24323"/>
                  </a:lnTo>
                  <a:lnTo>
                    <a:pt x="20599" y="27215"/>
                  </a:lnTo>
                  <a:lnTo>
                    <a:pt x="20758" y="27373"/>
                  </a:lnTo>
                  <a:lnTo>
                    <a:pt x="20758" y="27730"/>
                  </a:lnTo>
                  <a:lnTo>
                    <a:pt x="23808" y="24680"/>
                  </a:lnTo>
                  <a:lnTo>
                    <a:pt x="24164" y="24363"/>
                  </a:lnTo>
                  <a:lnTo>
                    <a:pt x="24164" y="24323"/>
                  </a:lnTo>
                  <a:lnTo>
                    <a:pt x="24164" y="24006"/>
                  </a:lnTo>
                  <a:lnTo>
                    <a:pt x="20758" y="2063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5" name="Google Shape;15235;p24"/>
            <p:cNvSpPr/>
            <p:nvPr/>
          </p:nvSpPr>
          <p:spPr>
            <a:xfrm>
              <a:off x="3150925" y="4042900"/>
              <a:ext cx="595200" cy="608075"/>
            </a:xfrm>
            <a:custGeom>
              <a:avLst/>
              <a:gdLst/>
              <a:ahLst/>
              <a:cxnLst/>
              <a:rect l="l" t="t" r="r" b="b"/>
              <a:pathLst>
                <a:path w="23808" h="24323" extrusionOk="0">
                  <a:moveTo>
                    <a:pt x="20242" y="515"/>
                  </a:moveTo>
                  <a:lnTo>
                    <a:pt x="0" y="20757"/>
                  </a:lnTo>
                  <a:lnTo>
                    <a:pt x="20262" y="535"/>
                  </a:lnTo>
                  <a:lnTo>
                    <a:pt x="20262" y="535"/>
                  </a:lnTo>
                  <a:lnTo>
                    <a:pt x="20242" y="515"/>
                  </a:lnTo>
                  <a:close/>
                  <a:moveTo>
                    <a:pt x="20440" y="0"/>
                  </a:moveTo>
                  <a:lnTo>
                    <a:pt x="20440" y="357"/>
                  </a:lnTo>
                  <a:lnTo>
                    <a:pt x="20262" y="535"/>
                  </a:lnTo>
                  <a:lnTo>
                    <a:pt x="20262" y="535"/>
                  </a:lnTo>
                  <a:lnTo>
                    <a:pt x="23293" y="3565"/>
                  </a:lnTo>
                  <a:lnTo>
                    <a:pt x="3051" y="23807"/>
                  </a:lnTo>
                  <a:lnTo>
                    <a:pt x="3209" y="23966"/>
                  </a:lnTo>
                  <a:lnTo>
                    <a:pt x="3209" y="24322"/>
                  </a:lnTo>
                  <a:lnTo>
                    <a:pt x="23808" y="3724"/>
                  </a:lnTo>
                  <a:lnTo>
                    <a:pt x="23808" y="3367"/>
                  </a:lnTo>
                  <a:lnTo>
                    <a:pt x="2044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6" name="Google Shape;15236;p24"/>
            <p:cNvSpPr/>
            <p:nvPr/>
          </p:nvSpPr>
          <p:spPr>
            <a:xfrm>
              <a:off x="3059825" y="3950800"/>
              <a:ext cx="602125" cy="611050"/>
            </a:xfrm>
            <a:custGeom>
              <a:avLst/>
              <a:gdLst/>
              <a:ahLst/>
              <a:cxnLst/>
              <a:rect l="l" t="t" r="r" b="b"/>
              <a:pathLst>
                <a:path w="24085" h="24442" extrusionOk="0">
                  <a:moveTo>
                    <a:pt x="20242" y="515"/>
                  </a:moveTo>
                  <a:lnTo>
                    <a:pt x="14562" y="6206"/>
                  </a:lnTo>
                  <a:lnTo>
                    <a:pt x="16756" y="4041"/>
                  </a:lnTo>
                  <a:lnTo>
                    <a:pt x="20243" y="516"/>
                  </a:lnTo>
                  <a:lnTo>
                    <a:pt x="20243" y="516"/>
                  </a:lnTo>
                  <a:lnTo>
                    <a:pt x="20242" y="515"/>
                  </a:lnTo>
                  <a:close/>
                  <a:moveTo>
                    <a:pt x="14562" y="6206"/>
                  </a:moveTo>
                  <a:lnTo>
                    <a:pt x="13706" y="7051"/>
                  </a:lnTo>
                  <a:lnTo>
                    <a:pt x="0" y="20797"/>
                  </a:lnTo>
                  <a:lnTo>
                    <a:pt x="0" y="20797"/>
                  </a:lnTo>
                  <a:lnTo>
                    <a:pt x="14562" y="6206"/>
                  </a:lnTo>
                  <a:close/>
                  <a:moveTo>
                    <a:pt x="20400" y="0"/>
                  </a:moveTo>
                  <a:lnTo>
                    <a:pt x="20400" y="357"/>
                  </a:lnTo>
                  <a:lnTo>
                    <a:pt x="20243" y="516"/>
                  </a:lnTo>
                  <a:lnTo>
                    <a:pt x="20243" y="516"/>
                  </a:lnTo>
                  <a:lnTo>
                    <a:pt x="23569" y="3843"/>
                  </a:lnTo>
                  <a:lnTo>
                    <a:pt x="3288" y="24085"/>
                  </a:lnTo>
                  <a:lnTo>
                    <a:pt x="3486" y="24283"/>
                  </a:lnTo>
                  <a:lnTo>
                    <a:pt x="3644" y="24441"/>
                  </a:lnTo>
                  <a:lnTo>
                    <a:pt x="24084" y="4041"/>
                  </a:lnTo>
                  <a:lnTo>
                    <a:pt x="24084" y="3684"/>
                  </a:lnTo>
                  <a:lnTo>
                    <a:pt x="2040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7" name="Google Shape;15237;p24"/>
            <p:cNvSpPr/>
            <p:nvPr/>
          </p:nvSpPr>
          <p:spPr>
            <a:xfrm>
              <a:off x="3142000" y="3531900"/>
              <a:ext cx="427850" cy="519925"/>
            </a:xfrm>
            <a:custGeom>
              <a:avLst/>
              <a:gdLst/>
              <a:ahLst/>
              <a:cxnLst/>
              <a:rect l="l" t="t" r="r" b="b"/>
              <a:pathLst>
                <a:path w="17114" h="20797" extrusionOk="0">
                  <a:moveTo>
                    <a:pt x="357" y="0"/>
                  </a:moveTo>
                  <a:lnTo>
                    <a:pt x="199" y="198"/>
                  </a:lnTo>
                  <a:lnTo>
                    <a:pt x="1" y="357"/>
                  </a:lnTo>
                  <a:lnTo>
                    <a:pt x="16599" y="16915"/>
                  </a:lnTo>
                  <a:lnTo>
                    <a:pt x="13271" y="20242"/>
                  </a:lnTo>
                  <a:lnTo>
                    <a:pt x="4670" y="11641"/>
                  </a:lnTo>
                  <a:lnTo>
                    <a:pt x="13469" y="20440"/>
                  </a:lnTo>
                  <a:lnTo>
                    <a:pt x="13469" y="20797"/>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8" name="Google Shape;15238;p24"/>
            <p:cNvSpPr/>
            <p:nvPr/>
          </p:nvSpPr>
          <p:spPr>
            <a:xfrm>
              <a:off x="3050900" y="3624000"/>
              <a:ext cx="427850" cy="503100"/>
            </a:xfrm>
            <a:custGeom>
              <a:avLst/>
              <a:gdLst/>
              <a:ahLst/>
              <a:cxnLst/>
              <a:rect l="l" t="t" r="r" b="b"/>
              <a:pathLst>
                <a:path w="17114" h="20124" extrusionOk="0">
                  <a:moveTo>
                    <a:pt x="8256" y="14000"/>
                  </a:moveTo>
                  <a:lnTo>
                    <a:pt x="11013" y="16756"/>
                  </a:lnTo>
                  <a:lnTo>
                    <a:pt x="13692" y="19435"/>
                  </a:lnTo>
                  <a:lnTo>
                    <a:pt x="8256" y="14000"/>
                  </a:lnTo>
                  <a:close/>
                  <a:moveTo>
                    <a:pt x="357" y="0"/>
                  </a:moveTo>
                  <a:lnTo>
                    <a:pt x="159" y="159"/>
                  </a:lnTo>
                  <a:lnTo>
                    <a:pt x="1" y="357"/>
                  </a:lnTo>
                  <a:lnTo>
                    <a:pt x="16559" y="16915"/>
                  </a:lnTo>
                  <a:lnTo>
                    <a:pt x="13865" y="19608"/>
                  </a:lnTo>
                  <a:lnTo>
                    <a:pt x="14063" y="19806"/>
                  </a:lnTo>
                  <a:lnTo>
                    <a:pt x="14063" y="20123"/>
                  </a:lnTo>
                  <a:lnTo>
                    <a:pt x="17113" y="17113"/>
                  </a:lnTo>
                  <a:lnTo>
                    <a:pt x="17113" y="16756"/>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9" name="Google Shape;15239;p24"/>
            <p:cNvSpPr/>
            <p:nvPr/>
          </p:nvSpPr>
          <p:spPr>
            <a:xfrm>
              <a:off x="2983550" y="4042900"/>
              <a:ext cx="418925" cy="427825"/>
            </a:xfrm>
            <a:custGeom>
              <a:avLst/>
              <a:gdLst/>
              <a:ahLst/>
              <a:cxnLst/>
              <a:rect l="l" t="t" r="r" b="b"/>
              <a:pathLst>
                <a:path w="16757" h="17113" extrusionOk="0">
                  <a:moveTo>
                    <a:pt x="13509" y="515"/>
                  </a:moveTo>
                  <a:lnTo>
                    <a:pt x="1" y="14063"/>
                  </a:lnTo>
                  <a:lnTo>
                    <a:pt x="13529" y="535"/>
                  </a:lnTo>
                  <a:lnTo>
                    <a:pt x="13529" y="535"/>
                  </a:lnTo>
                  <a:lnTo>
                    <a:pt x="13509" y="515"/>
                  </a:lnTo>
                  <a:close/>
                  <a:moveTo>
                    <a:pt x="13707" y="0"/>
                  </a:moveTo>
                  <a:lnTo>
                    <a:pt x="13707" y="357"/>
                  </a:lnTo>
                  <a:lnTo>
                    <a:pt x="13529" y="535"/>
                  </a:lnTo>
                  <a:lnTo>
                    <a:pt x="13529" y="535"/>
                  </a:lnTo>
                  <a:lnTo>
                    <a:pt x="16202" y="3209"/>
                  </a:lnTo>
                  <a:lnTo>
                    <a:pt x="2695" y="16756"/>
                  </a:lnTo>
                  <a:lnTo>
                    <a:pt x="2853" y="16915"/>
                  </a:lnTo>
                  <a:lnTo>
                    <a:pt x="3051" y="17113"/>
                  </a:lnTo>
                  <a:lnTo>
                    <a:pt x="16757" y="3367"/>
                  </a:lnTo>
                  <a:lnTo>
                    <a:pt x="16757" y="3050"/>
                  </a:lnTo>
                  <a:lnTo>
                    <a:pt x="1370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0" name="Google Shape;15240;p24"/>
            <p:cNvSpPr/>
            <p:nvPr/>
          </p:nvSpPr>
          <p:spPr>
            <a:xfrm>
              <a:off x="2985550" y="4127075"/>
              <a:ext cx="89150" cy="89150"/>
            </a:xfrm>
            <a:custGeom>
              <a:avLst/>
              <a:gdLst/>
              <a:ahLst/>
              <a:cxnLst/>
              <a:rect l="l" t="t" r="r" b="b"/>
              <a:pathLst>
                <a:path w="3566" h="3566" extrusionOk="0">
                  <a:moveTo>
                    <a:pt x="3565" y="0"/>
                  </a:moveTo>
                  <a:lnTo>
                    <a:pt x="3565" y="0"/>
                  </a:lnTo>
                  <a:lnTo>
                    <a:pt x="0" y="3565"/>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1" name="Google Shape;15241;p24"/>
            <p:cNvSpPr/>
            <p:nvPr/>
          </p:nvSpPr>
          <p:spPr>
            <a:xfrm>
              <a:off x="2974650" y="3963675"/>
              <a:ext cx="351575" cy="430800"/>
            </a:xfrm>
            <a:custGeom>
              <a:avLst/>
              <a:gdLst/>
              <a:ahLst/>
              <a:cxnLst/>
              <a:rect l="l" t="t" r="r" b="b"/>
              <a:pathLst>
                <a:path w="14063" h="17232" extrusionOk="0">
                  <a:moveTo>
                    <a:pt x="10735" y="515"/>
                  </a:moveTo>
                  <a:lnTo>
                    <a:pt x="7923" y="3328"/>
                  </a:lnTo>
                  <a:lnTo>
                    <a:pt x="10735" y="515"/>
                  </a:lnTo>
                  <a:lnTo>
                    <a:pt x="10735" y="515"/>
                  </a:lnTo>
                  <a:lnTo>
                    <a:pt x="10735" y="515"/>
                  </a:lnTo>
                  <a:close/>
                  <a:moveTo>
                    <a:pt x="7923" y="3328"/>
                  </a:moveTo>
                  <a:lnTo>
                    <a:pt x="7844" y="3407"/>
                  </a:lnTo>
                  <a:lnTo>
                    <a:pt x="7923" y="3328"/>
                  </a:lnTo>
                  <a:close/>
                  <a:moveTo>
                    <a:pt x="10894" y="0"/>
                  </a:moveTo>
                  <a:lnTo>
                    <a:pt x="10894" y="357"/>
                  </a:lnTo>
                  <a:lnTo>
                    <a:pt x="10735" y="515"/>
                  </a:lnTo>
                  <a:lnTo>
                    <a:pt x="10735" y="515"/>
                  </a:lnTo>
                  <a:lnTo>
                    <a:pt x="13548" y="3328"/>
                  </a:lnTo>
                  <a:lnTo>
                    <a:pt x="0" y="16875"/>
                  </a:lnTo>
                  <a:lnTo>
                    <a:pt x="159" y="17034"/>
                  </a:lnTo>
                  <a:lnTo>
                    <a:pt x="357" y="17232"/>
                  </a:lnTo>
                  <a:lnTo>
                    <a:pt x="14063" y="3526"/>
                  </a:lnTo>
                  <a:lnTo>
                    <a:pt x="14063" y="3169"/>
                  </a:lnTo>
                  <a:lnTo>
                    <a:pt x="1089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2" name="Google Shape;15242;p24"/>
            <p:cNvSpPr/>
            <p:nvPr/>
          </p:nvSpPr>
          <p:spPr>
            <a:xfrm>
              <a:off x="2904325" y="3700250"/>
              <a:ext cx="342675" cy="351575"/>
            </a:xfrm>
            <a:custGeom>
              <a:avLst/>
              <a:gdLst/>
              <a:ahLst/>
              <a:cxnLst/>
              <a:rect l="l" t="t" r="r" b="b"/>
              <a:pathLst>
                <a:path w="13707" h="14063" extrusionOk="0">
                  <a:moveTo>
                    <a:pt x="3170" y="0"/>
                  </a:moveTo>
                  <a:lnTo>
                    <a:pt x="2972" y="159"/>
                  </a:lnTo>
                  <a:lnTo>
                    <a:pt x="2813" y="357"/>
                  </a:lnTo>
                  <a:lnTo>
                    <a:pt x="13192" y="10696"/>
                  </a:lnTo>
                  <a:lnTo>
                    <a:pt x="10379" y="13508"/>
                  </a:lnTo>
                  <a:lnTo>
                    <a:pt x="1" y="3169"/>
                  </a:lnTo>
                  <a:lnTo>
                    <a:pt x="10538" y="13706"/>
                  </a:lnTo>
                  <a:lnTo>
                    <a:pt x="10538" y="14063"/>
                  </a:lnTo>
                  <a:lnTo>
                    <a:pt x="10657" y="13944"/>
                  </a:lnTo>
                  <a:lnTo>
                    <a:pt x="13707" y="10894"/>
                  </a:lnTo>
                  <a:lnTo>
                    <a:pt x="13707" y="10537"/>
                  </a:lnTo>
                  <a:lnTo>
                    <a:pt x="317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3" name="Google Shape;15243;p24"/>
            <p:cNvSpPr/>
            <p:nvPr/>
          </p:nvSpPr>
          <p:spPr>
            <a:xfrm>
              <a:off x="2824125" y="3858700"/>
              <a:ext cx="251550" cy="251550"/>
            </a:xfrm>
            <a:custGeom>
              <a:avLst/>
              <a:gdLst/>
              <a:ahLst/>
              <a:cxnLst/>
              <a:rect l="l" t="t" r="r" b="b"/>
              <a:pathLst>
                <a:path w="10062" h="10062" extrusionOk="0">
                  <a:moveTo>
                    <a:pt x="0" y="0"/>
                  </a:moveTo>
                  <a:lnTo>
                    <a:pt x="7329" y="7368"/>
                  </a:lnTo>
                  <a:lnTo>
                    <a:pt x="10062"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4" name="Google Shape;15244;p24"/>
            <p:cNvSpPr/>
            <p:nvPr/>
          </p:nvSpPr>
          <p:spPr>
            <a:xfrm>
              <a:off x="2895425" y="3779475"/>
              <a:ext cx="272350" cy="351575"/>
            </a:xfrm>
            <a:custGeom>
              <a:avLst/>
              <a:gdLst/>
              <a:ahLst/>
              <a:cxnLst/>
              <a:rect l="l" t="t" r="r" b="b"/>
              <a:pathLst>
                <a:path w="10894" h="14063" extrusionOk="0">
                  <a:moveTo>
                    <a:pt x="357" y="0"/>
                  </a:moveTo>
                  <a:lnTo>
                    <a:pt x="159" y="159"/>
                  </a:lnTo>
                  <a:lnTo>
                    <a:pt x="0" y="317"/>
                  </a:lnTo>
                  <a:lnTo>
                    <a:pt x="10379" y="10696"/>
                  </a:lnTo>
                  <a:lnTo>
                    <a:pt x="7527" y="13548"/>
                  </a:lnTo>
                  <a:lnTo>
                    <a:pt x="7685" y="13746"/>
                  </a:lnTo>
                  <a:lnTo>
                    <a:pt x="7725" y="13865"/>
                  </a:lnTo>
                  <a:lnTo>
                    <a:pt x="7764" y="13904"/>
                  </a:lnTo>
                  <a:lnTo>
                    <a:pt x="7725" y="13944"/>
                  </a:lnTo>
                  <a:lnTo>
                    <a:pt x="7725" y="14024"/>
                  </a:lnTo>
                  <a:lnTo>
                    <a:pt x="7725" y="14024"/>
                  </a:lnTo>
                  <a:lnTo>
                    <a:pt x="10894" y="10894"/>
                  </a:lnTo>
                  <a:lnTo>
                    <a:pt x="10894" y="10537"/>
                  </a:lnTo>
                  <a:lnTo>
                    <a:pt x="357" y="0"/>
                  </a:lnTo>
                  <a:close/>
                  <a:moveTo>
                    <a:pt x="7725" y="14024"/>
                  </a:moveTo>
                  <a:lnTo>
                    <a:pt x="7685" y="14063"/>
                  </a:lnTo>
                  <a:lnTo>
                    <a:pt x="7725" y="14063"/>
                  </a:lnTo>
                  <a:lnTo>
                    <a:pt x="7725" y="14024"/>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5" name="Google Shape;15245;p24"/>
            <p:cNvSpPr/>
            <p:nvPr/>
          </p:nvSpPr>
          <p:spPr>
            <a:xfrm>
              <a:off x="2895425" y="4042900"/>
              <a:ext cx="193125" cy="272350"/>
            </a:xfrm>
            <a:custGeom>
              <a:avLst/>
              <a:gdLst/>
              <a:ahLst/>
              <a:cxnLst/>
              <a:rect l="l" t="t" r="r" b="b"/>
              <a:pathLst>
                <a:path w="7725" h="10894" extrusionOk="0">
                  <a:moveTo>
                    <a:pt x="4477" y="0"/>
                  </a:moveTo>
                  <a:lnTo>
                    <a:pt x="4477" y="357"/>
                  </a:lnTo>
                  <a:lnTo>
                    <a:pt x="4318" y="515"/>
                  </a:lnTo>
                  <a:lnTo>
                    <a:pt x="4318" y="515"/>
                  </a:lnTo>
                  <a:lnTo>
                    <a:pt x="7170" y="3367"/>
                  </a:lnTo>
                  <a:lnTo>
                    <a:pt x="3605" y="6932"/>
                  </a:lnTo>
                  <a:lnTo>
                    <a:pt x="0" y="10537"/>
                  </a:lnTo>
                  <a:lnTo>
                    <a:pt x="159" y="10696"/>
                  </a:lnTo>
                  <a:lnTo>
                    <a:pt x="357" y="10894"/>
                  </a:lnTo>
                  <a:lnTo>
                    <a:pt x="7685" y="3526"/>
                  </a:lnTo>
                  <a:lnTo>
                    <a:pt x="7725" y="3526"/>
                  </a:lnTo>
                  <a:lnTo>
                    <a:pt x="7646" y="3486"/>
                  </a:lnTo>
                  <a:lnTo>
                    <a:pt x="7527" y="3605"/>
                  </a:lnTo>
                  <a:lnTo>
                    <a:pt x="7408" y="3367"/>
                  </a:lnTo>
                  <a:lnTo>
                    <a:pt x="7329" y="3209"/>
                  </a:lnTo>
                  <a:lnTo>
                    <a:pt x="7527" y="3288"/>
                  </a:lnTo>
                  <a:lnTo>
                    <a:pt x="7725" y="3328"/>
                  </a:lnTo>
                  <a:lnTo>
                    <a:pt x="7685" y="3209"/>
                  </a:lnTo>
                  <a:lnTo>
                    <a:pt x="7527" y="3011"/>
                  </a:lnTo>
                  <a:lnTo>
                    <a:pt x="7210" y="2694"/>
                  </a:lnTo>
                  <a:lnTo>
                    <a:pt x="447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6" name="Google Shape;15246;p24"/>
            <p:cNvSpPr/>
            <p:nvPr/>
          </p:nvSpPr>
          <p:spPr>
            <a:xfrm>
              <a:off x="2627050" y="4055775"/>
              <a:ext cx="179275" cy="179250"/>
            </a:xfrm>
            <a:custGeom>
              <a:avLst/>
              <a:gdLst/>
              <a:ahLst/>
              <a:cxnLst/>
              <a:rect l="l" t="t" r="r" b="b"/>
              <a:pathLst>
                <a:path w="7171" h="7170" extrusionOk="0">
                  <a:moveTo>
                    <a:pt x="0" y="0"/>
                  </a:moveTo>
                  <a:lnTo>
                    <a:pt x="2456" y="2456"/>
                  </a:lnTo>
                  <a:lnTo>
                    <a:pt x="7170" y="7170"/>
                  </a:lnTo>
                  <a:lnTo>
                    <a:pt x="3407" y="3407"/>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24"/>
            <p:cNvSpPr/>
            <p:nvPr/>
          </p:nvSpPr>
          <p:spPr>
            <a:xfrm>
              <a:off x="3086550" y="4128050"/>
              <a:ext cx="2000" cy="3000"/>
            </a:xfrm>
            <a:custGeom>
              <a:avLst/>
              <a:gdLst/>
              <a:ahLst/>
              <a:cxnLst/>
              <a:rect l="l" t="t" r="r" b="b"/>
              <a:pathLst>
                <a:path w="80" h="120" extrusionOk="0">
                  <a:moveTo>
                    <a:pt x="80" y="1"/>
                  </a:moveTo>
                  <a:lnTo>
                    <a:pt x="1" y="80"/>
                  </a:lnTo>
                  <a:lnTo>
                    <a:pt x="80" y="120"/>
                  </a:lnTo>
                  <a:lnTo>
                    <a:pt x="8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8" name="Google Shape;15248;p24"/>
            <p:cNvSpPr/>
            <p:nvPr/>
          </p:nvSpPr>
          <p:spPr>
            <a:xfrm>
              <a:off x="3078625" y="4123100"/>
              <a:ext cx="10925" cy="9925"/>
            </a:xfrm>
            <a:custGeom>
              <a:avLst/>
              <a:gdLst/>
              <a:ahLst/>
              <a:cxnLst/>
              <a:rect l="l" t="t" r="r" b="b"/>
              <a:pathLst>
                <a:path w="437" h="397" extrusionOk="0">
                  <a:moveTo>
                    <a:pt x="1" y="1"/>
                  </a:moveTo>
                  <a:lnTo>
                    <a:pt x="80" y="159"/>
                  </a:lnTo>
                  <a:lnTo>
                    <a:pt x="199" y="397"/>
                  </a:lnTo>
                  <a:lnTo>
                    <a:pt x="318" y="278"/>
                  </a:lnTo>
                  <a:lnTo>
                    <a:pt x="397" y="199"/>
                  </a:lnTo>
                  <a:lnTo>
                    <a:pt x="436" y="159"/>
                  </a:lnTo>
                  <a:lnTo>
                    <a:pt x="397" y="120"/>
                  </a:lnTo>
                  <a:lnTo>
                    <a:pt x="199" y="80"/>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24"/>
            <p:cNvSpPr/>
            <p:nvPr/>
          </p:nvSpPr>
          <p:spPr>
            <a:xfrm>
              <a:off x="2627050" y="3979500"/>
              <a:ext cx="59450" cy="58475"/>
            </a:xfrm>
            <a:custGeom>
              <a:avLst/>
              <a:gdLst/>
              <a:ahLst/>
              <a:cxnLst/>
              <a:rect l="l" t="t" r="r" b="b"/>
              <a:pathLst>
                <a:path w="2378" h="2339" extrusionOk="0">
                  <a:moveTo>
                    <a:pt x="0" y="2338"/>
                  </a:moveTo>
                  <a:lnTo>
                    <a:pt x="0" y="2338"/>
                  </a:lnTo>
                  <a:lnTo>
                    <a:pt x="0" y="2338"/>
                  </a:lnTo>
                  <a:lnTo>
                    <a:pt x="237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0" name="Google Shape;15250;p24"/>
            <p:cNvSpPr/>
            <p:nvPr/>
          </p:nvSpPr>
          <p:spPr>
            <a:xfrm>
              <a:off x="2815200" y="3858700"/>
              <a:ext cx="192150" cy="376325"/>
            </a:xfrm>
            <a:custGeom>
              <a:avLst/>
              <a:gdLst/>
              <a:ahLst/>
              <a:cxnLst/>
              <a:rect l="l" t="t" r="r" b="b"/>
              <a:pathLst>
                <a:path w="7686" h="15053" extrusionOk="0">
                  <a:moveTo>
                    <a:pt x="357" y="0"/>
                  </a:moveTo>
                  <a:lnTo>
                    <a:pt x="1" y="357"/>
                  </a:lnTo>
                  <a:lnTo>
                    <a:pt x="7171" y="7527"/>
                  </a:lnTo>
                  <a:lnTo>
                    <a:pt x="1" y="14696"/>
                  </a:lnTo>
                  <a:lnTo>
                    <a:pt x="199" y="14895"/>
                  </a:lnTo>
                  <a:lnTo>
                    <a:pt x="357" y="15053"/>
                  </a:lnTo>
                  <a:lnTo>
                    <a:pt x="7686" y="7725"/>
                  </a:lnTo>
                  <a:lnTo>
                    <a:pt x="7686" y="7368"/>
                  </a:lnTo>
                  <a:lnTo>
                    <a:pt x="35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24"/>
            <p:cNvSpPr/>
            <p:nvPr/>
          </p:nvSpPr>
          <p:spPr>
            <a:xfrm>
              <a:off x="2627050" y="4055775"/>
              <a:ext cx="61425" cy="61425"/>
            </a:xfrm>
            <a:custGeom>
              <a:avLst/>
              <a:gdLst/>
              <a:ahLst/>
              <a:cxnLst/>
              <a:rect l="l" t="t" r="r" b="b"/>
              <a:pathLst>
                <a:path w="2457" h="2457" extrusionOk="0">
                  <a:moveTo>
                    <a:pt x="2456" y="2456"/>
                  </a:moveTo>
                  <a:lnTo>
                    <a:pt x="0" y="0"/>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2" name="Google Shape;15252;p24"/>
            <p:cNvSpPr/>
            <p:nvPr/>
          </p:nvSpPr>
          <p:spPr>
            <a:xfrm>
              <a:off x="2027900" y="2847575"/>
              <a:ext cx="688300" cy="689300"/>
            </a:xfrm>
            <a:custGeom>
              <a:avLst/>
              <a:gdLst/>
              <a:ahLst/>
              <a:cxnLst/>
              <a:rect l="l" t="t" r="r" b="b"/>
              <a:pathLst>
                <a:path w="27532" h="27572" extrusionOk="0">
                  <a:moveTo>
                    <a:pt x="24323" y="1"/>
                  </a:moveTo>
                  <a:lnTo>
                    <a:pt x="23966" y="357"/>
                  </a:lnTo>
                  <a:lnTo>
                    <a:pt x="23966" y="357"/>
                  </a:lnTo>
                  <a:lnTo>
                    <a:pt x="26998" y="3389"/>
                  </a:lnTo>
                  <a:lnTo>
                    <a:pt x="27175" y="3209"/>
                  </a:lnTo>
                  <a:lnTo>
                    <a:pt x="27532" y="3209"/>
                  </a:lnTo>
                  <a:lnTo>
                    <a:pt x="24323" y="1"/>
                  </a:lnTo>
                  <a:close/>
                  <a:moveTo>
                    <a:pt x="26998" y="3389"/>
                  </a:moveTo>
                  <a:lnTo>
                    <a:pt x="24208" y="6212"/>
                  </a:lnTo>
                  <a:lnTo>
                    <a:pt x="24208" y="6212"/>
                  </a:lnTo>
                  <a:lnTo>
                    <a:pt x="27017" y="3408"/>
                  </a:lnTo>
                  <a:lnTo>
                    <a:pt x="26998" y="3389"/>
                  </a:lnTo>
                  <a:close/>
                  <a:moveTo>
                    <a:pt x="24208" y="6212"/>
                  </a:moveTo>
                  <a:lnTo>
                    <a:pt x="23216" y="7202"/>
                  </a:lnTo>
                  <a:lnTo>
                    <a:pt x="23216" y="7202"/>
                  </a:lnTo>
                  <a:lnTo>
                    <a:pt x="23808" y="6616"/>
                  </a:lnTo>
                  <a:lnTo>
                    <a:pt x="24208" y="6212"/>
                  </a:lnTo>
                  <a:close/>
                  <a:moveTo>
                    <a:pt x="23216" y="7202"/>
                  </a:moveTo>
                  <a:lnTo>
                    <a:pt x="20124" y="10261"/>
                  </a:lnTo>
                  <a:lnTo>
                    <a:pt x="13137" y="17264"/>
                  </a:lnTo>
                  <a:lnTo>
                    <a:pt x="23216" y="7202"/>
                  </a:lnTo>
                  <a:close/>
                  <a:moveTo>
                    <a:pt x="23966" y="357"/>
                  </a:moveTo>
                  <a:lnTo>
                    <a:pt x="20956" y="3368"/>
                  </a:lnTo>
                  <a:lnTo>
                    <a:pt x="357" y="23966"/>
                  </a:lnTo>
                  <a:lnTo>
                    <a:pt x="1" y="24323"/>
                  </a:lnTo>
                  <a:lnTo>
                    <a:pt x="3051" y="27373"/>
                  </a:lnTo>
                  <a:lnTo>
                    <a:pt x="3210" y="27571"/>
                  </a:lnTo>
                  <a:lnTo>
                    <a:pt x="3210" y="27215"/>
                  </a:lnTo>
                  <a:lnTo>
                    <a:pt x="13137" y="17264"/>
                  </a:lnTo>
                  <a:lnTo>
                    <a:pt x="3368" y="27017"/>
                  </a:lnTo>
                  <a:lnTo>
                    <a:pt x="357" y="24006"/>
                  </a:lnTo>
                  <a:lnTo>
                    <a:pt x="23966" y="3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3" name="Google Shape;15253;p24"/>
            <p:cNvSpPr/>
            <p:nvPr/>
          </p:nvSpPr>
          <p:spPr>
            <a:xfrm>
              <a:off x="2623075" y="2927800"/>
              <a:ext cx="608100" cy="609075"/>
            </a:xfrm>
            <a:custGeom>
              <a:avLst/>
              <a:gdLst/>
              <a:ahLst/>
              <a:cxnLst/>
              <a:rect l="l" t="t" r="r" b="b"/>
              <a:pathLst>
                <a:path w="24324" h="24363" extrusionOk="0">
                  <a:moveTo>
                    <a:pt x="3368" y="0"/>
                  </a:moveTo>
                  <a:lnTo>
                    <a:pt x="1" y="3407"/>
                  </a:lnTo>
                  <a:lnTo>
                    <a:pt x="358" y="3407"/>
                  </a:lnTo>
                  <a:lnTo>
                    <a:pt x="10910" y="13960"/>
                  </a:lnTo>
                  <a:lnTo>
                    <a:pt x="516" y="3566"/>
                  </a:lnTo>
                  <a:lnTo>
                    <a:pt x="3566" y="555"/>
                  </a:lnTo>
                  <a:lnTo>
                    <a:pt x="23808" y="20797"/>
                  </a:lnTo>
                  <a:lnTo>
                    <a:pt x="20758" y="23808"/>
                  </a:lnTo>
                  <a:lnTo>
                    <a:pt x="20956" y="24006"/>
                  </a:lnTo>
                  <a:lnTo>
                    <a:pt x="20956" y="24362"/>
                  </a:lnTo>
                  <a:lnTo>
                    <a:pt x="21114" y="24164"/>
                  </a:lnTo>
                  <a:lnTo>
                    <a:pt x="24165" y="21154"/>
                  </a:lnTo>
                  <a:lnTo>
                    <a:pt x="24323" y="20995"/>
                  </a:lnTo>
                  <a:lnTo>
                    <a:pt x="24323" y="20639"/>
                  </a:lnTo>
                  <a:lnTo>
                    <a:pt x="24006" y="20282"/>
                  </a:lnTo>
                  <a:lnTo>
                    <a:pt x="3725"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4" name="Google Shape;15254;p24"/>
            <p:cNvSpPr/>
            <p:nvPr/>
          </p:nvSpPr>
          <p:spPr>
            <a:xfrm>
              <a:off x="2531000" y="3012975"/>
              <a:ext cx="615000" cy="615000"/>
            </a:xfrm>
            <a:custGeom>
              <a:avLst/>
              <a:gdLst/>
              <a:ahLst/>
              <a:cxnLst/>
              <a:rect l="l" t="t" r="r" b="b"/>
              <a:pathLst>
                <a:path w="24600" h="24600" extrusionOk="0">
                  <a:moveTo>
                    <a:pt x="6235" y="9534"/>
                  </a:moveTo>
                  <a:lnTo>
                    <a:pt x="20797" y="24124"/>
                  </a:lnTo>
                  <a:lnTo>
                    <a:pt x="20816" y="24104"/>
                  </a:lnTo>
                  <a:lnTo>
                    <a:pt x="20816" y="24104"/>
                  </a:lnTo>
                  <a:lnTo>
                    <a:pt x="7091" y="10379"/>
                  </a:lnTo>
                  <a:lnTo>
                    <a:pt x="6235" y="9534"/>
                  </a:lnTo>
                  <a:close/>
                  <a:moveTo>
                    <a:pt x="3684" y="0"/>
                  </a:moveTo>
                  <a:lnTo>
                    <a:pt x="0" y="3645"/>
                  </a:lnTo>
                  <a:lnTo>
                    <a:pt x="357" y="3645"/>
                  </a:lnTo>
                  <a:lnTo>
                    <a:pt x="4041" y="7368"/>
                  </a:lnTo>
                  <a:lnTo>
                    <a:pt x="6235" y="9534"/>
                  </a:lnTo>
                  <a:lnTo>
                    <a:pt x="6235" y="9534"/>
                  </a:lnTo>
                  <a:lnTo>
                    <a:pt x="555" y="3843"/>
                  </a:lnTo>
                  <a:lnTo>
                    <a:pt x="3842" y="555"/>
                  </a:lnTo>
                  <a:lnTo>
                    <a:pt x="24124" y="20797"/>
                  </a:lnTo>
                  <a:lnTo>
                    <a:pt x="20816" y="24104"/>
                  </a:lnTo>
                  <a:lnTo>
                    <a:pt x="20816" y="24104"/>
                  </a:lnTo>
                  <a:lnTo>
                    <a:pt x="20955" y="24243"/>
                  </a:lnTo>
                  <a:lnTo>
                    <a:pt x="20955" y="24600"/>
                  </a:lnTo>
                  <a:lnTo>
                    <a:pt x="21113" y="24441"/>
                  </a:lnTo>
                  <a:lnTo>
                    <a:pt x="24441" y="21114"/>
                  </a:lnTo>
                  <a:lnTo>
                    <a:pt x="24599" y="20916"/>
                  </a:lnTo>
                  <a:lnTo>
                    <a:pt x="24599" y="20599"/>
                  </a:lnTo>
                  <a:lnTo>
                    <a:pt x="400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5" name="Google Shape;15255;p24"/>
            <p:cNvSpPr/>
            <p:nvPr/>
          </p:nvSpPr>
          <p:spPr>
            <a:xfrm>
              <a:off x="2108125" y="3105075"/>
              <a:ext cx="523900" cy="522900"/>
            </a:xfrm>
            <a:custGeom>
              <a:avLst/>
              <a:gdLst/>
              <a:ahLst/>
              <a:cxnLst/>
              <a:rect l="l" t="t" r="r" b="b"/>
              <a:pathLst>
                <a:path w="20956" h="20916" extrusionOk="0">
                  <a:moveTo>
                    <a:pt x="17113" y="475"/>
                  </a:moveTo>
                  <a:lnTo>
                    <a:pt x="20441" y="3803"/>
                  </a:lnTo>
                  <a:lnTo>
                    <a:pt x="3843" y="20401"/>
                  </a:lnTo>
                  <a:lnTo>
                    <a:pt x="555" y="17073"/>
                  </a:lnTo>
                  <a:lnTo>
                    <a:pt x="17113" y="475"/>
                  </a:lnTo>
                  <a:close/>
                  <a:moveTo>
                    <a:pt x="16915" y="0"/>
                  </a:moveTo>
                  <a:lnTo>
                    <a:pt x="1" y="16915"/>
                  </a:lnTo>
                  <a:lnTo>
                    <a:pt x="1" y="17271"/>
                  </a:lnTo>
                  <a:lnTo>
                    <a:pt x="159" y="17430"/>
                  </a:lnTo>
                  <a:lnTo>
                    <a:pt x="3526" y="20757"/>
                  </a:lnTo>
                  <a:lnTo>
                    <a:pt x="3684" y="20916"/>
                  </a:lnTo>
                  <a:lnTo>
                    <a:pt x="3684" y="20559"/>
                  </a:lnTo>
                  <a:lnTo>
                    <a:pt x="20599" y="3684"/>
                  </a:lnTo>
                  <a:lnTo>
                    <a:pt x="20956" y="3684"/>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6" name="Google Shape;15256;p24"/>
            <p:cNvSpPr/>
            <p:nvPr/>
          </p:nvSpPr>
          <p:spPr>
            <a:xfrm>
              <a:off x="2200225" y="3197175"/>
              <a:ext cx="508050" cy="507050"/>
            </a:xfrm>
            <a:custGeom>
              <a:avLst/>
              <a:gdLst/>
              <a:ahLst/>
              <a:cxnLst/>
              <a:rect l="l" t="t" r="r" b="b"/>
              <a:pathLst>
                <a:path w="20322" h="20282" extrusionOk="0">
                  <a:moveTo>
                    <a:pt x="17073" y="475"/>
                  </a:moveTo>
                  <a:lnTo>
                    <a:pt x="19767" y="3169"/>
                  </a:lnTo>
                  <a:lnTo>
                    <a:pt x="3209" y="19767"/>
                  </a:lnTo>
                  <a:lnTo>
                    <a:pt x="515" y="17073"/>
                  </a:lnTo>
                  <a:lnTo>
                    <a:pt x="17073" y="475"/>
                  </a:lnTo>
                  <a:close/>
                  <a:moveTo>
                    <a:pt x="16915" y="0"/>
                  </a:moveTo>
                  <a:lnTo>
                    <a:pt x="0" y="16875"/>
                  </a:lnTo>
                  <a:lnTo>
                    <a:pt x="0" y="17232"/>
                  </a:lnTo>
                  <a:lnTo>
                    <a:pt x="159" y="17430"/>
                  </a:lnTo>
                  <a:lnTo>
                    <a:pt x="2853" y="20123"/>
                  </a:lnTo>
                  <a:lnTo>
                    <a:pt x="3051" y="20282"/>
                  </a:lnTo>
                  <a:lnTo>
                    <a:pt x="3051" y="19925"/>
                  </a:lnTo>
                  <a:lnTo>
                    <a:pt x="13746" y="9230"/>
                  </a:lnTo>
                  <a:lnTo>
                    <a:pt x="16915" y="6061"/>
                  </a:lnTo>
                  <a:lnTo>
                    <a:pt x="19965" y="3011"/>
                  </a:lnTo>
                  <a:lnTo>
                    <a:pt x="20322" y="3011"/>
                  </a:lnTo>
                  <a:lnTo>
                    <a:pt x="172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7" name="Google Shape;15257;p24"/>
            <p:cNvSpPr/>
            <p:nvPr/>
          </p:nvSpPr>
          <p:spPr>
            <a:xfrm>
              <a:off x="2623075" y="3272425"/>
              <a:ext cx="431825" cy="430825"/>
            </a:xfrm>
            <a:custGeom>
              <a:avLst/>
              <a:gdLst/>
              <a:ahLst/>
              <a:cxnLst/>
              <a:rect l="l" t="t" r="r" b="b"/>
              <a:pathLst>
                <a:path w="17273" h="17233" extrusionOk="0">
                  <a:moveTo>
                    <a:pt x="3210" y="516"/>
                  </a:moveTo>
                  <a:lnTo>
                    <a:pt x="16757" y="14063"/>
                  </a:lnTo>
                  <a:lnTo>
                    <a:pt x="14063" y="16757"/>
                  </a:lnTo>
                  <a:lnTo>
                    <a:pt x="516" y="3209"/>
                  </a:lnTo>
                  <a:lnTo>
                    <a:pt x="3210" y="516"/>
                  </a:lnTo>
                  <a:close/>
                  <a:moveTo>
                    <a:pt x="3051" y="1"/>
                  </a:moveTo>
                  <a:lnTo>
                    <a:pt x="1" y="3051"/>
                  </a:lnTo>
                  <a:lnTo>
                    <a:pt x="358" y="3051"/>
                  </a:lnTo>
                  <a:lnTo>
                    <a:pt x="14222" y="16915"/>
                  </a:lnTo>
                  <a:lnTo>
                    <a:pt x="14222" y="17232"/>
                  </a:lnTo>
                  <a:lnTo>
                    <a:pt x="14380" y="17074"/>
                  </a:lnTo>
                  <a:lnTo>
                    <a:pt x="17074" y="14380"/>
                  </a:lnTo>
                  <a:lnTo>
                    <a:pt x="17272" y="14222"/>
                  </a:lnTo>
                  <a:lnTo>
                    <a:pt x="17272" y="13865"/>
                  </a:lnTo>
                  <a:lnTo>
                    <a:pt x="340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8" name="Google Shape;15258;p24"/>
            <p:cNvSpPr/>
            <p:nvPr/>
          </p:nvSpPr>
          <p:spPr>
            <a:xfrm>
              <a:off x="2661700" y="3553675"/>
              <a:ext cx="36675" cy="37650"/>
            </a:xfrm>
            <a:custGeom>
              <a:avLst/>
              <a:gdLst/>
              <a:ahLst/>
              <a:cxnLst/>
              <a:rect l="l" t="t" r="r" b="b"/>
              <a:pathLst>
                <a:path w="1467" h="1506" extrusionOk="0">
                  <a:moveTo>
                    <a:pt x="1467" y="1506"/>
                  </a:moveTo>
                  <a:lnTo>
                    <a:pt x="1467" y="1506"/>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9" name="Google Shape;15259;p24"/>
            <p:cNvSpPr/>
            <p:nvPr/>
          </p:nvSpPr>
          <p:spPr>
            <a:xfrm>
              <a:off x="2707275" y="3600225"/>
              <a:ext cx="9925" cy="9925"/>
            </a:xfrm>
            <a:custGeom>
              <a:avLst/>
              <a:gdLst/>
              <a:ahLst/>
              <a:cxnLst/>
              <a:rect l="l" t="t" r="r" b="b"/>
              <a:pathLst>
                <a:path w="397" h="397" extrusionOk="0">
                  <a:moveTo>
                    <a:pt x="0" y="0"/>
                  </a:moveTo>
                  <a:lnTo>
                    <a:pt x="0" y="0"/>
                  </a:lnTo>
                  <a:lnTo>
                    <a:pt x="396" y="39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0" name="Google Shape;15260;p24"/>
            <p:cNvSpPr/>
            <p:nvPr/>
          </p:nvSpPr>
          <p:spPr>
            <a:xfrm>
              <a:off x="2543850" y="3348675"/>
              <a:ext cx="434775" cy="434775"/>
            </a:xfrm>
            <a:custGeom>
              <a:avLst/>
              <a:gdLst/>
              <a:ahLst/>
              <a:cxnLst/>
              <a:rect l="l" t="t" r="r" b="b"/>
              <a:pathLst>
                <a:path w="17391" h="17391" extrusionOk="0">
                  <a:moveTo>
                    <a:pt x="6735" y="9508"/>
                  </a:moveTo>
                  <a:lnTo>
                    <a:pt x="14063" y="16876"/>
                  </a:lnTo>
                  <a:lnTo>
                    <a:pt x="14064" y="16875"/>
                  </a:lnTo>
                  <a:lnTo>
                    <a:pt x="14064" y="16875"/>
                  </a:lnTo>
                  <a:lnTo>
                    <a:pt x="6735" y="9508"/>
                  </a:lnTo>
                  <a:close/>
                  <a:moveTo>
                    <a:pt x="3170" y="1"/>
                  </a:moveTo>
                  <a:lnTo>
                    <a:pt x="1" y="3170"/>
                  </a:lnTo>
                  <a:lnTo>
                    <a:pt x="358" y="3170"/>
                  </a:lnTo>
                  <a:lnTo>
                    <a:pt x="3527" y="6339"/>
                  </a:lnTo>
                  <a:lnTo>
                    <a:pt x="6735" y="9508"/>
                  </a:lnTo>
                  <a:lnTo>
                    <a:pt x="516" y="3328"/>
                  </a:lnTo>
                  <a:lnTo>
                    <a:pt x="3328" y="516"/>
                  </a:lnTo>
                  <a:lnTo>
                    <a:pt x="16876" y="14063"/>
                  </a:lnTo>
                  <a:lnTo>
                    <a:pt x="14064" y="16875"/>
                  </a:lnTo>
                  <a:lnTo>
                    <a:pt x="14064" y="16875"/>
                  </a:lnTo>
                  <a:lnTo>
                    <a:pt x="14222" y="17034"/>
                  </a:lnTo>
                  <a:lnTo>
                    <a:pt x="14222" y="17391"/>
                  </a:lnTo>
                  <a:lnTo>
                    <a:pt x="14420" y="17232"/>
                  </a:lnTo>
                  <a:lnTo>
                    <a:pt x="17232" y="14420"/>
                  </a:lnTo>
                  <a:lnTo>
                    <a:pt x="17391" y="14222"/>
                  </a:lnTo>
                  <a:lnTo>
                    <a:pt x="17391" y="13865"/>
                  </a:lnTo>
                  <a:lnTo>
                    <a:pt x="352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1" name="Google Shape;15261;p24"/>
            <p:cNvSpPr/>
            <p:nvPr/>
          </p:nvSpPr>
          <p:spPr>
            <a:xfrm>
              <a:off x="2276475" y="3426925"/>
              <a:ext cx="355550" cy="355550"/>
            </a:xfrm>
            <a:custGeom>
              <a:avLst/>
              <a:gdLst/>
              <a:ahLst/>
              <a:cxnLst/>
              <a:rect l="l" t="t" r="r" b="b"/>
              <a:pathLst>
                <a:path w="14222" h="14222" extrusionOk="0">
                  <a:moveTo>
                    <a:pt x="13687" y="3348"/>
                  </a:moveTo>
                  <a:lnTo>
                    <a:pt x="3308" y="13726"/>
                  </a:lnTo>
                  <a:lnTo>
                    <a:pt x="3308" y="13726"/>
                  </a:lnTo>
                  <a:lnTo>
                    <a:pt x="3328" y="13746"/>
                  </a:lnTo>
                  <a:lnTo>
                    <a:pt x="13707" y="3367"/>
                  </a:lnTo>
                  <a:lnTo>
                    <a:pt x="13687" y="3348"/>
                  </a:lnTo>
                  <a:close/>
                  <a:moveTo>
                    <a:pt x="10696" y="0"/>
                  </a:moveTo>
                  <a:lnTo>
                    <a:pt x="1" y="10735"/>
                  </a:lnTo>
                  <a:lnTo>
                    <a:pt x="1" y="11092"/>
                  </a:lnTo>
                  <a:lnTo>
                    <a:pt x="159" y="11250"/>
                  </a:lnTo>
                  <a:lnTo>
                    <a:pt x="2972" y="14063"/>
                  </a:lnTo>
                  <a:lnTo>
                    <a:pt x="3130" y="14221"/>
                  </a:lnTo>
                  <a:lnTo>
                    <a:pt x="3130" y="13904"/>
                  </a:lnTo>
                  <a:lnTo>
                    <a:pt x="3308" y="13726"/>
                  </a:lnTo>
                  <a:lnTo>
                    <a:pt x="3308" y="13726"/>
                  </a:lnTo>
                  <a:lnTo>
                    <a:pt x="516" y="10933"/>
                  </a:lnTo>
                  <a:lnTo>
                    <a:pt x="10854" y="555"/>
                  </a:lnTo>
                  <a:lnTo>
                    <a:pt x="13687" y="3348"/>
                  </a:lnTo>
                  <a:lnTo>
                    <a:pt x="13687" y="3348"/>
                  </a:lnTo>
                  <a:lnTo>
                    <a:pt x="13865" y="3169"/>
                  </a:lnTo>
                  <a:lnTo>
                    <a:pt x="14222" y="3169"/>
                  </a:lnTo>
                  <a:lnTo>
                    <a:pt x="110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2" name="Google Shape;15262;p24"/>
            <p:cNvSpPr/>
            <p:nvPr/>
          </p:nvSpPr>
          <p:spPr>
            <a:xfrm>
              <a:off x="2354725" y="3506150"/>
              <a:ext cx="357525" cy="357525"/>
            </a:xfrm>
            <a:custGeom>
              <a:avLst/>
              <a:gdLst/>
              <a:ahLst/>
              <a:cxnLst/>
              <a:rect l="l" t="t" r="r" b="b"/>
              <a:pathLst>
                <a:path w="14301" h="14301" extrusionOk="0">
                  <a:moveTo>
                    <a:pt x="7648" y="9528"/>
                  </a:moveTo>
                  <a:lnTo>
                    <a:pt x="3387" y="13766"/>
                  </a:lnTo>
                  <a:lnTo>
                    <a:pt x="3407" y="13785"/>
                  </a:lnTo>
                  <a:lnTo>
                    <a:pt x="7648" y="9528"/>
                  </a:lnTo>
                  <a:close/>
                  <a:moveTo>
                    <a:pt x="10735" y="0"/>
                  </a:moveTo>
                  <a:lnTo>
                    <a:pt x="0" y="10735"/>
                  </a:lnTo>
                  <a:lnTo>
                    <a:pt x="0" y="11092"/>
                  </a:lnTo>
                  <a:lnTo>
                    <a:pt x="198" y="11250"/>
                  </a:lnTo>
                  <a:lnTo>
                    <a:pt x="3050" y="14102"/>
                  </a:lnTo>
                  <a:lnTo>
                    <a:pt x="3209" y="14300"/>
                  </a:lnTo>
                  <a:lnTo>
                    <a:pt x="3209" y="13944"/>
                  </a:lnTo>
                  <a:lnTo>
                    <a:pt x="3387" y="13766"/>
                  </a:lnTo>
                  <a:lnTo>
                    <a:pt x="555" y="10894"/>
                  </a:lnTo>
                  <a:lnTo>
                    <a:pt x="10893" y="515"/>
                  </a:lnTo>
                  <a:lnTo>
                    <a:pt x="12280" y="1862"/>
                  </a:lnTo>
                  <a:lnTo>
                    <a:pt x="13746" y="3367"/>
                  </a:lnTo>
                  <a:lnTo>
                    <a:pt x="13746" y="3407"/>
                  </a:lnTo>
                  <a:lnTo>
                    <a:pt x="7648" y="9528"/>
                  </a:lnTo>
                  <a:lnTo>
                    <a:pt x="10735" y="6457"/>
                  </a:lnTo>
                  <a:lnTo>
                    <a:pt x="13944" y="3209"/>
                  </a:lnTo>
                  <a:lnTo>
                    <a:pt x="14102" y="3209"/>
                  </a:lnTo>
                  <a:lnTo>
                    <a:pt x="14142" y="3130"/>
                  </a:lnTo>
                  <a:lnTo>
                    <a:pt x="14181" y="3209"/>
                  </a:lnTo>
                  <a:lnTo>
                    <a:pt x="14300" y="3209"/>
                  </a:lnTo>
                  <a:lnTo>
                    <a:pt x="1109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3" name="Google Shape;15263;p24"/>
            <p:cNvSpPr/>
            <p:nvPr/>
          </p:nvSpPr>
          <p:spPr>
            <a:xfrm>
              <a:off x="2709250" y="3586350"/>
              <a:ext cx="3000" cy="2000"/>
            </a:xfrm>
            <a:custGeom>
              <a:avLst/>
              <a:gdLst/>
              <a:ahLst/>
              <a:cxnLst/>
              <a:rect l="l" t="t" r="r" b="b"/>
              <a:pathLst>
                <a:path w="120" h="80" extrusionOk="0">
                  <a:moveTo>
                    <a:pt x="0" y="1"/>
                  </a:moveTo>
                  <a:lnTo>
                    <a:pt x="40" y="80"/>
                  </a:lnTo>
                  <a:lnTo>
                    <a:pt x="11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4" name="Google Shape;15264;p24"/>
            <p:cNvSpPr/>
            <p:nvPr/>
          </p:nvSpPr>
          <p:spPr>
            <a:xfrm>
              <a:off x="2623075" y="3586350"/>
              <a:ext cx="276325" cy="460525"/>
            </a:xfrm>
            <a:custGeom>
              <a:avLst/>
              <a:gdLst/>
              <a:ahLst/>
              <a:cxnLst/>
              <a:rect l="l" t="t" r="r" b="b"/>
              <a:pathLst>
                <a:path w="11053" h="18421" extrusionOk="0">
                  <a:moveTo>
                    <a:pt x="4121" y="6973"/>
                  </a:moveTo>
                  <a:lnTo>
                    <a:pt x="7686" y="10577"/>
                  </a:lnTo>
                  <a:lnTo>
                    <a:pt x="7706" y="10558"/>
                  </a:lnTo>
                  <a:lnTo>
                    <a:pt x="7706" y="10558"/>
                  </a:lnTo>
                  <a:lnTo>
                    <a:pt x="4121" y="6973"/>
                  </a:lnTo>
                  <a:close/>
                  <a:moveTo>
                    <a:pt x="3210" y="1"/>
                  </a:moveTo>
                  <a:lnTo>
                    <a:pt x="1" y="3209"/>
                  </a:lnTo>
                  <a:lnTo>
                    <a:pt x="358" y="3209"/>
                  </a:lnTo>
                  <a:lnTo>
                    <a:pt x="516" y="3407"/>
                  </a:lnTo>
                  <a:lnTo>
                    <a:pt x="3368" y="555"/>
                  </a:lnTo>
                  <a:lnTo>
                    <a:pt x="3764" y="951"/>
                  </a:lnTo>
                  <a:lnTo>
                    <a:pt x="10538" y="7725"/>
                  </a:lnTo>
                  <a:lnTo>
                    <a:pt x="7706" y="10558"/>
                  </a:lnTo>
                  <a:lnTo>
                    <a:pt x="7706" y="10558"/>
                  </a:lnTo>
                  <a:lnTo>
                    <a:pt x="7884" y="10736"/>
                  </a:lnTo>
                  <a:lnTo>
                    <a:pt x="7884" y="11053"/>
                  </a:lnTo>
                  <a:lnTo>
                    <a:pt x="7884" y="11053"/>
                  </a:lnTo>
                  <a:lnTo>
                    <a:pt x="8042" y="10894"/>
                  </a:lnTo>
                  <a:lnTo>
                    <a:pt x="10894" y="8042"/>
                  </a:lnTo>
                  <a:lnTo>
                    <a:pt x="11053" y="7884"/>
                  </a:lnTo>
                  <a:lnTo>
                    <a:pt x="11053" y="7527"/>
                  </a:lnTo>
                  <a:lnTo>
                    <a:pt x="3566" y="1"/>
                  </a:lnTo>
                  <a:lnTo>
                    <a:pt x="3487" y="80"/>
                  </a:lnTo>
                  <a:lnTo>
                    <a:pt x="3645" y="199"/>
                  </a:lnTo>
                  <a:lnTo>
                    <a:pt x="3368" y="278"/>
                  </a:lnTo>
                  <a:lnTo>
                    <a:pt x="3210" y="357"/>
                  </a:lnTo>
                  <a:lnTo>
                    <a:pt x="3289" y="199"/>
                  </a:lnTo>
                  <a:lnTo>
                    <a:pt x="3368" y="1"/>
                  </a:lnTo>
                  <a:close/>
                  <a:moveTo>
                    <a:pt x="7884" y="11053"/>
                  </a:moveTo>
                  <a:lnTo>
                    <a:pt x="7686" y="11251"/>
                  </a:lnTo>
                  <a:lnTo>
                    <a:pt x="4279" y="14657"/>
                  </a:lnTo>
                  <a:lnTo>
                    <a:pt x="516" y="18421"/>
                  </a:lnTo>
                  <a:lnTo>
                    <a:pt x="7884" y="11092"/>
                  </a:lnTo>
                  <a:lnTo>
                    <a:pt x="7884" y="1105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5" name="Google Shape;15265;p24"/>
            <p:cNvSpPr/>
            <p:nvPr/>
          </p:nvSpPr>
          <p:spPr>
            <a:xfrm>
              <a:off x="2703300" y="3585375"/>
              <a:ext cx="10925" cy="9925"/>
            </a:xfrm>
            <a:custGeom>
              <a:avLst/>
              <a:gdLst/>
              <a:ahLst/>
              <a:cxnLst/>
              <a:rect l="l" t="t" r="r" b="b"/>
              <a:pathLst>
                <a:path w="437" h="397" extrusionOk="0">
                  <a:moveTo>
                    <a:pt x="159" y="0"/>
                  </a:moveTo>
                  <a:lnTo>
                    <a:pt x="159" y="40"/>
                  </a:lnTo>
                  <a:lnTo>
                    <a:pt x="80" y="238"/>
                  </a:lnTo>
                  <a:lnTo>
                    <a:pt x="1" y="396"/>
                  </a:lnTo>
                  <a:lnTo>
                    <a:pt x="159" y="317"/>
                  </a:lnTo>
                  <a:lnTo>
                    <a:pt x="436" y="238"/>
                  </a:lnTo>
                  <a:lnTo>
                    <a:pt x="278" y="119"/>
                  </a:lnTo>
                  <a:lnTo>
                    <a:pt x="238" y="40"/>
                  </a:lnTo>
                  <a:lnTo>
                    <a:pt x="159"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24"/>
            <p:cNvSpPr/>
            <p:nvPr/>
          </p:nvSpPr>
          <p:spPr>
            <a:xfrm>
              <a:off x="2434925" y="3666575"/>
              <a:ext cx="385250" cy="380300"/>
            </a:xfrm>
            <a:custGeom>
              <a:avLst/>
              <a:gdLst/>
              <a:ahLst/>
              <a:cxnLst/>
              <a:rect l="l" t="t" r="r" b="b"/>
              <a:pathLst>
                <a:path w="15410" h="15212" extrusionOk="0">
                  <a:moveTo>
                    <a:pt x="7685" y="515"/>
                  </a:moveTo>
                  <a:lnTo>
                    <a:pt x="14855" y="7685"/>
                  </a:lnTo>
                  <a:lnTo>
                    <a:pt x="11449" y="11092"/>
                  </a:lnTo>
                  <a:lnTo>
                    <a:pt x="10062" y="12518"/>
                  </a:lnTo>
                  <a:lnTo>
                    <a:pt x="7685" y="14895"/>
                  </a:lnTo>
                  <a:lnTo>
                    <a:pt x="5428" y="12597"/>
                  </a:lnTo>
                  <a:lnTo>
                    <a:pt x="3922" y="11092"/>
                  </a:lnTo>
                  <a:lnTo>
                    <a:pt x="516" y="7685"/>
                  </a:lnTo>
                  <a:lnTo>
                    <a:pt x="7685" y="515"/>
                  </a:lnTo>
                  <a:close/>
                  <a:moveTo>
                    <a:pt x="7527" y="0"/>
                  </a:moveTo>
                  <a:lnTo>
                    <a:pt x="1" y="7527"/>
                  </a:lnTo>
                  <a:lnTo>
                    <a:pt x="1" y="7883"/>
                  </a:lnTo>
                  <a:lnTo>
                    <a:pt x="4913" y="12795"/>
                  </a:lnTo>
                  <a:lnTo>
                    <a:pt x="7369" y="15212"/>
                  </a:lnTo>
                  <a:lnTo>
                    <a:pt x="7527" y="15053"/>
                  </a:lnTo>
                  <a:lnTo>
                    <a:pt x="7884" y="15053"/>
                  </a:lnTo>
                  <a:lnTo>
                    <a:pt x="8042" y="15212"/>
                  </a:lnTo>
                  <a:lnTo>
                    <a:pt x="15410" y="7883"/>
                  </a:lnTo>
                  <a:lnTo>
                    <a:pt x="15410" y="7527"/>
                  </a:lnTo>
                  <a:lnTo>
                    <a:pt x="11647" y="3764"/>
                  </a:lnTo>
                  <a:lnTo>
                    <a:pt x="8042" y="198"/>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7" name="Google Shape;15267;p24"/>
            <p:cNvSpPr/>
            <p:nvPr/>
          </p:nvSpPr>
          <p:spPr>
            <a:xfrm>
              <a:off x="2538900" y="4557850"/>
              <a:ext cx="693250" cy="692250"/>
            </a:xfrm>
            <a:custGeom>
              <a:avLst/>
              <a:gdLst/>
              <a:ahLst/>
              <a:cxnLst/>
              <a:rect l="l" t="t" r="r" b="b"/>
              <a:pathLst>
                <a:path w="27730" h="27690" extrusionOk="0">
                  <a:moveTo>
                    <a:pt x="24125" y="516"/>
                  </a:moveTo>
                  <a:lnTo>
                    <a:pt x="516" y="24164"/>
                  </a:lnTo>
                  <a:lnTo>
                    <a:pt x="516" y="24164"/>
                  </a:lnTo>
                  <a:lnTo>
                    <a:pt x="3725" y="20956"/>
                  </a:lnTo>
                  <a:lnTo>
                    <a:pt x="7408" y="17272"/>
                  </a:lnTo>
                  <a:lnTo>
                    <a:pt x="24145" y="535"/>
                  </a:lnTo>
                  <a:lnTo>
                    <a:pt x="24145" y="535"/>
                  </a:lnTo>
                  <a:lnTo>
                    <a:pt x="24125" y="516"/>
                  </a:lnTo>
                  <a:close/>
                  <a:moveTo>
                    <a:pt x="24323" y="1"/>
                  </a:moveTo>
                  <a:lnTo>
                    <a:pt x="24323" y="357"/>
                  </a:lnTo>
                  <a:lnTo>
                    <a:pt x="24145" y="535"/>
                  </a:lnTo>
                  <a:lnTo>
                    <a:pt x="24145" y="535"/>
                  </a:lnTo>
                  <a:lnTo>
                    <a:pt x="27175" y="3566"/>
                  </a:lnTo>
                  <a:lnTo>
                    <a:pt x="3526" y="27175"/>
                  </a:lnTo>
                  <a:lnTo>
                    <a:pt x="516" y="24164"/>
                  </a:lnTo>
                  <a:lnTo>
                    <a:pt x="516" y="24164"/>
                  </a:lnTo>
                  <a:lnTo>
                    <a:pt x="516" y="24164"/>
                  </a:lnTo>
                  <a:lnTo>
                    <a:pt x="357" y="24323"/>
                  </a:lnTo>
                  <a:lnTo>
                    <a:pt x="1" y="24323"/>
                  </a:lnTo>
                  <a:lnTo>
                    <a:pt x="3368" y="27690"/>
                  </a:lnTo>
                  <a:lnTo>
                    <a:pt x="3725" y="27690"/>
                  </a:lnTo>
                  <a:lnTo>
                    <a:pt x="3883" y="27531"/>
                  </a:lnTo>
                  <a:lnTo>
                    <a:pt x="6775" y="24679"/>
                  </a:lnTo>
                  <a:lnTo>
                    <a:pt x="27373" y="4081"/>
                  </a:lnTo>
                  <a:lnTo>
                    <a:pt x="27730" y="3724"/>
                  </a:lnTo>
                  <a:lnTo>
                    <a:pt x="27730" y="3368"/>
                  </a:lnTo>
                  <a:lnTo>
                    <a:pt x="27532" y="3209"/>
                  </a:lnTo>
                  <a:lnTo>
                    <a:pt x="24521" y="159"/>
                  </a:lnTo>
                  <a:lnTo>
                    <a:pt x="2432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24"/>
            <p:cNvSpPr/>
            <p:nvPr/>
          </p:nvSpPr>
          <p:spPr>
            <a:xfrm>
              <a:off x="2023950" y="4557850"/>
              <a:ext cx="608075" cy="608075"/>
            </a:xfrm>
            <a:custGeom>
              <a:avLst/>
              <a:gdLst/>
              <a:ahLst/>
              <a:cxnLst/>
              <a:rect l="l" t="t" r="r" b="b"/>
              <a:pathLst>
                <a:path w="24323" h="24323" extrusionOk="0">
                  <a:moveTo>
                    <a:pt x="3526" y="516"/>
                  </a:moveTo>
                  <a:lnTo>
                    <a:pt x="23788" y="20777"/>
                  </a:lnTo>
                  <a:lnTo>
                    <a:pt x="23808" y="20758"/>
                  </a:lnTo>
                  <a:lnTo>
                    <a:pt x="3526" y="516"/>
                  </a:lnTo>
                  <a:close/>
                  <a:moveTo>
                    <a:pt x="3368" y="1"/>
                  </a:moveTo>
                  <a:lnTo>
                    <a:pt x="3169" y="159"/>
                  </a:lnTo>
                  <a:lnTo>
                    <a:pt x="159" y="3209"/>
                  </a:lnTo>
                  <a:lnTo>
                    <a:pt x="0" y="3368"/>
                  </a:lnTo>
                  <a:lnTo>
                    <a:pt x="0" y="3724"/>
                  </a:lnTo>
                  <a:lnTo>
                    <a:pt x="317" y="4081"/>
                  </a:lnTo>
                  <a:lnTo>
                    <a:pt x="20599" y="24323"/>
                  </a:lnTo>
                  <a:lnTo>
                    <a:pt x="20916" y="24323"/>
                  </a:lnTo>
                  <a:lnTo>
                    <a:pt x="24323" y="20956"/>
                  </a:lnTo>
                  <a:lnTo>
                    <a:pt x="23966" y="20956"/>
                  </a:lnTo>
                  <a:lnTo>
                    <a:pt x="23788" y="20777"/>
                  </a:lnTo>
                  <a:lnTo>
                    <a:pt x="20757" y="23808"/>
                  </a:lnTo>
                  <a:lnTo>
                    <a:pt x="476" y="3526"/>
                  </a:lnTo>
                  <a:lnTo>
                    <a:pt x="3526" y="516"/>
                  </a:lnTo>
                  <a:lnTo>
                    <a:pt x="3368" y="357"/>
                  </a:lnTo>
                  <a:lnTo>
                    <a:pt x="3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9" name="Google Shape;15269;p24"/>
            <p:cNvSpPr/>
            <p:nvPr/>
          </p:nvSpPr>
          <p:spPr>
            <a:xfrm>
              <a:off x="2109125" y="4466750"/>
              <a:ext cx="615000" cy="615000"/>
            </a:xfrm>
            <a:custGeom>
              <a:avLst/>
              <a:gdLst/>
              <a:ahLst/>
              <a:cxnLst/>
              <a:rect l="l" t="t" r="r" b="b"/>
              <a:pathLst>
                <a:path w="24600" h="24600" extrusionOk="0">
                  <a:moveTo>
                    <a:pt x="3803" y="476"/>
                  </a:moveTo>
                  <a:lnTo>
                    <a:pt x="15307" y="11980"/>
                  </a:lnTo>
                  <a:lnTo>
                    <a:pt x="15307" y="11980"/>
                  </a:lnTo>
                  <a:lnTo>
                    <a:pt x="3803" y="476"/>
                  </a:lnTo>
                  <a:close/>
                  <a:moveTo>
                    <a:pt x="15307" y="11980"/>
                  </a:moveTo>
                  <a:lnTo>
                    <a:pt x="17509" y="14182"/>
                  </a:lnTo>
                  <a:lnTo>
                    <a:pt x="17509" y="14182"/>
                  </a:lnTo>
                  <a:lnTo>
                    <a:pt x="15307" y="11980"/>
                  </a:lnTo>
                  <a:close/>
                  <a:moveTo>
                    <a:pt x="3644" y="0"/>
                  </a:moveTo>
                  <a:lnTo>
                    <a:pt x="3486" y="159"/>
                  </a:lnTo>
                  <a:lnTo>
                    <a:pt x="159" y="3486"/>
                  </a:lnTo>
                  <a:lnTo>
                    <a:pt x="0" y="3645"/>
                  </a:lnTo>
                  <a:lnTo>
                    <a:pt x="0" y="4001"/>
                  </a:lnTo>
                  <a:lnTo>
                    <a:pt x="20599" y="24600"/>
                  </a:lnTo>
                  <a:lnTo>
                    <a:pt x="20916" y="24600"/>
                  </a:lnTo>
                  <a:lnTo>
                    <a:pt x="24599" y="20916"/>
                  </a:lnTo>
                  <a:lnTo>
                    <a:pt x="24243" y="20916"/>
                  </a:lnTo>
                  <a:lnTo>
                    <a:pt x="20559" y="17232"/>
                  </a:lnTo>
                  <a:lnTo>
                    <a:pt x="24045" y="20718"/>
                  </a:lnTo>
                  <a:lnTo>
                    <a:pt x="20717" y="24045"/>
                  </a:lnTo>
                  <a:lnTo>
                    <a:pt x="515" y="3803"/>
                  </a:lnTo>
                  <a:lnTo>
                    <a:pt x="3803" y="476"/>
                  </a:lnTo>
                  <a:lnTo>
                    <a:pt x="3803" y="476"/>
                  </a:lnTo>
                  <a:lnTo>
                    <a:pt x="3644" y="317"/>
                  </a:lnTo>
                  <a:lnTo>
                    <a:pt x="364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24"/>
            <p:cNvSpPr/>
            <p:nvPr/>
          </p:nvSpPr>
          <p:spPr>
            <a:xfrm>
              <a:off x="2623075" y="4465750"/>
              <a:ext cx="523900" cy="523900"/>
            </a:xfrm>
            <a:custGeom>
              <a:avLst/>
              <a:gdLst/>
              <a:ahLst/>
              <a:cxnLst/>
              <a:rect l="l" t="t" r="r" b="b"/>
              <a:pathLst>
                <a:path w="20956" h="20956" extrusionOk="0">
                  <a:moveTo>
                    <a:pt x="17114" y="516"/>
                  </a:moveTo>
                  <a:lnTo>
                    <a:pt x="13945" y="3685"/>
                  </a:lnTo>
                  <a:lnTo>
                    <a:pt x="17114" y="516"/>
                  </a:lnTo>
                  <a:close/>
                  <a:moveTo>
                    <a:pt x="13945" y="3685"/>
                  </a:moveTo>
                  <a:lnTo>
                    <a:pt x="13588" y="4041"/>
                  </a:lnTo>
                  <a:lnTo>
                    <a:pt x="13945" y="3685"/>
                  </a:lnTo>
                  <a:close/>
                  <a:moveTo>
                    <a:pt x="13588" y="4041"/>
                  </a:moveTo>
                  <a:lnTo>
                    <a:pt x="516" y="17113"/>
                  </a:lnTo>
                  <a:lnTo>
                    <a:pt x="516" y="17113"/>
                  </a:lnTo>
                  <a:lnTo>
                    <a:pt x="13588" y="4041"/>
                  </a:lnTo>
                  <a:close/>
                  <a:moveTo>
                    <a:pt x="17272" y="1"/>
                  </a:moveTo>
                  <a:lnTo>
                    <a:pt x="17272" y="357"/>
                  </a:lnTo>
                  <a:lnTo>
                    <a:pt x="17114" y="516"/>
                  </a:lnTo>
                  <a:lnTo>
                    <a:pt x="17114" y="516"/>
                  </a:lnTo>
                  <a:lnTo>
                    <a:pt x="20441" y="3843"/>
                  </a:lnTo>
                  <a:lnTo>
                    <a:pt x="3843" y="20441"/>
                  </a:lnTo>
                  <a:lnTo>
                    <a:pt x="516" y="17113"/>
                  </a:lnTo>
                  <a:lnTo>
                    <a:pt x="516" y="17113"/>
                  </a:lnTo>
                  <a:lnTo>
                    <a:pt x="358" y="17272"/>
                  </a:lnTo>
                  <a:lnTo>
                    <a:pt x="1" y="17272"/>
                  </a:lnTo>
                  <a:lnTo>
                    <a:pt x="3685" y="20956"/>
                  </a:lnTo>
                  <a:lnTo>
                    <a:pt x="4002" y="20956"/>
                  </a:lnTo>
                  <a:lnTo>
                    <a:pt x="20956" y="4041"/>
                  </a:lnTo>
                  <a:lnTo>
                    <a:pt x="20956" y="3685"/>
                  </a:lnTo>
                  <a:lnTo>
                    <a:pt x="20758" y="3487"/>
                  </a:lnTo>
                  <a:lnTo>
                    <a:pt x="17470" y="15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1" name="Google Shape;15271;p24"/>
            <p:cNvSpPr/>
            <p:nvPr/>
          </p:nvSpPr>
          <p:spPr>
            <a:xfrm>
              <a:off x="2546825" y="4389500"/>
              <a:ext cx="508075" cy="508050"/>
            </a:xfrm>
            <a:custGeom>
              <a:avLst/>
              <a:gdLst/>
              <a:ahLst/>
              <a:cxnLst/>
              <a:rect l="l" t="t" r="r" b="b"/>
              <a:pathLst>
                <a:path w="20323" h="20322" extrusionOk="0">
                  <a:moveTo>
                    <a:pt x="17113" y="515"/>
                  </a:moveTo>
                  <a:lnTo>
                    <a:pt x="3408" y="14221"/>
                  </a:lnTo>
                  <a:lnTo>
                    <a:pt x="3408" y="14221"/>
                  </a:lnTo>
                  <a:lnTo>
                    <a:pt x="6576" y="11092"/>
                  </a:lnTo>
                  <a:lnTo>
                    <a:pt x="17114" y="516"/>
                  </a:lnTo>
                  <a:lnTo>
                    <a:pt x="17114" y="516"/>
                  </a:lnTo>
                  <a:lnTo>
                    <a:pt x="17113" y="515"/>
                  </a:lnTo>
                  <a:close/>
                  <a:moveTo>
                    <a:pt x="17272" y="1"/>
                  </a:moveTo>
                  <a:lnTo>
                    <a:pt x="17272" y="357"/>
                  </a:lnTo>
                  <a:lnTo>
                    <a:pt x="17114" y="516"/>
                  </a:lnTo>
                  <a:lnTo>
                    <a:pt x="17114" y="516"/>
                  </a:lnTo>
                  <a:lnTo>
                    <a:pt x="19807" y="3249"/>
                  </a:lnTo>
                  <a:lnTo>
                    <a:pt x="3209" y="19807"/>
                  </a:lnTo>
                  <a:lnTo>
                    <a:pt x="516" y="17113"/>
                  </a:lnTo>
                  <a:lnTo>
                    <a:pt x="3408" y="14221"/>
                  </a:lnTo>
                  <a:lnTo>
                    <a:pt x="3408" y="14221"/>
                  </a:lnTo>
                  <a:lnTo>
                    <a:pt x="3408" y="14221"/>
                  </a:lnTo>
                  <a:lnTo>
                    <a:pt x="357" y="17272"/>
                  </a:lnTo>
                  <a:lnTo>
                    <a:pt x="1" y="17272"/>
                  </a:lnTo>
                  <a:lnTo>
                    <a:pt x="3051" y="20322"/>
                  </a:lnTo>
                  <a:lnTo>
                    <a:pt x="3408" y="20322"/>
                  </a:lnTo>
                  <a:lnTo>
                    <a:pt x="20322" y="3407"/>
                  </a:lnTo>
                  <a:lnTo>
                    <a:pt x="20322" y="3051"/>
                  </a:lnTo>
                  <a:lnTo>
                    <a:pt x="20164" y="2892"/>
                  </a:lnTo>
                  <a:lnTo>
                    <a:pt x="17470" y="199"/>
                  </a:lnTo>
                  <a:lnTo>
                    <a:pt x="1727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2" name="Google Shape;15272;p24"/>
            <p:cNvSpPr/>
            <p:nvPr/>
          </p:nvSpPr>
          <p:spPr>
            <a:xfrm>
              <a:off x="2200225" y="4390500"/>
              <a:ext cx="431800" cy="430800"/>
            </a:xfrm>
            <a:custGeom>
              <a:avLst/>
              <a:gdLst/>
              <a:ahLst/>
              <a:cxnLst/>
              <a:rect l="l" t="t" r="r" b="b"/>
              <a:pathLst>
                <a:path w="17272" h="17232" extrusionOk="0">
                  <a:moveTo>
                    <a:pt x="3209" y="475"/>
                  </a:moveTo>
                  <a:lnTo>
                    <a:pt x="3189" y="495"/>
                  </a:lnTo>
                  <a:lnTo>
                    <a:pt x="3189" y="495"/>
                  </a:lnTo>
                  <a:lnTo>
                    <a:pt x="16737" y="14043"/>
                  </a:lnTo>
                  <a:lnTo>
                    <a:pt x="16737" y="14043"/>
                  </a:lnTo>
                  <a:lnTo>
                    <a:pt x="16757" y="14023"/>
                  </a:lnTo>
                  <a:lnTo>
                    <a:pt x="3209" y="475"/>
                  </a:lnTo>
                  <a:close/>
                  <a:moveTo>
                    <a:pt x="3051" y="0"/>
                  </a:moveTo>
                  <a:lnTo>
                    <a:pt x="2892" y="159"/>
                  </a:lnTo>
                  <a:lnTo>
                    <a:pt x="199" y="2852"/>
                  </a:lnTo>
                  <a:lnTo>
                    <a:pt x="0" y="3050"/>
                  </a:lnTo>
                  <a:lnTo>
                    <a:pt x="0" y="3367"/>
                  </a:lnTo>
                  <a:lnTo>
                    <a:pt x="13865" y="17232"/>
                  </a:lnTo>
                  <a:lnTo>
                    <a:pt x="14221" y="17232"/>
                  </a:lnTo>
                  <a:lnTo>
                    <a:pt x="17272" y="14221"/>
                  </a:lnTo>
                  <a:lnTo>
                    <a:pt x="16915" y="14221"/>
                  </a:lnTo>
                  <a:lnTo>
                    <a:pt x="16737" y="14043"/>
                  </a:lnTo>
                  <a:lnTo>
                    <a:pt x="16737" y="14043"/>
                  </a:lnTo>
                  <a:lnTo>
                    <a:pt x="14063" y="16717"/>
                  </a:lnTo>
                  <a:lnTo>
                    <a:pt x="515" y="3209"/>
                  </a:lnTo>
                  <a:lnTo>
                    <a:pt x="3189" y="495"/>
                  </a:lnTo>
                  <a:lnTo>
                    <a:pt x="3189" y="495"/>
                  </a:lnTo>
                  <a:lnTo>
                    <a:pt x="3051" y="357"/>
                  </a:lnTo>
                  <a:lnTo>
                    <a:pt x="305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3" name="Google Shape;15273;p24"/>
            <p:cNvSpPr/>
            <p:nvPr/>
          </p:nvSpPr>
          <p:spPr>
            <a:xfrm>
              <a:off x="2555750" y="4503375"/>
              <a:ext cx="36650" cy="35675"/>
            </a:xfrm>
            <a:custGeom>
              <a:avLst/>
              <a:gdLst/>
              <a:ahLst/>
              <a:cxnLst/>
              <a:rect l="l" t="t" r="r" b="b"/>
              <a:pathLst>
                <a:path w="1466" h="1427" extrusionOk="0">
                  <a:moveTo>
                    <a:pt x="0" y="1"/>
                  </a:moveTo>
                  <a:lnTo>
                    <a:pt x="0" y="1"/>
                  </a:lnTo>
                  <a:lnTo>
                    <a:pt x="1466" y="142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4" name="Google Shape;15274;p24"/>
            <p:cNvSpPr/>
            <p:nvPr/>
          </p:nvSpPr>
          <p:spPr>
            <a:xfrm>
              <a:off x="2276475" y="4310275"/>
              <a:ext cx="434775" cy="435750"/>
            </a:xfrm>
            <a:custGeom>
              <a:avLst/>
              <a:gdLst/>
              <a:ahLst/>
              <a:cxnLst/>
              <a:rect l="l" t="t" r="r" b="b"/>
              <a:pathLst>
                <a:path w="17391" h="17430" extrusionOk="0">
                  <a:moveTo>
                    <a:pt x="3130" y="1"/>
                  </a:moveTo>
                  <a:lnTo>
                    <a:pt x="2972" y="199"/>
                  </a:lnTo>
                  <a:lnTo>
                    <a:pt x="159" y="3011"/>
                  </a:lnTo>
                  <a:lnTo>
                    <a:pt x="1" y="3170"/>
                  </a:lnTo>
                  <a:lnTo>
                    <a:pt x="1" y="3526"/>
                  </a:lnTo>
                  <a:lnTo>
                    <a:pt x="13865" y="17430"/>
                  </a:lnTo>
                  <a:lnTo>
                    <a:pt x="14222" y="17430"/>
                  </a:lnTo>
                  <a:lnTo>
                    <a:pt x="17390" y="14261"/>
                  </a:lnTo>
                  <a:lnTo>
                    <a:pt x="17034" y="14261"/>
                  </a:lnTo>
                  <a:lnTo>
                    <a:pt x="15054" y="12281"/>
                  </a:lnTo>
                  <a:lnTo>
                    <a:pt x="16836" y="14063"/>
                  </a:lnTo>
                  <a:lnTo>
                    <a:pt x="14023" y="16875"/>
                  </a:lnTo>
                  <a:lnTo>
                    <a:pt x="516" y="3368"/>
                  </a:lnTo>
                  <a:lnTo>
                    <a:pt x="3328" y="555"/>
                  </a:lnTo>
                  <a:lnTo>
                    <a:pt x="3130" y="357"/>
                  </a:lnTo>
                  <a:lnTo>
                    <a:pt x="313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5" name="Google Shape;15275;p24"/>
            <p:cNvSpPr/>
            <p:nvPr/>
          </p:nvSpPr>
          <p:spPr>
            <a:xfrm>
              <a:off x="2623075" y="4310275"/>
              <a:ext cx="355550" cy="355550"/>
            </a:xfrm>
            <a:custGeom>
              <a:avLst/>
              <a:gdLst/>
              <a:ahLst/>
              <a:cxnLst/>
              <a:rect l="l" t="t" r="r" b="b"/>
              <a:pathLst>
                <a:path w="14222" h="14222" extrusionOk="0">
                  <a:moveTo>
                    <a:pt x="10894" y="515"/>
                  </a:moveTo>
                  <a:lnTo>
                    <a:pt x="10894" y="515"/>
                  </a:lnTo>
                  <a:lnTo>
                    <a:pt x="10894" y="515"/>
                  </a:lnTo>
                  <a:lnTo>
                    <a:pt x="10894" y="515"/>
                  </a:lnTo>
                  <a:lnTo>
                    <a:pt x="10894" y="515"/>
                  </a:lnTo>
                  <a:lnTo>
                    <a:pt x="10894" y="515"/>
                  </a:lnTo>
                  <a:close/>
                  <a:moveTo>
                    <a:pt x="11053" y="1"/>
                  </a:moveTo>
                  <a:lnTo>
                    <a:pt x="11053" y="357"/>
                  </a:lnTo>
                  <a:lnTo>
                    <a:pt x="10894" y="515"/>
                  </a:lnTo>
                  <a:lnTo>
                    <a:pt x="10894" y="515"/>
                  </a:lnTo>
                  <a:lnTo>
                    <a:pt x="13707" y="3328"/>
                  </a:lnTo>
                  <a:lnTo>
                    <a:pt x="3328" y="13706"/>
                  </a:lnTo>
                  <a:lnTo>
                    <a:pt x="516" y="10934"/>
                  </a:lnTo>
                  <a:lnTo>
                    <a:pt x="10894" y="515"/>
                  </a:lnTo>
                  <a:lnTo>
                    <a:pt x="10894" y="515"/>
                  </a:lnTo>
                  <a:lnTo>
                    <a:pt x="358" y="11052"/>
                  </a:lnTo>
                  <a:lnTo>
                    <a:pt x="1" y="11052"/>
                  </a:lnTo>
                  <a:lnTo>
                    <a:pt x="3170" y="14221"/>
                  </a:lnTo>
                  <a:lnTo>
                    <a:pt x="3526" y="14221"/>
                  </a:lnTo>
                  <a:lnTo>
                    <a:pt x="14222" y="3526"/>
                  </a:lnTo>
                  <a:lnTo>
                    <a:pt x="14222" y="3170"/>
                  </a:lnTo>
                  <a:lnTo>
                    <a:pt x="14063" y="3011"/>
                  </a:lnTo>
                  <a:lnTo>
                    <a:pt x="11251" y="199"/>
                  </a:lnTo>
                  <a:lnTo>
                    <a:pt x="11053"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6" name="Google Shape;15276;p24"/>
            <p:cNvSpPr/>
            <p:nvPr/>
          </p:nvSpPr>
          <p:spPr>
            <a:xfrm>
              <a:off x="2542875" y="4231050"/>
              <a:ext cx="356525" cy="356525"/>
            </a:xfrm>
            <a:custGeom>
              <a:avLst/>
              <a:gdLst/>
              <a:ahLst/>
              <a:cxnLst/>
              <a:rect l="l" t="t" r="r" b="b"/>
              <a:pathLst>
                <a:path w="14261" h="14261" extrusionOk="0">
                  <a:moveTo>
                    <a:pt x="8188" y="3221"/>
                  </a:moveTo>
                  <a:lnTo>
                    <a:pt x="8042" y="3368"/>
                  </a:lnTo>
                  <a:lnTo>
                    <a:pt x="8188" y="3221"/>
                  </a:lnTo>
                  <a:close/>
                  <a:moveTo>
                    <a:pt x="8042" y="3368"/>
                  </a:moveTo>
                  <a:lnTo>
                    <a:pt x="515" y="10894"/>
                  </a:lnTo>
                  <a:lnTo>
                    <a:pt x="515" y="10894"/>
                  </a:lnTo>
                  <a:lnTo>
                    <a:pt x="3566" y="7844"/>
                  </a:lnTo>
                  <a:lnTo>
                    <a:pt x="8042" y="3368"/>
                  </a:lnTo>
                  <a:close/>
                  <a:moveTo>
                    <a:pt x="11092" y="1"/>
                  </a:moveTo>
                  <a:lnTo>
                    <a:pt x="11092" y="317"/>
                  </a:lnTo>
                  <a:lnTo>
                    <a:pt x="10894" y="515"/>
                  </a:lnTo>
                  <a:lnTo>
                    <a:pt x="13746" y="3368"/>
                  </a:lnTo>
                  <a:lnTo>
                    <a:pt x="3407" y="13746"/>
                  </a:lnTo>
                  <a:lnTo>
                    <a:pt x="1981" y="12320"/>
                  </a:lnTo>
                  <a:lnTo>
                    <a:pt x="555" y="10894"/>
                  </a:lnTo>
                  <a:lnTo>
                    <a:pt x="515" y="10894"/>
                  </a:lnTo>
                  <a:lnTo>
                    <a:pt x="357" y="11052"/>
                  </a:lnTo>
                  <a:lnTo>
                    <a:pt x="198" y="11052"/>
                  </a:lnTo>
                  <a:lnTo>
                    <a:pt x="198" y="11132"/>
                  </a:lnTo>
                  <a:lnTo>
                    <a:pt x="119" y="11052"/>
                  </a:lnTo>
                  <a:lnTo>
                    <a:pt x="0" y="11052"/>
                  </a:lnTo>
                  <a:lnTo>
                    <a:pt x="3209" y="14261"/>
                  </a:lnTo>
                  <a:lnTo>
                    <a:pt x="3566" y="14261"/>
                  </a:lnTo>
                  <a:lnTo>
                    <a:pt x="14261" y="3526"/>
                  </a:lnTo>
                  <a:lnTo>
                    <a:pt x="14261" y="3209"/>
                  </a:lnTo>
                  <a:lnTo>
                    <a:pt x="14102" y="3011"/>
                  </a:lnTo>
                  <a:lnTo>
                    <a:pt x="11250" y="159"/>
                  </a:lnTo>
                  <a:lnTo>
                    <a:pt x="11092"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7" name="Google Shape;15277;p24"/>
            <p:cNvSpPr/>
            <p:nvPr/>
          </p:nvSpPr>
          <p:spPr>
            <a:xfrm>
              <a:off x="2354725" y="4046850"/>
              <a:ext cx="277300" cy="460525"/>
            </a:xfrm>
            <a:custGeom>
              <a:avLst/>
              <a:gdLst/>
              <a:ahLst/>
              <a:cxnLst/>
              <a:rect l="l" t="t" r="r" b="b"/>
              <a:pathLst>
                <a:path w="11092" h="18421" extrusionOk="0">
                  <a:moveTo>
                    <a:pt x="10577" y="1"/>
                  </a:moveTo>
                  <a:lnTo>
                    <a:pt x="7130" y="3407"/>
                  </a:lnTo>
                  <a:lnTo>
                    <a:pt x="3407" y="7170"/>
                  </a:lnTo>
                  <a:lnTo>
                    <a:pt x="3407" y="7170"/>
                  </a:lnTo>
                  <a:lnTo>
                    <a:pt x="10577" y="1"/>
                  </a:lnTo>
                  <a:close/>
                  <a:moveTo>
                    <a:pt x="3407" y="7170"/>
                  </a:moveTo>
                  <a:lnTo>
                    <a:pt x="3050" y="7527"/>
                  </a:lnTo>
                  <a:lnTo>
                    <a:pt x="198" y="10379"/>
                  </a:lnTo>
                  <a:lnTo>
                    <a:pt x="0" y="10538"/>
                  </a:lnTo>
                  <a:lnTo>
                    <a:pt x="0" y="10894"/>
                  </a:lnTo>
                  <a:lnTo>
                    <a:pt x="7526" y="18420"/>
                  </a:lnTo>
                  <a:lnTo>
                    <a:pt x="7566" y="18381"/>
                  </a:lnTo>
                  <a:lnTo>
                    <a:pt x="7447" y="18262"/>
                  </a:lnTo>
                  <a:lnTo>
                    <a:pt x="7724" y="18143"/>
                  </a:lnTo>
                  <a:lnTo>
                    <a:pt x="7883" y="18064"/>
                  </a:lnTo>
                  <a:lnTo>
                    <a:pt x="7804" y="18262"/>
                  </a:lnTo>
                  <a:lnTo>
                    <a:pt x="7724" y="18420"/>
                  </a:lnTo>
                  <a:lnTo>
                    <a:pt x="7883" y="18420"/>
                  </a:lnTo>
                  <a:lnTo>
                    <a:pt x="11092" y="15212"/>
                  </a:lnTo>
                  <a:lnTo>
                    <a:pt x="10735" y="15212"/>
                  </a:lnTo>
                  <a:lnTo>
                    <a:pt x="10577" y="15053"/>
                  </a:lnTo>
                  <a:lnTo>
                    <a:pt x="7724" y="17905"/>
                  </a:lnTo>
                  <a:lnTo>
                    <a:pt x="555" y="10736"/>
                  </a:lnTo>
                  <a:lnTo>
                    <a:pt x="3407" y="7883"/>
                  </a:lnTo>
                  <a:lnTo>
                    <a:pt x="3407" y="7883"/>
                  </a:lnTo>
                  <a:lnTo>
                    <a:pt x="3209" y="7685"/>
                  </a:lnTo>
                  <a:lnTo>
                    <a:pt x="3209" y="7369"/>
                  </a:lnTo>
                  <a:lnTo>
                    <a:pt x="3407" y="717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8" name="Google Shape;15278;p24"/>
            <p:cNvSpPr/>
            <p:nvPr/>
          </p:nvSpPr>
          <p:spPr>
            <a:xfrm>
              <a:off x="2542875" y="4506350"/>
              <a:ext cx="3000" cy="1025"/>
            </a:xfrm>
            <a:custGeom>
              <a:avLst/>
              <a:gdLst/>
              <a:ahLst/>
              <a:cxnLst/>
              <a:rect l="l" t="t" r="r" b="b"/>
              <a:pathLst>
                <a:path w="120" h="41" extrusionOk="0">
                  <a:moveTo>
                    <a:pt x="40" y="1"/>
                  </a:moveTo>
                  <a:lnTo>
                    <a:pt x="0" y="40"/>
                  </a:lnTo>
                  <a:lnTo>
                    <a:pt x="119" y="40"/>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9" name="Google Shape;15279;p24"/>
            <p:cNvSpPr/>
            <p:nvPr/>
          </p:nvSpPr>
          <p:spPr>
            <a:xfrm>
              <a:off x="2540900" y="4498425"/>
              <a:ext cx="10900" cy="10925"/>
            </a:xfrm>
            <a:custGeom>
              <a:avLst/>
              <a:gdLst/>
              <a:ahLst/>
              <a:cxnLst/>
              <a:rect l="l" t="t" r="r" b="b"/>
              <a:pathLst>
                <a:path w="436" h="437" extrusionOk="0">
                  <a:moveTo>
                    <a:pt x="436" y="1"/>
                  </a:moveTo>
                  <a:lnTo>
                    <a:pt x="277" y="80"/>
                  </a:lnTo>
                  <a:lnTo>
                    <a:pt x="0" y="199"/>
                  </a:lnTo>
                  <a:lnTo>
                    <a:pt x="119" y="318"/>
                  </a:lnTo>
                  <a:lnTo>
                    <a:pt x="198" y="357"/>
                  </a:lnTo>
                  <a:lnTo>
                    <a:pt x="277" y="437"/>
                  </a:lnTo>
                  <a:lnTo>
                    <a:pt x="277" y="357"/>
                  </a:lnTo>
                  <a:lnTo>
                    <a:pt x="357" y="199"/>
                  </a:lnTo>
                  <a:lnTo>
                    <a:pt x="436"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0" name="Google Shape;15280;p24"/>
            <p:cNvSpPr/>
            <p:nvPr/>
          </p:nvSpPr>
          <p:spPr>
            <a:xfrm>
              <a:off x="2434925" y="4042900"/>
              <a:ext cx="385250" cy="384250"/>
            </a:xfrm>
            <a:custGeom>
              <a:avLst/>
              <a:gdLst/>
              <a:ahLst/>
              <a:cxnLst/>
              <a:rect l="l" t="t" r="r" b="b"/>
              <a:pathLst>
                <a:path w="15410" h="15370" extrusionOk="0">
                  <a:moveTo>
                    <a:pt x="7725" y="515"/>
                  </a:moveTo>
                  <a:lnTo>
                    <a:pt x="10141" y="2971"/>
                  </a:lnTo>
                  <a:lnTo>
                    <a:pt x="14855" y="7685"/>
                  </a:lnTo>
                  <a:lnTo>
                    <a:pt x="7685" y="14855"/>
                  </a:lnTo>
                  <a:lnTo>
                    <a:pt x="516" y="7685"/>
                  </a:lnTo>
                  <a:lnTo>
                    <a:pt x="4318" y="3922"/>
                  </a:lnTo>
                  <a:lnTo>
                    <a:pt x="5269" y="2971"/>
                  </a:lnTo>
                  <a:lnTo>
                    <a:pt x="7725" y="515"/>
                  </a:lnTo>
                  <a:close/>
                  <a:moveTo>
                    <a:pt x="7527" y="0"/>
                  </a:moveTo>
                  <a:lnTo>
                    <a:pt x="1" y="7527"/>
                  </a:lnTo>
                  <a:lnTo>
                    <a:pt x="1" y="7843"/>
                  </a:lnTo>
                  <a:lnTo>
                    <a:pt x="7527" y="15370"/>
                  </a:lnTo>
                  <a:lnTo>
                    <a:pt x="7884" y="15370"/>
                  </a:lnTo>
                  <a:lnTo>
                    <a:pt x="15410" y="7843"/>
                  </a:lnTo>
                  <a:lnTo>
                    <a:pt x="15410" y="7527"/>
                  </a:lnTo>
                  <a:lnTo>
                    <a:pt x="10379" y="2496"/>
                  </a:lnTo>
                  <a:lnTo>
                    <a:pt x="8042" y="159"/>
                  </a:lnTo>
                  <a:lnTo>
                    <a:pt x="788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1" name="Google Shape;15281;p24"/>
            <p:cNvSpPr/>
            <p:nvPr/>
          </p:nvSpPr>
          <p:spPr>
            <a:xfrm>
              <a:off x="1405000" y="2824800"/>
              <a:ext cx="18850" cy="37675"/>
            </a:xfrm>
            <a:custGeom>
              <a:avLst/>
              <a:gdLst/>
              <a:ahLst/>
              <a:cxnLst/>
              <a:rect l="l" t="t" r="r" b="b"/>
              <a:pathLst>
                <a:path w="754" h="1507" extrusionOk="0">
                  <a:moveTo>
                    <a:pt x="1" y="1"/>
                  </a:moveTo>
                  <a:lnTo>
                    <a:pt x="1" y="1506"/>
                  </a:lnTo>
                  <a:lnTo>
                    <a:pt x="753" y="753"/>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2" name="Google Shape;15282;p24"/>
            <p:cNvSpPr/>
            <p:nvPr/>
          </p:nvSpPr>
          <p:spPr>
            <a:xfrm>
              <a:off x="1405000" y="2852525"/>
              <a:ext cx="112925" cy="170375"/>
            </a:xfrm>
            <a:custGeom>
              <a:avLst/>
              <a:gdLst/>
              <a:ahLst/>
              <a:cxnLst/>
              <a:rect l="l" t="t" r="r" b="b"/>
              <a:pathLst>
                <a:path w="4517" h="6815" extrusionOk="0">
                  <a:moveTo>
                    <a:pt x="1110" y="1"/>
                  </a:moveTo>
                  <a:lnTo>
                    <a:pt x="1" y="1110"/>
                  </a:lnTo>
                  <a:lnTo>
                    <a:pt x="1" y="5705"/>
                  </a:lnTo>
                  <a:lnTo>
                    <a:pt x="1110" y="6814"/>
                  </a:lnTo>
                  <a:lnTo>
                    <a:pt x="4517" y="3408"/>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3" name="Google Shape;15283;p24"/>
            <p:cNvSpPr/>
            <p:nvPr/>
          </p:nvSpPr>
          <p:spPr>
            <a:xfrm>
              <a:off x="1441650" y="2749550"/>
              <a:ext cx="179275" cy="179275"/>
            </a:xfrm>
            <a:custGeom>
              <a:avLst/>
              <a:gdLst/>
              <a:ahLst/>
              <a:cxnLst/>
              <a:rect l="l" t="t" r="r" b="b"/>
              <a:pathLst>
                <a:path w="7171" h="7171" extrusionOk="0">
                  <a:moveTo>
                    <a:pt x="3724" y="0"/>
                  </a:moveTo>
                  <a:lnTo>
                    <a:pt x="0" y="3763"/>
                  </a:lnTo>
                  <a:lnTo>
                    <a:pt x="2298" y="6101"/>
                  </a:lnTo>
                  <a:lnTo>
                    <a:pt x="3407" y="7170"/>
                  </a:lnTo>
                  <a:lnTo>
                    <a:pt x="7170" y="3407"/>
                  </a:lnTo>
                  <a:lnTo>
                    <a:pt x="3724"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4" name="Google Shape;15284;p24"/>
            <p:cNvSpPr/>
            <p:nvPr/>
          </p:nvSpPr>
          <p:spPr>
            <a:xfrm>
              <a:off x="1405000" y="2646550"/>
              <a:ext cx="121850" cy="188175"/>
            </a:xfrm>
            <a:custGeom>
              <a:avLst/>
              <a:gdLst/>
              <a:ahLst/>
              <a:cxnLst/>
              <a:rect l="l" t="t" r="r" b="b"/>
              <a:pathLst>
                <a:path w="4874" h="7527" extrusionOk="0">
                  <a:moveTo>
                    <a:pt x="1110" y="1"/>
                  </a:moveTo>
                  <a:lnTo>
                    <a:pt x="1" y="1110"/>
                  </a:lnTo>
                  <a:lnTo>
                    <a:pt x="1" y="6418"/>
                  </a:lnTo>
                  <a:lnTo>
                    <a:pt x="1110" y="7527"/>
                  </a:lnTo>
                  <a:lnTo>
                    <a:pt x="3407" y="5229"/>
                  </a:lnTo>
                  <a:lnTo>
                    <a:pt x="4873" y="3764"/>
                  </a:lnTo>
                  <a:lnTo>
                    <a:pt x="111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5" name="Google Shape;15285;p24"/>
            <p:cNvSpPr/>
            <p:nvPr/>
          </p:nvSpPr>
          <p:spPr>
            <a:xfrm>
              <a:off x="1943725" y="2239525"/>
              <a:ext cx="692250" cy="693250"/>
            </a:xfrm>
            <a:custGeom>
              <a:avLst/>
              <a:gdLst/>
              <a:ahLst/>
              <a:cxnLst/>
              <a:rect l="l" t="t" r="r" b="b"/>
              <a:pathLst>
                <a:path w="27690" h="27730" extrusionOk="0">
                  <a:moveTo>
                    <a:pt x="535" y="3546"/>
                  </a:moveTo>
                  <a:lnTo>
                    <a:pt x="516" y="3566"/>
                  </a:lnTo>
                  <a:lnTo>
                    <a:pt x="20331" y="23414"/>
                  </a:lnTo>
                  <a:lnTo>
                    <a:pt x="17272" y="20322"/>
                  </a:lnTo>
                  <a:lnTo>
                    <a:pt x="535" y="3546"/>
                  </a:lnTo>
                  <a:close/>
                  <a:moveTo>
                    <a:pt x="20331" y="23414"/>
                  </a:moveTo>
                  <a:lnTo>
                    <a:pt x="20916" y="24006"/>
                  </a:lnTo>
                  <a:lnTo>
                    <a:pt x="21321" y="24406"/>
                  </a:lnTo>
                  <a:lnTo>
                    <a:pt x="21321" y="24406"/>
                  </a:lnTo>
                  <a:lnTo>
                    <a:pt x="20331" y="23414"/>
                  </a:lnTo>
                  <a:close/>
                  <a:moveTo>
                    <a:pt x="21321" y="24406"/>
                  </a:moveTo>
                  <a:lnTo>
                    <a:pt x="24125" y="27215"/>
                  </a:lnTo>
                  <a:lnTo>
                    <a:pt x="24144" y="27196"/>
                  </a:lnTo>
                  <a:lnTo>
                    <a:pt x="24144" y="27196"/>
                  </a:lnTo>
                  <a:lnTo>
                    <a:pt x="21321" y="24406"/>
                  </a:lnTo>
                  <a:close/>
                  <a:moveTo>
                    <a:pt x="3368" y="1"/>
                  </a:moveTo>
                  <a:lnTo>
                    <a:pt x="3209" y="159"/>
                  </a:lnTo>
                  <a:lnTo>
                    <a:pt x="159" y="3209"/>
                  </a:lnTo>
                  <a:lnTo>
                    <a:pt x="1" y="3368"/>
                  </a:lnTo>
                  <a:lnTo>
                    <a:pt x="357" y="3368"/>
                  </a:lnTo>
                  <a:lnTo>
                    <a:pt x="535" y="3546"/>
                  </a:lnTo>
                  <a:lnTo>
                    <a:pt x="535" y="3546"/>
                  </a:lnTo>
                  <a:lnTo>
                    <a:pt x="3526" y="516"/>
                  </a:lnTo>
                  <a:lnTo>
                    <a:pt x="27017" y="24006"/>
                  </a:lnTo>
                  <a:lnTo>
                    <a:pt x="27175" y="24164"/>
                  </a:lnTo>
                  <a:lnTo>
                    <a:pt x="27017" y="24323"/>
                  </a:lnTo>
                  <a:lnTo>
                    <a:pt x="24144" y="27196"/>
                  </a:lnTo>
                  <a:lnTo>
                    <a:pt x="24144" y="27196"/>
                  </a:lnTo>
                  <a:lnTo>
                    <a:pt x="24323" y="27373"/>
                  </a:lnTo>
                  <a:lnTo>
                    <a:pt x="24323" y="27730"/>
                  </a:lnTo>
                  <a:lnTo>
                    <a:pt x="27690" y="24323"/>
                  </a:lnTo>
                  <a:lnTo>
                    <a:pt x="27690" y="24006"/>
                  </a:lnTo>
                  <a:lnTo>
                    <a:pt x="27333" y="23649"/>
                  </a:lnTo>
                  <a:lnTo>
                    <a:pt x="24323" y="20599"/>
                  </a:lnTo>
                  <a:lnTo>
                    <a:pt x="372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6" name="Google Shape;15286;p24"/>
            <p:cNvSpPr/>
            <p:nvPr/>
          </p:nvSpPr>
          <p:spPr>
            <a:xfrm>
              <a:off x="1956600" y="2839650"/>
              <a:ext cx="595200" cy="608100"/>
            </a:xfrm>
            <a:custGeom>
              <a:avLst/>
              <a:gdLst/>
              <a:ahLst/>
              <a:cxnLst/>
              <a:rect l="l" t="t" r="r" b="b"/>
              <a:pathLst>
                <a:path w="23808" h="24324" extrusionOk="0">
                  <a:moveTo>
                    <a:pt x="20401" y="1"/>
                  </a:moveTo>
                  <a:lnTo>
                    <a:pt x="20401" y="318"/>
                  </a:lnTo>
                  <a:lnTo>
                    <a:pt x="1" y="20758"/>
                  </a:lnTo>
                  <a:lnTo>
                    <a:pt x="20243" y="516"/>
                  </a:lnTo>
                  <a:lnTo>
                    <a:pt x="23253" y="3526"/>
                  </a:lnTo>
                  <a:lnTo>
                    <a:pt x="3011" y="23808"/>
                  </a:lnTo>
                  <a:lnTo>
                    <a:pt x="3209" y="23967"/>
                  </a:lnTo>
                  <a:lnTo>
                    <a:pt x="3209" y="24323"/>
                  </a:lnTo>
                  <a:lnTo>
                    <a:pt x="23808" y="3725"/>
                  </a:lnTo>
                  <a:lnTo>
                    <a:pt x="23808" y="3368"/>
                  </a:lnTo>
                  <a:lnTo>
                    <a:pt x="2040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7" name="Google Shape;15287;p24"/>
            <p:cNvSpPr/>
            <p:nvPr/>
          </p:nvSpPr>
          <p:spPr>
            <a:xfrm>
              <a:off x="1864500" y="2747575"/>
              <a:ext cx="602150" cy="611025"/>
            </a:xfrm>
            <a:custGeom>
              <a:avLst/>
              <a:gdLst/>
              <a:ahLst/>
              <a:cxnLst/>
              <a:rect l="l" t="t" r="r" b="b"/>
              <a:pathLst>
                <a:path w="24086" h="24441" extrusionOk="0">
                  <a:moveTo>
                    <a:pt x="20243" y="515"/>
                  </a:moveTo>
                  <a:lnTo>
                    <a:pt x="16757" y="4001"/>
                  </a:lnTo>
                  <a:lnTo>
                    <a:pt x="20262" y="534"/>
                  </a:lnTo>
                  <a:lnTo>
                    <a:pt x="20262" y="534"/>
                  </a:lnTo>
                  <a:lnTo>
                    <a:pt x="20243" y="515"/>
                  </a:lnTo>
                  <a:close/>
                  <a:moveTo>
                    <a:pt x="14152" y="6605"/>
                  </a:moveTo>
                  <a:lnTo>
                    <a:pt x="13707" y="7051"/>
                  </a:lnTo>
                  <a:lnTo>
                    <a:pt x="1" y="20757"/>
                  </a:lnTo>
                  <a:lnTo>
                    <a:pt x="14152" y="6605"/>
                  </a:lnTo>
                  <a:close/>
                  <a:moveTo>
                    <a:pt x="20441" y="0"/>
                  </a:moveTo>
                  <a:lnTo>
                    <a:pt x="20441" y="357"/>
                  </a:lnTo>
                  <a:lnTo>
                    <a:pt x="20262" y="534"/>
                  </a:lnTo>
                  <a:lnTo>
                    <a:pt x="20262" y="534"/>
                  </a:lnTo>
                  <a:lnTo>
                    <a:pt x="23570" y="3842"/>
                  </a:lnTo>
                  <a:lnTo>
                    <a:pt x="3328" y="24084"/>
                  </a:lnTo>
                  <a:lnTo>
                    <a:pt x="3487" y="24282"/>
                  </a:lnTo>
                  <a:lnTo>
                    <a:pt x="3685" y="24441"/>
                  </a:lnTo>
                  <a:lnTo>
                    <a:pt x="24085" y="4001"/>
                  </a:lnTo>
                  <a:lnTo>
                    <a:pt x="24085" y="3684"/>
                  </a:lnTo>
                  <a:lnTo>
                    <a:pt x="2044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8" name="Google Shape;15288;p24"/>
            <p:cNvSpPr/>
            <p:nvPr/>
          </p:nvSpPr>
          <p:spPr>
            <a:xfrm>
              <a:off x="1851625" y="2324700"/>
              <a:ext cx="523900" cy="522900"/>
            </a:xfrm>
            <a:custGeom>
              <a:avLst/>
              <a:gdLst/>
              <a:ahLst/>
              <a:cxnLst/>
              <a:rect l="l" t="t" r="r" b="b"/>
              <a:pathLst>
                <a:path w="20956" h="20916" extrusionOk="0">
                  <a:moveTo>
                    <a:pt x="535" y="3823"/>
                  </a:moveTo>
                  <a:lnTo>
                    <a:pt x="516" y="3843"/>
                  </a:lnTo>
                  <a:lnTo>
                    <a:pt x="17074" y="20401"/>
                  </a:lnTo>
                  <a:lnTo>
                    <a:pt x="17074" y="20401"/>
                  </a:lnTo>
                  <a:lnTo>
                    <a:pt x="17074" y="20401"/>
                  </a:lnTo>
                  <a:lnTo>
                    <a:pt x="535" y="3823"/>
                  </a:lnTo>
                  <a:close/>
                  <a:moveTo>
                    <a:pt x="3645" y="0"/>
                  </a:moveTo>
                  <a:lnTo>
                    <a:pt x="3487" y="159"/>
                  </a:lnTo>
                  <a:lnTo>
                    <a:pt x="159" y="3486"/>
                  </a:lnTo>
                  <a:lnTo>
                    <a:pt x="1" y="3645"/>
                  </a:lnTo>
                  <a:lnTo>
                    <a:pt x="357" y="3645"/>
                  </a:lnTo>
                  <a:lnTo>
                    <a:pt x="535" y="3823"/>
                  </a:lnTo>
                  <a:lnTo>
                    <a:pt x="3843" y="515"/>
                  </a:lnTo>
                  <a:lnTo>
                    <a:pt x="20401" y="17073"/>
                  </a:lnTo>
                  <a:lnTo>
                    <a:pt x="17074" y="20401"/>
                  </a:lnTo>
                  <a:lnTo>
                    <a:pt x="17074" y="20401"/>
                  </a:lnTo>
                  <a:lnTo>
                    <a:pt x="17272" y="20599"/>
                  </a:lnTo>
                  <a:lnTo>
                    <a:pt x="17272" y="20916"/>
                  </a:lnTo>
                  <a:lnTo>
                    <a:pt x="20956" y="17272"/>
                  </a:lnTo>
                  <a:lnTo>
                    <a:pt x="20956" y="16915"/>
                  </a:lnTo>
                  <a:lnTo>
                    <a:pt x="400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9" name="Google Shape;15289;p24"/>
            <p:cNvSpPr/>
            <p:nvPr/>
          </p:nvSpPr>
          <p:spPr>
            <a:xfrm>
              <a:off x="1775375" y="2415800"/>
              <a:ext cx="508050" cy="508075"/>
            </a:xfrm>
            <a:custGeom>
              <a:avLst/>
              <a:gdLst/>
              <a:ahLst/>
              <a:cxnLst/>
              <a:rect l="l" t="t" r="r" b="b"/>
              <a:pathLst>
                <a:path w="20322" h="20323" extrusionOk="0">
                  <a:moveTo>
                    <a:pt x="12020" y="14741"/>
                  </a:moveTo>
                  <a:lnTo>
                    <a:pt x="17074" y="19807"/>
                  </a:lnTo>
                  <a:lnTo>
                    <a:pt x="17094" y="19787"/>
                  </a:lnTo>
                  <a:lnTo>
                    <a:pt x="14222" y="16915"/>
                  </a:lnTo>
                  <a:lnTo>
                    <a:pt x="12020" y="14741"/>
                  </a:lnTo>
                  <a:close/>
                  <a:moveTo>
                    <a:pt x="3051" y="1"/>
                  </a:moveTo>
                  <a:lnTo>
                    <a:pt x="2853" y="199"/>
                  </a:lnTo>
                  <a:lnTo>
                    <a:pt x="159" y="2893"/>
                  </a:lnTo>
                  <a:lnTo>
                    <a:pt x="1" y="3051"/>
                  </a:lnTo>
                  <a:lnTo>
                    <a:pt x="357" y="3051"/>
                  </a:lnTo>
                  <a:lnTo>
                    <a:pt x="11053" y="13786"/>
                  </a:lnTo>
                  <a:lnTo>
                    <a:pt x="12020" y="14741"/>
                  </a:lnTo>
                  <a:lnTo>
                    <a:pt x="12020" y="14741"/>
                  </a:lnTo>
                  <a:lnTo>
                    <a:pt x="516" y="3209"/>
                  </a:lnTo>
                  <a:lnTo>
                    <a:pt x="3209" y="555"/>
                  </a:lnTo>
                  <a:lnTo>
                    <a:pt x="19807" y="17113"/>
                  </a:lnTo>
                  <a:lnTo>
                    <a:pt x="17094" y="19787"/>
                  </a:lnTo>
                  <a:lnTo>
                    <a:pt x="17272" y="19966"/>
                  </a:lnTo>
                  <a:lnTo>
                    <a:pt x="17272" y="20322"/>
                  </a:lnTo>
                  <a:lnTo>
                    <a:pt x="20322" y="17272"/>
                  </a:lnTo>
                  <a:lnTo>
                    <a:pt x="20322" y="16915"/>
                  </a:lnTo>
                  <a:lnTo>
                    <a:pt x="34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0" name="Google Shape;15290;p24"/>
            <p:cNvSpPr/>
            <p:nvPr/>
          </p:nvSpPr>
          <p:spPr>
            <a:xfrm>
              <a:off x="1788250" y="2839650"/>
              <a:ext cx="418925" cy="426850"/>
            </a:xfrm>
            <a:custGeom>
              <a:avLst/>
              <a:gdLst/>
              <a:ahLst/>
              <a:cxnLst/>
              <a:rect l="l" t="t" r="r" b="b"/>
              <a:pathLst>
                <a:path w="16757" h="17074" extrusionOk="0">
                  <a:moveTo>
                    <a:pt x="13707" y="1"/>
                  </a:moveTo>
                  <a:lnTo>
                    <a:pt x="13707" y="318"/>
                  </a:lnTo>
                  <a:lnTo>
                    <a:pt x="1" y="14024"/>
                  </a:lnTo>
                  <a:lnTo>
                    <a:pt x="13548" y="516"/>
                  </a:lnTo>
                  <a:lnTo>
                    <a:pt x="16242" y="3210"/>
                  </a:lnTo>
                  <a:lnTo>
                    <a:pt x="2694" y="16717"/>
                  </a:lnTo>
                  <a:lnTo>
                    <a:pt x="2892" y="16916"/>
                  </a:lnTo>
                  <a:lnTo>
                    <a:pt x="3051" y="17074"/>
                  </a:lnTo>
                  <a:lnTo>
                    <a:pt x="16757" y="3368"/>
                  </a:lnTo>
                  <a:lnTo>
                    <a:pt x="16757" y="3012"/>
                  </a:lnTo>
                  <a:lnTo>
                    <a:pt x="13707"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1" name="Google Shape;15291;p24"/>
            <p:cNvSpPr/>
            <p:nvPr/>
          </p:nvSpPr>
          <p:spPr>
            <a:xfrm>
              <a:off x="1793200" y="2923850"/>
              <a:ext cx="86200" cy="87150"/>
            </a:xfrm>
            <a:custGeom>
              <a:avLst/>
              <a:gdLst/>
              <a:ahLst/>
              <a:cxnLst/>
              <a:rect l="l" t="t" r="r" b="b"/>
              <a:pathLst>
                <a:path w="3448" h="3486" extrusionOk="0">
                  <a:moveTo>
                    <a:pt x="3447" y="0"/>
                  </a:moveTo>
                  <a:lnTo>
                    <a:pt x="3447" y="0"/>
                  </a:lnTo>
                  <a:lnTo>
                    <a:pt x="1" y="3486"/>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2" name="Google Shape;15292;p24"/>
            <p:cNvSpPr/>
            <p:nvPr/>
          </p:nvSpPr>
          <p:spPr>
            <a:xfrm>
              <a:off x="1779350" y="2760425"/>
              <a:ext cx="351575" cy="429825"/>
            </a:xfrm>
            <a:custGeom>
              <a:avLst/>
              <a:gdLst/>
              <a:ahLst/>
              <a:cxnLst/>
              <a:rect l="l" t="t" r="r" b="b"/>
              <a:pathLst>
                <a:path w="14063" h="17193" extrusionOk="0">
                  <a:moveTo>
                    <a:pt x="10894" y="1"/>
                  </a:moveTo>
                  <a:lnTo>
                    <a:pt x="10894" y="357"/>
                  </a:lnTo>
                  <a:lnTo>
                    <a:pt x="10735" y="516"/>
                  </a:lnTo>
                  <a:lnTo>
                    <a:pt x="13548" y="3328"/>
                  </a:lnTo>
                  <a:lnTo>
                    <a:pt x="0" y="16876"/>
                  </a:lnTo>
                  <a:lnTo>
                    <a:pt x="198" y="17034"/>
                  </a:lnTo>
                  <a:lnTo>
                    <a:pt x="357" y="17193"/>
                  </a:lnTo>
                  <a:lnTo>
                    <a:pt x="14063" y="3487"/>
                  </a:lnTo>
                  <a:lnTo>
                    <a:pt x="14063" y="3170"/>
                  </a:lnTo>
                  <a:lnTo>
                    <a:pt x="10894"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3" name="Google Shape;15293;p24"/>
            <p:cNvSpPr/>
            <p:nvPr/>
          </p:nvSpPr>
          <p:spPr>
            <a:xfrm>
              <a:off x="1701100" y="2492075"/>
              <a:ext cx="350600" cy="355525"/>
            </a:xfrm>
            <a:custGeom>
              <a:avLst/>
              <a:gdLst/>
              <a:ahLst/>
              <a:cxnLst/>
              <a:rect l="l" t="t" r="r" b="b"/>
              <a:pathLst>
                <a:path w="14024" h="14221" extrusionOk="0">
                  <a:moveTo>
                    <a:pt x="6534" y="9544"/>
                  </a:moveTo>
                  <a:lnTo>
                    <a:pt x="7725" y="10735"/>
                  </a:lnTo>
                  <a:lnTo>
                    <a:pt x="6534" y="9544"/>
                  </a:lnTo>
                  <a:close/>
                  <a:moveTo>
                    <a:pt x="7725" y="10735"/>
                  </a:moveTo>
                  <a:lnTo>
                    <a:pt x="7884" y="10893"/>
                  </a:lnTo>
                  <a:lnTo>
                    <a:pt x="7725" y="10735"/>
                  </a:lnTo>
                  <a:close/>
                  <a:moveTo>
                    <a:pt x="7884" y="10893"/>
                  </a:moveTo>
                  <a:lnTo>
                    <a:pt x="8042" y="11052"/>
                  </a:lnTo>
                  <a:lnTo>
                    <a:pt x="7884" y="10893"/>
                  </a:lnTo>
                  <a:close/>
                  <a:moveTo>
                    <a:pt x="8042" y="11052"/>
                  </a:moveTo>
                  <a:lnTo>
                    <a:pt x="10696" y="13706"/>
                  </a:lnTo>
                  <a:lnTo>
                    <a:pt x="10696" y="13706"/>
                  </a:lnTo>
                  <a:lnTo>
                    <a:pt x="8042" y="11052"/>
                  </a:lnTo>
                  <a:close/>
                  <a:moveTo>
                    <a:pt x="2972" y="0"/>
                  </a:moveTo>
                  <a:lnTo>
                    <a:pt x="2774" y="158"/>
                  </a:lnTo>
                  <a:lnTo>
                    <a:pt x="1" y="3011"/>
                  </a:lnTo>
                  <a:lnTo>
                    <a:pt x="159" y="3169"/>
                  </a:lnTo>
                  <a:lnTo>
                    <a:pt x="6534" y="9544"/>
                  </a:lnTo>
                  <a:lnTo>
                    <a:pt x="318" y="3327"/>
                  </a:lnTo>
                  <a:lnTo>
                    <a:pt x="3130" y="515"/>
                  </a:lnTo>
                  <a:lnTo>
                    <a:pt x="13509" y="10893"/>
                  </a:lnTo>
                  <a:lnTo>
                    <a:pt x="10696" y="13706"/>
                  </a:lnTo>
                  <a:lnTo>
                    <a:pt x="10696" y="13706"/>
                  </a:lnTo>
                  <a:lnTo>
                    <a:pt x="10894" y="13904"/>
                  </a:lnTo>
                  <a:lnTo>
                    <a:pt x="10894" y="14221"/>
                  </a:lnTo>
                  <a:lnTo>
                    <a:pt x="11132" y="13983"/>
                  </a:lnTo>
                  <a:lnTo>
                    <a:pt x="14024" y="11052"/>
                  </a:lnTo>
                  <a:lnTo>
                    <a:pt x="14024" y="10735"/>
                  </a:lnTo>
                  <a:lnTo>
                    <a:pt x="332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4" name="Google Shape;15294;p24"/>
            <p:cNvSpPr/>
            <p:nvPr/>
          </p:nvSpPr>
          <p:spPr>
            <a:xfrm>
              <a:off x="1700125" y="2571275"/>
              <a:ext cx="272350" cy="356550"/>
            </a:xfrm>
            <a:custGeom>
              <a:avLst/>
              <a:gdLst/>
              <a:ahLst/>
              <a:cxnLst/>
              <a:rect l="l" t="t" r="r" b="b"/>
              <a:pathLst>
                <a:path w="10894" h="14262" extrusionOk="0">
                  <a:moveTo>
                    <a:pt x="198" y="1"/>
                  </a:moveTo>
                  <a:lnTo>
                    <a:pt x="198" y="358"/>
                  </a:lnTo>
                  <a:lnTo>
                    <a:pt x="0" y="516"/>
                  </a:lnTo>
                  <a:lnTo>
                    <a:pt x="10379" y="10894"/>
                  </a:lnTo>
                  <a:lnTo>
                    <a:pt x="7527" y="13747"/>
                  </a:lnTo>
                  <a:lnTo>
                    <a:pt x="7725" y="13905"/>
                  </a:lnTo>
                  <a:lnTo>
                    <a:pt x="7725" y="14063"/>
                  </a:lnTo>
                  <a:lnTo>
                    <a:pt x="7764" y="14103"/>
                  </a:lnTo>
                  <a:lnTo>
                    <a:pt x="7725" y="14143"/>
                  </a:lnTo>
                  <a:lnTo>
                    <a:pt x="7725" y="14261"/>
                  </a:lnTo>
                  <a:lnTo>
                    <a:pt x="10894" y="11053"/>
                  </a:lnTo>
                  <a:lnTo>
                    <a:pt x="10894" y="10736"/>
                  </a:lnTo>
                  <a:lnTo>
                    <a:pt x="19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5" name="Google Shape;15295;p24"/>
            <p:cNvSpPr/>
            <p:nvPr/>
          </p:nvSpPr>
          <p:spPr>
            <a:xfrm>
              <a:off x="1628825" y="2655475"/>
              <a:ext cx="252550" cy="251550"/>
            </a:xfrm>
            <a:custGeom>
              <a:avLst/>
              <a:gdLst/>
              <a:ahLst/>
              <a:cxnLst/>
              <a:rect l="l" t="t" r="r" b="b"/>
              <a:pathLst>
                <a:path w="10102" h="10062" extrusionOk="0">
                  <a:moveTo>
                    <a:pt x="0" y="0"/>
                  </a:moveTo>
                  <a:lnTo>
                    <a:pt x="7368" y="7368"/>
                  </a:lnTo>
                  <a:lnTo>
                    <a:pt x="10101" y="10062"/>
                  </a:lnTo>
                  <a:lnTo>
                    <a:pt x="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6" name="Google Shape;15296;p24"/>
            <p:cNvSpPr/>
            <p:nvPr/>
          </p:nvSpPr>
          <p:spPr>
            <a:xfrm>
              <a:off x="1432725" y="2852525"/>
              <a:ext cx="179275" cy="179275"/>
            </a:xfrm>
            <a:custGeom>
              <a:avLst/>
              <a:gdLst/>
              <a:ahLst/>
              <a:cxnLst/>
              <a:rect l="l" t="t" r="r" b="b"/>
              <a:pathLst>
                <a:path w="7171" h="7171" extrusionOk="0">
                  <a:moveTo>
                    <a:pt x="1" y="1"/>
                  </a:moveTo>
                  <a:lnTo>
                    <a:pt x="2259" y="2259"/>
                  </a:lnTo>
                  <a:lnTo>
                    <a:pt x="7171" y="7171"/>
                  </a:lnTo>
                  <a:lnTo>
                    <a:pt x="3408" y="3408"/>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7" name="Google Shape;15297;p24"/>
            <p:cNvSpPr/>
            <p:nvPr/>
          </p:nvSpPr>
          <p:spPr>
            <a:xfrm>
              <a:off x="1628825" y="2839650"/>
              <a:ext cx="264425" cy="272375"/>
            </a:xfrm>
            <a:custGeom>
              <a:avLst/>
              <a:gdLst/>
              <a:ahLst/>
              <a:cxnLst/>
              <a:rect l="l" t="t" r="r" b="b"/>
              <a:pathLst>
                <a:path w="10577" h="10895" extrusionOk="0">
                  <a:moveTo>
                    <a:pt x="7170" y="516"/>
                  </a:moveTo>
                  <a:lnTo>
                    <a:pt x="4991" y="2695"/>
                  </a:lnTo>
                  <a:lnTo>
                    <a:pt x="7170" y="516"/>
                  </a:lnTo>
                  <a:lnTo>
                    <a:pt x="7170" y="516"/>
                  </a:lnTo>
                  <a:lnTo>
                    <a:pt x="7170" y="516"/>
                  </a:lnTo>
                  <a:close/>
                  <a:moveTo>
                    <a:pt x="4991" y="2695"/>
                  </a:moveTo>
                  <a:lnTo>
                    <a:pt x="4516" y="3170"/>
                  </a:lnTo>
                  <a:lnTo>
                    <a:pt x="4991" y="2695"/>
                  </a:lnTo>
                  <a:close/>
                  <a:moveTo>
                    <a:pt x="4516" y="3170"/>
                  </a:moveTo>
                  <a:lnTo>
                    <a:pt x="4476" y="3210"/>
                  </a:lnTo>
                  <a:lnTo>
                    <a:pt x="4516" y="3170"/>
                  </a:lnTo>
                  <a:close/>
                  <a:moveTo>
                    <a:pt x="4476" y="3210"/>
                  </a:moveTo>
                  <a:lnTo>
                    <a:pt x="4397" y="3289"/>
                  </a:lnTo>
                  <a:lnTo>
                    <a:pt x="4476" y="3210"/>
                  </a:lnTo>
                  <a:close/>
                  <a:moveTo>
                    <a:pt x="4397" y="3289"/>
                  </a:moveTo>
                  <a:lnTo>
                    <a:pt x="4357" y="3328"/>
                  </a:lnTo>
                  <a:lnTo>
                    <a:pt x="4397" y="3289"/>
                  </a:lnTo>
                  <a:close/>
                  <a:moveTo>
                    <a:pt x="4357" y="3328"/>
                  </a:moveTo>
                  <a:lnTo>
                    <a:pt x="4318" y="3368"/>
                  </a:lnTo>
                  <a:lnTo>
                    <a:pt x="4357" y="3328"/>
                  </a:lnTo>
                  <a:close/>
                  <a:moveTo>
                    <a:pt x="4318" y="3368"/>
                  </a:moveTo>
                  <a:lnTo>
                    <a:pt x="4080" y="3606"/>
                  </a:lnTo>
                  <a:lnTo>
                    <a:pt x="4318" y="3368"/>
                  </a:lnTo>
                  <a:close/>
                  <a:moveTo>
                    <a:pt x="4080" y="3606"/>
                  </a:moveTo>
                  <a:lnTo>
                    <a:pt x="832" y="6854"/>
                  </a:lnTo>
                  <a:lnTo>
                    <a:pt x="4080" y="3606"/>
                  </a:lnTo>
                  <a:close/>
                  <a:moveTo>
                    <a:pt x="832" y="6854"/>
                  </a:moveTo>
                  <a:lnTo>
                    <a:pt x="0" y="7686"/>
                  </a:lnTo>
                  <a:lnTo>
                    <a:pt x="832" y="6854"/>
                  </a:lnTo>
                  <a:close/>
                  <a:moveTo>
                    <a:pt x="7368" y="1"/>
                  </a:moveTo>
                  <a:lnTo>
                    <a:pt x="7368" y="318"/>
                  </a:lnTo>
                  <a:lnTo>
                    <a:pt x="7170" y="516"/>
                  </a:lnTo>
                  <a:lnTo>
                    <a:pt x="7170" y="516"/>
                  </a:lnTo>
                  <a:lnTo>
                    <a:pt x="10022" y="3368"/>
                  </a:lnTo>
                  <a:lnTo>
                    <a:pt x="6576" y="6854"/>
                  </a:lnTo>
                  <a:lnTo>
                    <a:pt x="2852" y="10538"/>
                  </a:lnTo>
                  <a:lnTo>
                    <a:pt x="3050" y="10696"/>
                  </a:lnTo>
                  <a:lnTo>
                    <a:pt x="3209" y="10894"/>
                  </a:lnTo>
                  <a:lnTo>
                    <a:pt x="10537" y="3526"/>
                  </a:lnTo>
                  <a:lnTo>
                    <a:pt x="10577" y="3526"/>
                  </a:lnTo>
                  <a:lnTo>
                    <a:pt x="10537" y="3447"/>
                  </a:lnTo>
                  <a:lnTo>
                    <a:pt x="10379" y="3606"/>
                  </a:lnTo>
                  <a:lnTo>
                    <a:pt x="10260" y="3368"/>
                  </a:lnTo>
                  <a:lnTo>
                    <a:pt x="10180" y="3210"/>
                  </a:lnTo>
                  <a:lnTo>
                    <a:pt x="10379" y="3289"/>
                  </a:lnTo>
                  <a:lnTo>
                    <a:pt x="10577" y="3328"/>
                  </a:lnTo>
                  <a:lnTo>
                    <a:pt x="10577" y="3170"/>
                  </a:lnTo>
                  <a:lnTo>
                    <a:pt x="10379" y="3012"/>
                  </a:lnTo>
                  <a:lnTo>
                    <a:pt x="10101" y="2695"/>
                  </a:lnTo>
                  <a:lnTo>
                    <a:pt x="73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8" name="Google Shape;15298;p24"/>
            <p:cNvSpPr/>
            <p:nvPr/>
          </p:nvSpPr>
          <p:spPr>
            <a:xfrm>
              <a:off x="1892250" y="2924825"/>
              <a:ext cx="1000" cy="3000"/>
            </a:xfrm>
            <a:custGeom>
              <a:avLst/>
              <a:gdLst/>
              <a:ahLst/>
              <a:cxnLst/>
              <a:rect l="l" t="t" r="r" b="b"/>
              <a:pathLst>
                <a:path w="40" h="120" extrusionOk="0">
                  <a:moveTo>
                    <a:pt x="40" y="1"/>
                  </a:moveTo>
                  <a:lnTo>
                    <a:pt x="0" y="40"/>
                  </a:lnTo>
                  <a:lnTo>
                    <a:pt x="40" y="119"/>
                  </a:lnTo>
                  <a:lnTo>
                    <a:pt x="4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9" name="Google Shape;15299;p24"/>
            <p:cNvSpPr/>
            <p:nvPr/>
          </p:nvSpPr>
          <p:spPr>
            <a:xfrm>
              <a:off x="1883325" y="2919875"/>
              <a:ext cx="10925" cy="9925"/>
            </a:xfrm>
            <a:custGeom>
              <a:avLst/>
              <a:gdLst/>
              <a:ahLst/>
              <a:cxnLst/>
              <a:rect l="l" t="t" r="r" b="b"/>
              <a:pathLst>
                <a:path w="437" h="397" extrusionOk="0">
                  <a:moveTo>
                    <a:pt x="0" y="1"/>
                  </a:moveTo>
                  <a:lnTo>
                    <a:pt x="80" y="159"/>
                  </a:lnTo>
                  <a:lnTo>
                    <a:pt x="199" y="397"/>
                  </a:lnTo>
                  <a:lnTo>
                    <a:pt x="357" y="238"/>
                  </a:lnTo>
                  <a:lnTo>
                    <a:pt x="397" y="199"/>
                  </a:lnTo>
                  <a:lnTo>
                    <a:pt x="436" y="159"/>
                  </a:lnTo>
                  <a:lnTo>
                    <a:pt x="397" y="119"/>
                  </a:lnTo>
                  <a:lnTo>
                    <a:pt x="199" y="80"/>
                  </a:lnTo>
                  <a:lnTo>
                    <a:pt x="0"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0" name="Google Shape;15300;p24"/>
            <p:cNvSpPr/>
            <p:nvPr/>
          </p:nvSpPr>
          <p:spPr>
            <a:xfrm>
              <a:off x="1432725" y="2777275"/>
              <a:ext cx="57475" cy="57450"/>
            </a:xfrm>
            <a:custGeom>
              <a:avLst/>
              <a:gdLst/>
              <a:ahLst/>
              <a:cxnLst/>
              <a:rect l="l" t="t" r="r" b="b"/>
              <a:pathLst>
                <a:path w="2299" h="2298" extrusionOk="0">
                  <a:moveTo>
                    <a:pt x="1" y="2298"/>
                  </a:moveTo>
                  <a:lnTo>
                    <a:pt x="1" y="2298"/>
                  </a:lnTo>
                  <a:lnTo>
                    <a:pt x="1" y="2298"/>
                  </a:lnTo>
                  <a:lnTo>
                    <a:pt x="229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1" name="Google Shape;15301;p24"/>
            <p:cNvSpPr/>
            <p:nvPr/>
          </p:nvSpPr>
          <p:spPr>
            <a:xfrm>
              <a:off x="1432725" y="2852525"/>
              <a:ext cx="56475" cy="56475"/>
            </a:xfrm>
            <a:custGeom>
              <a:avLst/>
              <a:gdLst/>
              <a:ahLst/>
              <a:cxnLst/>
              <a:rect l="l" t="t" r="r" b="b"/>
              <a:pathLst>
                <a:path w="2259" h="2259" extrusionOk="0">
                  <a:moveTo>
                    <a:pt x="2259" y="2259"/>
                  </a:moveTo>
                  <a:lnTo>
                    <a:pt x="1" y="1"/>
                  </a:lnTo>
                  <a:lnTo>
                    <a:pt x="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2" name="Google Shape;15302;p24"/>
            <p:cNvSpPr/>
            <p:nvPr/>
          </p:nvSpPr>
          <p:spPr>
            <a:xfrm>
              <a:off x="1499075" y="2655475"/>
              <a:ext cx="313975" cy="376325"/>
            </a:xfrm>
            <a:custGeom>
              <a:avLst/>
              <a:gdLst/>
              <a:ahLst/>
              <a:cxnLst/>
              <a:rect l="l" t="t" r="r" b="b"/>
              <a:pathLst>
                <a:path w="12559" h="15053" extrusionOk="0">
                  <a:moveTo>
                    <a:pt x="5190" y="0"/>
                  </a:moveTo>
                  <a:lnTo>
                    <a:pt x="4873" y="357"/>
                  </a:lnTo>
                  <a:lnTo>
                    <a:pt x="12003" y="7526"/>
                  </a:lnTo>
                  <a:lnTo>
                    <a:pt x="4873" y="14696"/>
                  </a:lnTo>
                  <a:lnTo>
                    <a:pt x="1110" y="10933"/>
                  </a:lnTo>
                  <a:lnTo>
                    <a:pt x="1" y="9864"/>
                  </a:lnTo>
                  <a:lnTo>
                    <a:pt x="1" y="9864"/>
                  </a:lnTo>
                  <a:lnTo>
                    <a:pt x="5032" y="14855"/>
                  </a:lnTo>
                  <a:lnTo>
                    <a:pt x="5190" y="15053"/>
                  </a:lnTo>
                  <a:lnTo>
                    <a:pt x="12558" y="7685"/>
                  </a:lnTo>
                  <a:lnTo>
                    <a:pt x="12558" y="7368"/>
                  </a:lnTo>
                  <a:lnTo>
                    <a:pt x="5190"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3" name="Google Shape;15303;p24"/>
            <p:cNvSpPr/>
            <p:nvPr/>
          </p:nvSpPr>
          <p:spPr>
            <a:xfrm>
              <a:off x="1427775" y="2383125"/>
              <a:ext cx="277325" cy="460525"/>
            </a:xfrm>
            <a:custGeom>
              <a:avLst/>
              <a:gdLst/>
              <a:ahLst/>
              <a:cxnLst/>
              <a:rect l="l" t="t" r="r" b="b"/>
              <a:pathLst>
                <a:path w="11093" h="18421" extrusionOk="0">
                  <a:moveTo>
                    <a:pt x="3209" y="1"/>
                  </a:moveTo>
                  <a:lnTo>
                    <a:pt x="1" y="3209"/>
                  </a:lnTo>
                  <a:lnTo>
                    <a:pt x="357" y="3209"/>
                  </a:lnTo>
                  <a:lnTo>
                    <a:pt x="555" y="3368"/>
                  </a:lnTo>
                  <a:lnTo>
                    <a:pt x="3407" y="516"/>
                  </a:lnTo>
                  <a:lnTo>
                    <a:pt x="10577" y="7685"/>
                  </a:lnTo>
                  <a:lnTo>
                    <a:pt x="7725" y="10538"/>
                  </a:lnTo>
                  <a:lnTo>
                    <a:pt x="4120" y="6972"/>
                  </a:lnTo>
                  <a:lnTo>
                    <a:pt x="4120" y="6972"/>
                  </a:lnTo>
                  <a:lnTo>
                    <a:pt x="7884" y="10736"/>
                  </a:lnTo>
                  <a:lnTo>
                    <a:pt x="7884" y="11072"/>
                  </a:lnTo>
                  <a:lnTo>
                    <a:pt x="7884" y="11072"/>
                  </a:lnTo>
                  <a:lnTo>
                    <a:pt x="8042" y="10894"/>
                  </a:lnTo>
                  <a:lnTo>
                    <a:pt x="10894" y="8042"/>
                  </a:lnTo>
                  <a:lnTo>
                    <a:pt x="11092" y="7884"/>
                  </a:lnTo>
                  <a:lnTo>
                    <a:pt x="11092" y="7527"/>
                  </a:lnTo>
                  <a:lnTo>
                    <a:pt x="10894" y="7369"/>
                  </a:lnTo>
                  <a:lnTo>
                    <a:pt x="3566" y="1"/>
                  </a:lnTo>
                  <a:close/>
                  <a:moveTo>
                    <a:pt x="7884" y="11072"/>
                  </a:moveTo>
                  <a:lnTo>
                    <a:pt x="7725" y="11251"/>
                  </a:lnTo>
                  <a:lnTo>
                    <a:pt x="7725" y="11251"/>
                  </a:lnTo>
                  <a:lnTo>
                    <a:pt x="7884" y="11092"/>
                  </a:lnTo>
                  <a:lnTo>
                    <a:pt x="7884" y="11072"/>
                  </a:lnTo>
                  <a:close/>
                  <a:moveTo>
                    <a:pt x="7725" y="11251"/>
                  </a:moveTo>
                  <a:lnTo>
                    <a:pt x="7725" y="11251"/>
                  </a:lnTo>
                  <a:lnTo>
                    <a:pt x="7725" y="11251"/>
                  </a:lnTo>
                  <a:lnTo>
                    <a:pt x="7725" y="11251"/>
                  </a:lnTo>
                  <a:close/>
                  <a:moveTo>
                    <a:pt x="7725" y="11251"/>
                  </a:moveTo>
                  <a:lnTo>
                    <a:pt x="4279" y="14657"/>
                  </a:lnTo>
                  <a:lnTo>
                    <a:pt x="555" y="18420"/>
                  </a:lnTo>
                  <a:lnTo>
                    <a:pt x="7725" y="1125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4" name="Google Shape;15304;p24"/>
            <p:cNvSpPr/>
            <p:nvPr/>
          </p:nvSpPr>
          <p:spPr>
            <a:xfrm>
              <a:off x="1405000" y="2463350"/>
              <a:ext cx="219875" cy="380300"/>
            </a:xfrm>
            <a:custGeom>
              <a:avLst/>
              <a:gdLst/>
              <a:ahLst/>
              <a:cxnLst/>
              <a:rect l="l" t="t" r="r" b="b"/>
              <a:pathLst>
                <a:path w="8795" h="15212" extrusionOk="0">
                  <a:moveTo>
                    <a:pt x="912" y="0"/>
                  </a:moveTo>
                  <a:lnTo>
                    <a:pt x="1" y="951"/>
                  </a:lnTo>
                  <a:lnTo>
                    <a:pt x="1" y="1624"/>
                  </a:lnTo>
                  <a:lnTo>
                    <a:pt x="1110" y="515"/>
                  </a:lnTo>
                  <a:lnTo>
                    <a:pt x="8280" y="7685"/>
                  </a:lnTo>
                  <a:lnTo>
                    <a:pt x="4873" y="11092"/>
                  </a:lnTo>
                  <a:lnTo>
                    <a:pt x="3407" y="12557"/>
                  </a:lnTo>
                  <a:lnTo>
                    <a:pt x="1110" y="14855"/>
                  </a:lnTo>
                  <a:lnTo>
                    <a:pt x="1" y="13746"/>
                  </a:lnTo>
                  <a:lnTo>
                    <a:pt x="1" y="14459"/>
                  </a:lnTo>
                  <a:lnTo>
                    <a:pt x="753" y="15211"/>
                  </a:lnTo>
                  <a:lnTo>
                    <a:pt x="912" y="15053"/>
                  </a:lnTo>
                  <a:lnTo>
                    <a:pt x="1268" y="15053"/>
                  </a:lnTo>
                  <a:lnTo>
                    <a:pt x="1466" y="15211"/>
                  </a:lnTo>
                  <a:lnTo>
                    <a:pt x="8795" y="7883"/>
                  </a:lnTo>
                  <a:lnTo>
                    <a:pt x="8795" y="7527"/>
                  </a:lnTo>
                  <a:lnTo>
                    <a:pt x="5031" y="3763"/>
                  </a:lnTo>
                  <a:lnTo>
                    <a:pt x="1466" y="159"/>
                  </a:lnTo>
                  <a:lnTo>
                    <a:pt x="1268"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5" name="Google Shape;15305;p24"/>
            <p:cNvSpPr/>
            <p:nvPr/>
          </p:nvSpPr>
          <p:spPr>
            <a:xfrm>
              <a:off x="1405000" y="3354625"/>
              <a:ext cx="631850" cy="688300"/>
            </a:xfrm>
            <a:custGeom>
              <a:avLst/>
              <a:gdLst/>
              <a:ahLst/>
              <a:cxnLst/>
              <a:rect l="l" t="t" r="r" b="b"/>
              <a:pathLst>
                <a:path w="25274" h="27532" extrusionOk="0">
                  <a:moveTo>
                    <a:pt x="4952" y="17272"/>
                  </a:moveTo>
                  <a:lnTo>
                    <a:pt x="1268" y="20916"/>
                  </a:lnTo>
                  <a:lnTo>
                    <a:pt x="1" y="22223"/>
                  </a:lnTo>
                  <a:lnTo>
                    <a:pt x="4952" y="17272"/>
                  </a:lnTo>
                  <a:close/>
                  <a:moveTo>
                    <a:pt x="21867" y="0"/>
                  </a:moveTo>
                  <a:lnTo>
                    <a:pt x="21867" y="317"/>
                  </a:lnTo>
                  <a:lnTo>
                    <a:pt x="4952" y="17272"/>
                  </a:lnTo>
                  <a:lnTo>
                    <a:pt x="21708" y="515"/>
                  </a:lnTo>
                  <a:lnTo>
                    <a:pt x="24719" y="3526"/>
                  </a:lnTo>
                  <a:lnTo>
                    <a:pt x="1110" y="27175"/>
                  </a:lnTo>
                  <a:lnTo>
                    <a:pt x="1" y="26065"/>
                  </a:lnTo>
                  <a:lnTo>
                    <a:pt x="1" y="26065"/>
                  </a:lnTo>
                  <a:lnTo>
                    <a:pt x="1427" y="27531"/>
                  </a:lnTo>
                  <a:lnTo>
                    <a:pt x="4318" y="24639"/>
                  </a:lnTo>
                  <a:lnTo>
                    <a:pt x="24917" y="4041"/>
                  </a:lnTo>
                  <a:lnTo>
                    <a:pt x="25273" y="3724"/>
                  </a:lnTo>
                  <a:lnTo>
                    <a:pt x="25273" y="3368"/>
                  </a:lnTo>
                  <a:lnTo>
                    <a:pt x="25075" y="3209"/>
                  </a:lnTo>
                  <a:lnTo>
                    <a:pt x="22065" y="159"/>
                  </a:lnTo>
                  <a:lnTo>
                    <a:pt x="21867"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6" name="Google Shape;15306;p24"/>
            <p:cNvSpPr/>
            <p:nvPr/>
          </p:nvSpPr>
          <p:spPr>
            <a:xfrm>
              <a:off x="1405000" y="3873550"/>
              <a:ext cx="31725" cy="36675"/>
            </a:xfrm>
            <a:custGeom>
              <a:avLst/>
              <a:gdLst/>
              <a:ahLst/>
              <a:cxnLst/>
              <a:rect l="l" t="t" r="r" b="b"/>
              <a:pathLst>
                <a:path w="1269" h="1467" extrusionOk="0">
                  <a:moveTo>
                    <a:pt x="753" y="0"/>
                  </a:moveTo>
                  <a:lnTo>
                    <a:pt x="1" y="753"/>
                  </a:lnTo>
                  <a:lnTo>
                    <a:pt x="1" y="146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7" name="Google Shape;15307;p24"/>
            <p:cNvSpPr/>
            <p:nvPr/>
          </p:nvSpPr>
          <p:spPr>
            <a:xfrm>
              <a:off x="1405000" y="3670525"/>
              <a:ext cx="123825" cy="207000"/>
            </a:xfrm>
            <a:custGeom>
              <a:avLst/>
              <a:gdLst/>
              <a:ahLst/>
              <a:cxnLst/>
              <a:rect l="l" t="t" r="r" b="b"/>
              <a:pathLst>
                <a:path w="4953" h="8280" extrusionOk="0">
                  <a:moveTo>
                    <a:pt x="1" y="1"/>
                  </a:moveTo>
                  <a:lnTo>
                    <a:pt x="912" y="952"/>
                  </a:lnTo>
                  <a:lnTo>
                    <a:pt x="4417" y="4457"/>
                  </a:lnTo>
                  <a:lnTo>
                    <a:pt x="4417" y="4457"/>
                  </a:lnTo>
                  <a:lnTo>
                    <a:pt x="4437" y="4437"/>
                  </a:lnTo>
                  <a:lnTo>
                    <a:pt x="1" y="1"/>
                  </a:lnTo>
                  <a:close/>
                  <a:moveTo>
                    <a:pt x="4417" y="4457"/>
                  </a:moveTo>
                  <a:lnTo>
                    <a:pt x="1110" y="7765"/>
                  </a:lnTo>
                  <a:lnTo>
                    <a:pt x="1" y="6656"/>
                  </a:lnTo>
                  <a:lnTo>
                    <a:pt x="1" y="7369"/>
                  </a:lnTo>
                  <a:lnTo>
                    <a:pt x="912" y="8280"/>
                  </a:lnTo>
                  <a:lnTo>
                    <a:pt x="1268" y="8280"/>
                  </a:lnTo>
                  <a:lnTo>
                    <a:pt x="4952" y="4636"/>
                  </a:lnTo>
                  <a:lnTo>
                    <a:pt x="4596" y="4636"/>
                  </a:lnTo>
                  <a:lnTo>
                    <a:pt x="4417" y="4457"/>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8" name="Google Shape;15308;p24"/>
            <p:cNvSpPr/>
            <p:nvPr/>
          </p:nvSpPr>
          <p:spPr>
            <a:xfrm>
              <a:off x="1428775" y="3262525"/>
              <a:ext cx="522900" cy="523900"/>
            </a:xfrm>
            <a:custGeom>
              <a:avLst/>
              <a:gdLst/>
              <a:ahLst/>
              <a:cxnLst/>
              <a:rect l="l" t="t" r="r" b="b"/>
              <a:pathLst>
                <a:path w="20916" h="20956" extrusionOk="0">
                  <a:moveTo>
                    <a:pt x="17073" y="515"/>
                  </a:moveTo>
                  <a:lnTo>
                    <a:pt x="476" y="17113"/>
                  </a:lnTo>
                  <a:lnTo>
                    <a:pt x="476" y="17113"/>
                  </a:lnTo>
                  <a:lnTo>
                    <a:pt x="476" y="17113"/>
                  </a:lnTo>
                  <a:lnTo>
                    <a:pt x="17093" y="535"/>
                  </a:lnTo>
                  <a:lnTo>
                    <a:pt x="17093" y="535"/>
                  </a:lnTo>
                  <a:lnTo>
                    <a:pt x="17073" y="515"/>
                  </a:lnTo>
                  <a:close/>
                  <a:moveTo>
                    <a:pt x="17271" y="1"/>
                  </a:moveTo>
                  <a:lnTo>
                    <a:pt x="17271" y="357"/>
                  </a:lnTo>
                  <a:lnTo>
                    <a:pt x="17093" y="535"/>
                  </a:lnTo>
                  <a:lnTo>
                    <a:pt x="17093" y="535"/>
                  </a:lnTo>
                  <a:lnTo>
                    <a:pt x="20401" y="3843"/>
                  </a:lnTo>
                  <a:lnTo>
                    <a:pt x="3803" y="20441"/>
                  </a:lnTo>
                  <a:lnTo>
                    <a:pt x="476" y="17113"/>
                  </a:lnTo>
                  <a:lnTo>
                    <a:pt x="476" y="17113"/>
                  </a:lnTo>
                  <a:lnTo>
                    <a:pt x="317" y="17272"/>
                  </a:lnTo>
                  <a:lnTo>
                    <a:pt x="0" y="17272"/>
                  </a:lnTo>
                  <a:lnTo>
                    <a:pt x="3645" y="20956"/>
                  </a:lnTo>
                  <a:lnTo>
                    <a:pt x="4001" y="20956"/>
                  </a:lnTo>
                  <a:lnTo>
                    <a:pt x="20916" y="4001"/>
                  </a:lnTo>
                  <a:lnTo>
                    <a:pt x="20916" y="3684"/>
                  </a:lnTo>
                  <a:lnTo>
                    <a:pt x="20757" y="3486"/>
                  </a:lnTo>
                  <a:lnTo>
                    <a:pt x="17430" y="159"/>
                  </a:lnTo>
                  <a:lnTo>
                    <a:pt x="17271"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9" name="Google Shape;15309;p24"/>
            <p:cNvSpPr/>
            <p:nvPr/>
          </p:nvSpPr>
          <p:spPr>
            <a:xfrm>
              <a:off x="1405000" y="3186275"/>
              <a:ext cx="455575" cy="508050"/>
            </a:xfrm>
            <a:custGeom>
              <a:avLst/>
              <a:gdLst/>
              <a:ahLst/>
              <a:cxnLst/>
              <a:rect l="l" t="t" r="r" b="b"/>
              <a:pathLst>
                <a:path w="18223" h="20322" extrusionOk="0">
                  <a:moveTo>
                    <a:pt x="14974" y="515"/>
                  </a:moveTo>
                  <a:lnTo>
                    <a:pt x="8837" y="6669"/>
                  </a:lnTo>
                  <a:lnTo>
                    <a:pt x="8837" y="6669"/>
                  </a:lnTo>
                  <a:lnTo>
                    <a:pt x="14994" y="535"/>
                  </a:lnTo>
                  <a:lnTo>
                    <a:pt x="14974" y="515"/>
                  </a:lnTo>
                  <a:close/>
                  <a:moveTo>
                    <a:pt x="8837" y="6669"/>
                  </a:moveTo>
                  <a:lnTo>
                    <a:pt x="4437" y="11052"/>
                  </a:lnTo>
                  <a:lnTo>
                    <a:pt x="1268" y="14221"/>
                  </a:lnTo>
                  <a:lnTo>
                    <a:pt x="1" y="15528"/>
                  </a:lnTo>
                  <a:lnTo>
                    <a:pt x="8837" y="6669"/>
                  </a:lnTo>
                  <a:close/>
                  <a:moveTo>
                    <a:pt x="15172" y="0"/>
                  </a:moveTo>
                  <a:lnTo>
                    <a:pt x="15172" y="357"/>
                  </a:lnTo>
                  <a:lnTo>
                    <a:pt x="14994" y="535"/>
                  </a:lnTo>
                  <a:lnTo>
                    <a:pt x="17668" y="3209"/>
                  </a:lnTo>
                  <a:lnTo>
                    <a:pt x="1110" y="19807"/>
                  </a:lnTo>
                  <a:lnTo>
                    <a:pt x="1" y="18697"/>
                  </a:lnTo>
                  <a:lnTo>
                    <a:pt x="1" y="19371"/>
                  </a:lnTo>
                  <a:lnTo>
                    <a:pt x="912" y="20322"/>
                  </a:lnTo>
                  <a:lnTo>
                    <a:pt x="1268" y="20322"/>
                  </a:lnTo>
                  <a:lnTo>
                    <a:pt x="18222" y="3407"/>
                  </a:lnTo>
                  <a:lnTo>
                    <a:pt x="18222" y="3051"/>
                  </a:lnTo>
                  <a:lnTo>
                    <a:pt x="18024" y="2852"/>
                  </a:lnTo>
                  <a:lnTo>
                    <a:pt x="15331" y="159"/>
                  </a:lnTo>
                  <a:lnTo>
                    <a:pt x="1517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0" name="Google Shape;15310;p24"/>
            <p:cNvSpPr/>
            <p:nvPr/>
          </p:nvSpPr>
          <p:spPr>
            <a:xfrm>
              <a:off x="1405000" y="3532800"/>
              <a:ext cx="31725" cy="41700"/>
            </a:xfrm>
            <a:custGeom>
              <a:avLst/>
              <a:gdLst/>
              <a:ahLst/>
              <a:cxnLst/>
              <a:rect l="l" t="t" r="r" b="b"/>
              <a:pathLst>
                <a:path w="1269" h="1668" extrusionOk="0">
                  <a:moveTo>
                    <a:pt x="552" y="0"/>
                  </a:moveTo>
                  <a:lnTo>
                    <a:pt x="753" y="202"/>
                  </a:lnTo>
                  <a:lnTo>
                    <a:pt x="1" y="954"/>
                  </a:lnTo>
                  <a:lnTo>
                    <a:pt x="1" y="1667"/>
                  </a:lnTo>
                  <a:lnTo>
                    <a:pt x="1268" y="360"/>
                  </a:lnTo>
                  <a:lnTo>
                    <a:pt x="912" y="360"/>
                  </a:lnTo>
                  <a:lnTo>
                    <a:pt x="5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1" name="Google Shape;15311;p24"/>
            <p:cNvSpPr/>
            <p:nvPr/>
          </p:nvSpPr>
          <p:spPr>
            <a:xfrm>
              <a:off x="1405000" y="3360575"/>
              <a:ext cx="110950" cy="181250"/>
            </a:xfrm>
            <a:custGeom>
              <a:avLst/>
              <a:gdLst/>
              <a:ahLst/>
              <a:cxnLst/>
              <a:rect l="l" t="t" r="r" b="b"/>
              <a:pathLst>
                <a:path w="4438" h="7250" extrusionOk="0">
                  <a:moveTo>
                    <a:pt x="1" y="0"/>
                  </a:moveTo>
                  <a:lnTo>
                    <a:pt x="912" y="951"/>
                  </a:lnTo>
                  <a:lnTo>
                    <a:pt x="3921" y="3923"/>
                  </a:lnTo>
                  <a:lnTo>
                    <a:pt x="3921" y="3923"/>
                  </a:lnTo>
                  <a:lnTo>
                    <a:pt x="3922" y="3922"/>
                  </a:lnTo>
                  <a:lnTo>
                    <a:pt x="1" y="0"/>
                  </a:lnTo>
                  <a:close/>
                  <a:moveTo>
                    <a:pt x="3921" y="3923"/>
                  </a:moveTo>
                  <a:lnTo>
                    <a:pt x="1110" y="6734"/>
                  </a:lnTo>
                  <a:lnTo>
                    <a:pt x="1" y="5625"/>
                  </a:lnTo>
                  <a:lnTo>
                    <a:pt x="1" y="6338"/>
                  </a:lnTo>
                  <a:lnTo>
                    <a:pt x="912" y="7249"/>
                  </a:lnTo>
                  <a:lnTo>
                    <a:pt x="1268" y="7249"/>
                  </a:lnTo>
                  <a:lnTo>
                    <a:pt x="4437" y="4080"/>
                  </a:lnTo>
                  <a:lnTo>
                    <a:pt x="4081" y="4080"/>
                  </a:lnTo>
                  <a:lnTo>
                    <a:pt x="3921" y="3923"/>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2" name="Google Shape;15312;p24"/>
            <p:cNvSpPr/>
            <p:nvPr/>
          </p:nvSpPr>
          <p:spPr>
            <a:xfrm>
              <a:off x="1428775" y="3107050"/>
              <a:ext cx="355550" cy="355550"/>
            </a:xfrm>
            <a:custGeom>
              <a:avLst/>
              <a:gdLst/>
              <a:ahLst/>
              <a:cxnLst/>
              <a:rect l="l" t="t" r="r" b="b"/>
              <a:pathLst>
                <a:path w="14222" h="14222" extrusionOk="0">
                  <a:moveTo>
                    <a:pt x="10854" y="515"/>
                  </a:moveTo>
                  <a:lnTo>
                    <a:pt x="476" y="10894"/>
                  </a:lnTo>
                  <a:lnTo>
                    <a:pt x="496" y="10913"/>
                  </a:lnTo>
                  <a:lnTo>
                    <a:pt x="496" y="10913"/>
                  </a:lnTo>
                  <a:lnTo>
                    <a:pt x="10874" y="535"/>
                  </a:lnTo>
                  <a:lnTo>
                    <a:pt x="10874" y="535"/>
                  </a:lnTo>
                  <a:lnTo>
                    <a:pt x="10854" y="515"/>
                  </a:lnTo>
                  <a:close/>
                  <a:moveTo>
                    <a:pt x="11052" y="0"/>
                  </a:moveTo>
                  <a:lnTo>
                    <a:pt x="11052" y="357"/>
                  </a:lnTo>
                  <a:lnTo>
                    <a:pt x="10874" y="535"/>
                  </a:lnTo>
                  <a:lnTo>
                    <a:pt x="10874" y="535"/>
                  </a:lnTo>
                  <a:lnTo>
                    <a:pt x="13667" y="3328"/>
                  </a:lnTo>
                  <a:lnTo>
                    <a:pt x="3328" y="13706"/>
                  </a:lnTo>
                  <a:lnTo>
                    <a:pt x="496" y="10913"/>
                  </a:lnTo>
                  <a:lnTo>
                    <a:pt x="496" y="10913"/>
                  </a:lnTo>
                  <a:lnTo>
                    <a:pt x="317" y="11092"/>
                  </a:lnTo>
                  <a:lnTo>
                    <a:pt x="0" y="11092"/>
                  </a:lnTo>
                  <a:lnTo>
                    <a:pt x="3130" y="14221"/>
                  </a:lnTo>
                  <a:lnTo>
                    <a:pt x="3486" y="14221"/>
                  </a:lnTo>
                  <a:lnTo>
                    <a:pt x="14221" y="3526"/>
                  </a:lnTo>
                  <a:lnTo>
                    <a:pt x="14221" y="3169"/>
                  </a:lnTo>
                  <a:lnTo>
                    <a:pt x="14023" y="3011"/>
                  </a:lnTo>
                  <a:lnTo>
                    <a:pt x="11211" y="198"/>
                  </a:lnTo>
                  <a:lnTo>
                    <a:pt x="11052"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3" name="Google Shape;15313;p24"/>
            <p:cNvSpPr/>
            <p:nvPr/>
          </p:nvSpPr>
          <p:spPr>
            <a:xfrm>
              <a:off x="1405000" y="3026825"/>
              <a:ext cx="300100" cy="357525"/>
            </a:xfrm>
            <a:custGeom>
              <a:avLst/>
              <a:gdLst/>
              <a:ahLst/>
              <a:cxnLst/>
              <a:rect l="l" t="t" r="r" b="b"/>
              <a:pathLst>
                <a:path w="12004" h="14301" extrusionOk="0">
                  <a:moveTo>
                    <a:pt x="8795" y="1"/>
                  </a:moveTo>
                  <a:lnTo>
                    <a:pt x="8795" y="357"/>
                  </a:lnTo>
                  <a:lnTo>
                    <a:pt x="1268" y="7884"/>
                  </a:lnTo>
                  <a:lnTo>
                    <a:pt x="1" y="9151"/>
                  </a:lnTo>
                  <a:lnTo>
                    <a:pt x="1" y="9151"/>
                  </a:lnTo>
                  <a:lnTo>
                    <a:pt x="8636" y="555"/>
                  </a:lnTo>
                  <a:lnTo>
                    <a:pt x="11488" y="3407"/>
                  </a:lnTo>
                  <a:lnTo>
                    <a:pt x="1110" y="13746"/>
                  </a:lnTo>
                  <a:lnTo>
                    <a:pt x="1" y="12637"/>
                  </a:lnTo>
                  <a:lnTo>
                    <a:pt x="1" y="13350"/>
                  </a:lnTo>
                  <a:lnTo>
                    <a:pt x="912" y="14301"/>
                  </a:lnTo>
                  <a:lnTo>
                    <a:pt x="1268" y="14301"/>
                  </a:lnTo>
                  <a:lnTo>
                    <a:pt x="12003" y="3566"/>
                  </a:lnTo>
                  <a:lnTo>
                    <a:pt x="12003" y="3209"/>
                  </a:lnTo>
                  <a:lnTo>
                    <a:pt x="11805" y="3051"/>
                  </a:lnTo>
                  <a:lnTo>
                    <a:pt x="8953" y="199"/>
                  </a:lnTo>
                  <a:lnTo>
                    <a:pt x="8795"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4" name="Google Shape;15314;p24"/>
            <p:cNvSpPr/>
            <p:nvPr/>
          </p:nvSpPr>
          <p:spPr>
            <a:xfrm>
              <a:off x="1423825" y="2839650"/>
              <a:ext cx="3975" cy="4000"/>
            </a:xfrm>
            <a:custGeom>
              <a:avLst/>
              <a:gdLst/>
              <a:ahLst/>
              <a:cxnLst/>
              <a:rect l="l" t="t" r="r" b="b"/>
              <a:pathLst>
                <a:path w="159" h="160" extrusionOk="0">
                  <a:moveTo>
                    <a:pt x="159" y="1"/>
                  </a:moveTo>
                  <a:lnTo>
                    <a:pt x="0" y="159"/>
                  </a:lnTo>
                  <a:lnTo>
                    <a:pt x="0" y="159"/>
                  </a:lnTo>
                  <a:lnTo>
                    <a:pt x="159"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5" name="Google Shape;15315;p24"/>
            <p:cNvSpPr/>
            <p:nvPr/>
          </p:nvSpPr>
          <p:spPr>
            <a:xfrm>
              <a:off x="1405000" y="3219950"/>
              <a:ext cx="31725" cy="35675"/>
            </a:xfrm>
            <a:custGeom>
              <a:avLst/>
              <a:gdLst/>
              <a:ahLst/>
              <a:cxnLst/>
              <a:rect l="l" t="t" r="r" b="b"/>
              <a:pathLst>
                <a:path w="1269" h="1427" extrusionOk="0">
                  <a:moveTo>
                    <a:pt x="753" y="0"/>
                  </a:moveTo>
                  <a:lnTo>
                    <a:pt x="1" y="753"/>
                  </a:lnTo>
                  <a:lnTo>
                    <a:pt x="1" y="1426"/>
                  </a:lnTo>
                  <a:lnTo>
                    <a:pt x="1268" y="159"/>
                  </a:lnTo>
                  <a:lnTo>
                    <a:pt x="912" y="159"/>
                  </a:lnTo>
                  <a:lnTo>
                    <a:pt x="753"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6" name="Google Shape;15316;p24"/>
            <p:cNvSpPr/>
            <p:nvPr/>
          </p:nvSpPr>
          <p:spPr>
            <a:xfrm>
              <a:off x="1405000" y="2839650"/>
              <a:ext cx="219875" cy="384275"/>
            </a:xfrm>
            <a:custGeom>
              <a:avLst/>
              <a:gdLst/>
              <a:ahLst/>
              <a:cxnLst/>
              <a:rect l="l" t="t" r="r" b="b"/>
              <a:pathLst>
                <a:path w="8795" h="15371" extrusionOk="0">
                  <a:moveTo>
                    <a:pt x="912" y="1"/>
                  </a:moveTo>
                  <a:lnTo>
                    <a:pt x="1" y="912"/>
                  </a:lnTo>
                  <a:lnTo>
                    <a:pt x="1" y="1625"/>
                  </a:lnTo>
                  <a:lnTo>
                    <a:pt x="1110" y="516"/>
                  </a:lnTo>
                  <a:lnTo>
                    <a:pt x="3368" y="2774"/>
                  </a:lnTo>
                  <a:lnTo>
                    <a:pt x="8280" y="7686"/>
                  </a:lnTo>
                  <a:lnTo>
                    <a:pt x="1110" y="14856"/>
                  </a:lnTo>
                  <a:lnTo>
                    <a:pt x="1" y="13747"/>
                  </a:lnTo>
                  <a:lnTo>
                    <a:pt x="1" y="14420"/>
                  </a:lnTo>
                  <a:lnTo>
                    <a:pt x="753" y="15212"/>
                  </a:lnTo>
                  <a:lnTo>
                    <a:pt x="912" y="15371"/>
                  </a:lnTo>
                  <a:lnTo>
                    <a:pt x="1268" y="15371"/>
                  </a:lnTo>
                  <a:lnTo>
                    <a:pt x="8795" y="7844"/>
                  </a:lnTo>
                  <a:lnTo>
                    <a:pt x="8795" y="7488"/>
                  </a:lnTo>
                  <a:lnTo>
                    <a:pt x="3764" y="2497"/>
                  </a:lnTo>
                  <a:lnTo>
                    <a:pt x="1466" y="159"/>
                  </a:lnTo>
                  <a:lnTo>
                    <a:pt x="1268" y="1"/>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7" name="Google Shape;15317;p24"/>
            <p:cNvSpPr/>
            <p:nvPr/>
          </p:nvSpPr>
          <p:spPr>
            <a:xfrm>
              <a:off x="1405000" y="4006250"/>
              <a:ext cx="35675" cy="81225"/>
            </a:xfrm>
            <a:custGeom>
              <a:avLst/>
              <a:gdLst/>
              <a:ahLst/>
              <a:cxnLst/>
              <a:rect l="l" t="t" r="r" b="b"/>
              <a:pathLst>
                <a:path w="1427" h="3249" extrusionOk="0">
                  <a:moveTo>
                    <a:pt x="1" y="0"/>
                  </a:moveTo>
                  <a:lnTo>
                    <a:pt x="1" y="714"/>
                  </a:lnTo>
                  <a:lnTo>
                    <a:pt x="753" y="1466"/>
                  </a:lnTo>
                  <a:lnTo>
                    <a:pt x="912" y="1625"/>
                  </a:lnTo>
                  <a:lnTo>
                    <a:pt x="753" y="1783"/>
                  </a:lnTo>
                  <a:lnTo>
                    <a:pt x="1" y="2575"/>
                  </a:lnTo>
                  <a:lnTo>
                    <a:pt x="1" y="3249"/>
                  </a:lnTo>
                  <a:lnTo>
                    <a:pt x="1110" y="2140"/>
                  </a:lnTo>
                  <a:lnTo>
                    <a:pt x="1427" y="1823"/>
                  </a:lnTo>
                  <a:lnTo>
                    <a:pt x="1427" y="1783"/>
                  </a:lnTo>
                  <a:lnTo>
                    <a:pt x="1427" y="1466"/>
                  </a:lnTo>
                  <a:lnTo>
                    <a:pt x="1" y="0"/>
                  </a:lnTo>
                  <a:close/>
                </a:path>
              </a:pathLst>
            </a:custGeom>
            <a:solidFill>
              <a:srgbClr val="E5232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8" name="Google Shape;15318;p24"/>
          <p:cNvSpPr txBox="1">
            <a:spLocks noGrp="1"/>
          </p:cNvSpPr>
          <p:nvPr>
            <p:ph type="title"/>
          </p:nvPr>
        </p:nvSpPr>
        <p:spPr>
          <a:xfrm>
            <a:off x="796200"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19" name="Google Shape;15319;p24"/>
          <p:cNvSpPr txBox="1">
            <a:spLocks noGrp="1"/>
          </p:cNvSpPr>
          <p:nvPr>
            <p:ph type="subTitle" idx="1"/>
          </p:nvPr>
        </p:nvSpPr>
        <p:spPr>
          <a:xfrm>
            <a:off x="7962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20" name="Google Shape;15320;p24"/>
          <p:cNvSpPr txBox="1">
            <a:spLocks noGrp="1"/>
          </p:cNvSpPr>
          <p:nvPr>
            <p:ph type="title" idx="2"/>
          </p:nvPr>
        </p:nvSpPr>
        <p:spPr>
          <a:xfrm>
            <a:off x="3266869"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21" name="Google Shape;15321;p24"/>
          <p:cNvSpPr txBox="1">
            <a:spLocks noGrp="1"/>
          </p:cNvSpPr>
          <p:nvPr>
            <p:ph type="subTitle" idx="3"/>
          </p:nvPr>
        </p:nvSpPr>
        <p:spPr>
          <a:xfrm>
            <a:off x="3266869"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22" name="Google Shape;15322;p24"/>
          <p:cNvSpPr txBox="1">
            <a:spLocks noGrp="1"/>
          </p:cNvSpPr>
          <p:nvPr>
            <p:ph type="title" idx="4"/>
          </p:nvPr>
        </p:nvSpPr>
        <p:spPr>
          <a:xfrm>
            <a:off x="796200" y="34210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23" name="Google Shape;15323;p24"/>
          <p:cNvSpPr txBox="1">
            <a:spLocks noGrp="1"/>
          </p:cNvSpPr>
          <p:nvPr>
            <p:ph type="subTitle" idx="5"/>
          </p:nvPr>
        </p:nvSpPr>
        <p:spPr>
          <a:xfrm>
            <a:off x="796200" y="40075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24" name="Google Shape;15324;p24"/>
          <p:cNvSpPr txBox="1">
            <a:spLocks noGrp="1"/>
          </p:cNvSpPr>
          <p:nvPr>
            <p:ph type="title" idx="6"/>
          </p:nvPr>
        </p:nvSpPr>
        <p:spPr>
          <a:xfrm>
            <a:off x="3266869" y="34210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25" name="Google Shape;15325;p24"/>
          <p:cNvSpPr txBox="1">
            <a:spLocks noGrp="1"/>
          </p:cNvSpPr>
          <p:nvPr>
            <p:ph type="subTitle" idx="7"/>
          </p:nvPr>
        </p:nvSpPr>
        <p:spPr>
          <a:xfrm>
            <a:off x="3266869" y="40075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26" name="Google Shape;15326;p24"/>
          <p:cNvSpPr txBox="1">
            <a:spLocks noGrp="1"/>
          </p:cNvSpPr>
          <p:nvPr>
            <p:ph type="title" idx="8"/>
          </p:nvPr>
        </p:nvSpPr>
        <p:spPr>
          <a:xfrm>
            <a:off x="5737545"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27" name="Google Shape;15327;p24"/>
          <p:cNvSpPr txBox="1">
            <a:spLocks noGrp="1"/>
          </p:cNvSpPr>
          <p:nvPr>
            <p:ph type="subTitle" idx="9"/>
          </p:nvPr>
        </p:nvSpPr>
        <p:spPr>
          <a:xfrm>
            <a:off x="5737545"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28" name="Google Shape;15328;p24"/>
          <p:cNvSpPr txBox="1">
            <a:spLocks noGrp="1"/>
          </p:cNvSpPr>
          <p:nvPr>
            <p:ph type="title" idx="13"/>
          </p:nvPr>
        </p:nvSpPr>
        <p:spPr>
          <a:xfrm>
            <a:off x="5737545" y="34210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29" name="Google Shape;15329;p24"/>
          <p:cNvSpPr txBox="1">
            <a:spLocks noGrp="1"/>
          </p:cNvSpPr>
          <p:nvPr>
            <p:ph type="subTitle" idx="14"/>
          </p:nvPr>
        </p:nvSpPr>
        <p:spPr>
          <a:xfrm>
            <a:off x="5737545" y="40075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30" name="Google Shape;15330;p24"/>
          <p:cNvSpPr txBox="1">
            <a:spLocks noGrp="1"/>
          </p:cNvSpPr>
          <p:nvPr>
            <p:ph type="sldNum" idx="12"/>
          </p:nvPr>
        </p:nvSpPr>
        <p:spPr>
          <a:xfrm>
            <a:off x="8110125" y="4203750"/>
            <a:ext cx="333300" cy="393600"/>
          </a:xfrm>
          <a:prstGeom prst="rect">
            <a:avLst/>
          </a:prstGeom>
          <a:noFill/>
          <a:ln>
            <a:noFill/>
          </a:ln>
        </p:spPr>
        <p:txBody>
          <a:bodyPr spcFirstLastPara="1" wrap="square" lIns="91425" tIns="91425" rIns="91425" bIns="91425" anchor="t" anchorCtr="0">
            <a:noAutofit/>
          </a:bodyPr>
          <a:lstStyle>
            <a:lvl1pPr lvl="0" algn="ctr" rtl="0">
              <a:spcAft>
                <a:spcPts val="0"/>
              </a:spcAft>
              <a:buNone/>
              <a:defRPr sz="1200">
                <a:solidFill>
                  <a:schemeClr val="dk1"/>
                </a:solidFill>
                <a:latin typeface="Karla"/>
                <a:ea typeface="Karla"/>
                <a:cs typeface="Karla"/>
                <a:sym typeface="Karla"/>
              </a:defRPr>
            </a:lvl1pPr>
            <a:lvl2pPr lvl="1" algn="ctr" rtl="0">
              <a:spcAft>
                <a:spcPts val="0"/>
              </a:spcAft>
              <a:buNone/>
              <a:defRPr sz="1200">
                <a:solidFill>
                  <a:schemeClr val="dk1"/>
                </a:solidFill>
                <a:latin typeface="Karla"/>
                <a:ea typeface="Karla"/>
                <a:cs typeface="Karla"/>
                <a:sym typeface="Karla"/>
              </a:defRPr>
            </a:lvl2pPr>
            <a:lvl3pPr lvl="2" algn="ctr" rtl="0">
              <a:spcAft>
                <a:spcPts val="0"/>
              </a:spcAft>
              <a:buNone/>
              <a:defRPr sz="1200">
                <a:solidFill>
                  <a:schemeClr val="dk1"/>
                </a:solidFill>
                <a:latin typeface="Karla"/>
                <a:ea typeface="Karla"/>
                <a:cs typeface="Karla"/>
                <a:sym typeface="Karla"/>
              </a:defRPr>
            </a:lvl3pPr>
            <a:lvl4pPr lvl="3" algn="ctr" rtl="0">
              <a:spcAft>
                <a:spcPts val="0"/>
              </a:spcAft>
              <a:buNone/>
              <a:defRPr sz="1200">
                <a:solidFill>
                  <a:schemeClr val="dk1"/>
                </a:solidFill>
                <a:latin typeface="Karla"/>
                <a:ea typeface="Karla"/>
                <a:cs typeface="Karla"/>
                <a:sym typeface="Karla"/>
              </a:defRPr>
            </a:lvl4pPr>
            <a:lvl5pPr lvl="4" algn="ctr" rtl="0">
              <a:spcAft>
                <a:spcPts val="0"/>
              </a:spcAft>
              <a:buNone/>
              <a:defRPr sz="1200">
                <a:solidFill>
                  <a:schemeClr val="dk1"/>
                </a:solidFill>
                <a:latin typeface="Karla"/>
                <a:ea typeface="Karla"/>
                <a:cs typeface="Karla"/>
                <a:sym typeface="Karla"/>
              </a:defRPr>
            </a:lvl5pPr>
            <a:lvl6pPr lvl="5" algn="ctr" rtl="0">
              <a:spcAft>
                <a:spcPts val="0"/>
              </a:spcAft>
              <a:buNone/>
              <a:defRPr sz="1200">
                <a:solidFill>
                  <a:schemeClr val="dk1"/>
                </a:solidFill>
                <a:latin typeface="Karla"/>
                <a:ea typeface="Karla"/>
                <a:cs typeface="Karla"/>
                <a:sym typeface="Karla"/>
              </a:defRPr>
            </a:lvl6pPr>
            <a:lvl7pPr lvl="6" algn="ctr" rtl="0">
              <a:spcAft>
                <a:spcPts val="0"/>
              </a:spcAft>
              <a:buNone/>
              <a:defRPr sz="1200">
                <a:solidFill>
                  <a:schemeClr val="dk1"/>
                </a:solidFill>
                <a:latin typeface="Karla"/>
                <a:ea typeface="Karla"/>
                <a:cs typeface="Karla"/>
                <a:sym typeface="Karla"/>
              </a:defRPr>
            </a:lvl7pPr>
            <a:lvl8pPr lvl="7" algn="ctr" rtl="0">
              <a:spcAft>
                <a:spcPts val="0"/>
              </a:spcAft>
              <a:buNone/>
              <a:defRPr sz="1200">
                <a:solidFill>
                  <a:schemeClr val="dk1"/>
                </a:solidFill>
                <a:latin typeface="Karla"/>
                <a:ea typeface="Karla"/>
                <a:cs typeface="Karla"/>
                <a:sym typeface="Karla"/>
              </a:defRPr>
            </a:lvl8pPr>
            <a:lvl9pPr lvl="8" algn="ctr" rtl="0">
              <a:spcAft>
                <a:spcPts val="0"/>
              </a:spcAft>
              <a:buNone/>
              <a:defRPr sz="1200">
                <a:solidFill>
                  <a:schemeClr val="dk1"/>
                </a:solidFill>
                <a:latin typeface="Karla"/>
                <a:ea typeface="Karla"/>
                <a:cs typeface="Karla"/>
                <a:sym typeface="Karla"/>
              </a:defRPr>
            </a:lvl9pPr>
          </a:lstStyle>
          <a:p>
            <a:pPr marL="0" lvl="0" indent="0" algn="ctr" rtl="0">
              <a:spcBef>
                <a:spcPts val="0"/>
              </a:spcBef>
              <a:spcAft>
                <a:spcPts val="0"/>
              </a:spcAft>
              <a:buNone/>
            </a:pPr>
            <a:fld id="{00000000-1234-1234-1234-123412341234}" type="slidenum">
              <a:rPr lang="en"/>
              <a:t>‹#›</a:t>
            </a:fld>
            <a:endParaRPr/>
          </a:p>
        </p:txBody>
      </p:sp>
      <p:sp>
        <p:nvSpPr>
          <p:cNvPr id="15331" name="Google Shape;15331;p24"/>
          <p:cNvSpPr txBox="1">
            <a:spLocks noGrp="1"/>
          </p:cNvSpPr>
          <p:nvPr>
            <p:ph type="title" idx="15"/>
          </p:nvPr>
        </p:nvSpPr>
        <p:spPr>
          <a:xfrm>
            <a:off x="1114950" y="557775"/>
            <a:ext cx="73092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18207"/>
        <p:cNvGrpSpPr/>
        <p:nvPr/>
      </p:nvGrpSpPr>
      <p:grpSpPr>
        <a:xfrm>
          <a:off x="0" y="0"/>
          <a:ext cx="0" cy="0"/>
          <a:chOff x="0" y="0"/>
          <a:chExt cx="0" cy="0"/>
        </a:xfrm>
      </p:grpSpPr>
      <p:grpSp>
        <p:nvGrpSpPr>
          <p:cNvPr id="18208" name="Google Shape;18208;p29"/>
          <p:cNvGrpSpPr/>
          <p:nvPr/>
        </p:nvGrpSpPr>
        <p:grpSpPr>
          <a:xfrm>
            <a:off x="6727114" y="-6"/>
            <a:ext cx="4804928" cy="4834929"/>
            <a:chOff x="1389250" y="425375"/>
            <a:chExt cx="4808775" cy="4838800"/>
          </a:xfrm>
        </p:grpSpPr>
        <p:sp>
          <p:nvSpPr>
            <p:cNvPr id="18209" name="Google Shape;18209;p29"/>
            <p:cNvSpPr/>
            <p:nvPr/>
          </p:nvSpPr>
          <p:spPr>
            <a:xfrm>
              <a:off x="5671675" y="1808925"/>
              <a:ext cx="513625" cy="513625"/>
            </a:xfrm>
            <a:custGeom>
              <a:avLst/>
              <a:gdLst/>
              <a:ahLst/>
              <a:cxnLst/>
              <a:rect l="l" t="t" r="r" b="b"/>
              <a:pathLst>
                <a:path w="20545" h="20545" extrusionOk="0">
                  <a:moveTo>
                    <a:pt x="20545" y="0"/>
                  </a:moveTo>
                  <a:lnTo>
                    <a:pt x="1" y="20544"/>
                  </a:lnTo>
                  <a:lnTo>
                    <a:pt x="16872" y="3709"/>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0" name="Google Shape;18210;p29"/>
            <p:cNvSpPr/>
            <p:nvPr/>
          </p:nvSpPr>
          <p:spPr>
            <a:xfrm>
              <a:off x="5595325" y="1652575"/>
              <a:ext cx="602700" cy="593625"/>
            </a:xfrm>
            <a:custGeom>
              <a:avLst/>
              <a:gdLst/>
              <a:ahLst/>
              <a:cxnLst/>
              <a:rect l="l" t="t" r="r" b="b"/>
              <a:pathLst>
                <a:path w="24108" h="23745" extrusionOk="0">
                  <a:moveTo>
                    <a:pt x="23781" y="0"/>
                  </a:moveTo>
                  <a:lnTo>
                    <a:pt x="24108" y="364"/>
                  </a:lnTo>
                  <a:lnTo>
                    <a:pt x="24108" y="327"/>
                  </a:lnTo>
                  <a:lnTo>
                    <a:pt x="23781" y="0"/>
                  </a:lnTo>
                  <a:close/>
                  <a:moveTo>
                    <a:pt x="23781" y="0"/>
                  </a:moveTo>
                  <a:lnTo>
                    <a:pt x="0" y="23744"/>
                  </a:lnTo>
                  <a:lnTo>
                    <a:pt x="20726" y="3054"/>
                  </a:lnTo>
                  <a:lnTo>
                    <a:pt x="2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1" name="Google Shape;18211;p29"/>
            <p:cNvSpPr/>
            <p:nvPr/>
          </p:nvSpPr>
          <p:spPr>
            <a:xfrm>
              <a:off x="6185275" y="1796200"/>
              <a:ext cx="12750" cy="17300"/>
            </a:xfrm>
            <a:custGeom>
              <a:avLst/>
              <a:gdLst/>
              <a:ahLst/>
              <a:cxnLst/>
              <a:rect l="l" t="t" r="r" b="b"/>
              <a:pathLst>
                <a:path w="510" h="692" extrusionOk="0">
                  <a:moveTo>
                    <a:pt x="510" y="0"/>
                  </a:moveTo>
                  <a:lnTo>
                    <a:pt x="1" y="509"/>
                  </a:lnTo>
                  <a:lnTo>
                    <a:pt x="364" y="509"/>
                  </a:lnTo>
                  <a:lnTo>
                    <a:pt x="510" y="691"/>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2" name="Google Shape;18212;p29"/>
            <p:cNvSpPr/>
            <p:nvPr/>
          </p:nvSpPr>
          <p:spPr>
            <a:xfrm>
              <a:off x="6093475" y="1808925"/>
              <a:ext cx="104550" cy="189100"/>
            </a:xfrm>
            <a:custGeom>
              <a:avLst/>
              <a:gdLst/>
              <a:ahLst/>
              <a:cxnLst/>
              <a:rect l="l" t="t" r="r" b="b"/>
              <a:pathLst>
                <a:path w="4182" h="7564" extrusionOk="0">
                  <a:moveTo>
                    <a:pt x="3673" y="0"/>
                  </a:moveTo>
                  <a:lnTo>
                    <a:pt x="0" y="3709"/>
                  </a:lnTo>
                  <a:lnTo>
                    <a:pt x="328" y="3709"/>
                  </a:lnTo>
                  <a:lnTo>
                    <a:pt x="510" y="3890"/>
                  </a:lnTo>
                  <a:lnTo>
                    <a:pt x="510" y="3890"/>
                  </a:lnTo>
                  <a:lnTo>
                    <a:pt x="3855" y="546"/>
                  </a:lnTo>
                  <a:lnTo>
                    <a:pt x="4182" y="873"/>
                  </a:lnTo>
                  <a:lnTo>
                    <a:pt x="4182" y="182"/>
                  </a:lnTo>
                  <a:lnTo>
                    <a:pt x="4036" y="0"/>
                  </a:lnTo>
                  <a:close/>
                  <a:moveTo>
                    <a:pt x="510" y="3890"/>
                  </a:moveTo>
                  <a:lnTo>
                    <a:pt x="509" y="3891"/>
                  </a:lnTo>
                  <a:lnTo>
                    <a:pt x="4182" y="7563"/>
                  </a:lnTo>
                  <a:lnTo>
                    <a:pt x="4036" y="7382"/>
                  </a:lnTo>
                  <a:lnTo>
                    <a:pt x="510" y="389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3" name="Google Shape;18213;p29"/>
            <p:cNvSpPr/>
            <p:nvPr/>
          </p:nvSpPr>
          <p:spPr>
            <a:xfrm>
              <a:off x="5671675" y="1901650"/>
              <a:ext cx="522725" cy="513625"/>
            </a:xfrm>
            <a:custGeom>
              <a:avLst/>
              <a:gdLst/>
              <a:ahLst/>
              <a:cxnLst/>
              <a:rect l="l" t="t" r="r" b="b"/>
              <a:pathLst>
                <a:path w="20909" h="20545" extrusionOk="0">
                  <a:moveTo>
                    <a:pt x="16872" y="0"/>
                  </a:moveTo>
                  <a:lnTo>
                    <a:pt x="1" y="16835"/>
                  </a:lnTo>
                  <a:lnTo>
                    <a:pt x="183" y="17017"/>
                  </a:lnTo>
                  <a:lnTo>
                    <a:pt x="364" y="17199"/>
                  </a:lnTo>
                  <a:lnTo>
                    <a:pt x="17018" y="509"/>
                  </a:lnTo>
                  <a:lnTo>
                    <a:pt x="20363" y="3854"/>
                  </a:lnTo>
                  <a:lnTo>
                    <a:pt x="3710" y="20544"/>
                  </a:lnTo>
                  <a:lnTo>
                    <a:pt x="20545" y="3673"/>
                  </a:lnTo>
                  <a:lnTo>
                    <a:pt x="20908" y="3673"/>
                  </a:lnTo>
                  <a:lnTo>
                    <a:pt x="17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4" name="Google Shape;18214;p29"/>
            <p:cNvSpPr/>
            <p:nvPr/>
          </p:nvSpPr>
          <p:spPr>
            <a:xfrm>
              <a:off x="5840750" y="2133450"/>
              <a:ext cx="357275" cy="358175"/>
            </a:xfrm>
            <a:custGeom>
              <a:avLst/>
              <a:gdLst/>
              <a:ahLst/>
              <a:cxnLst/>
              <a:rect l="l" t="t" r="r" b="b"/>
              <a:pathLst>
                <a:path w="14291" h="14327" extrusionOk="0">
                  <a:moveTo>
                    <a:pt x="14291" y="0"/>
                  </a:moveTo>
                  <a:lnTo>
                    <a:pt x="1" y="14327"/>
                  </a:lnTo>
                  <a:lnTo>
                    <a:pt x="1" y="14327"/>
                  </a:lnTo>
                  <a:lnTo>
                    <a:pt x="10618" y="3709"/>
                  </a:lnTo>
                  <a:lnTo>
                    <a:pt x="13782" y="546"/>
                  </a:lnTo>
                  <a:lnTo>
                    <a:pt x="142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5" name="Google Shape;18215;p29"/>
            <p:cNvSpPr/>
            <p:nvPr/>
          </p:nvSpPr>
          <p:spPr>
            <a:xfrm>
              <a:off x="5764400" y="1993450"/>
              <a:ext cx="433625" cy="430000"/>
            </a:xfrm>
            <a:custGeom>
              <a:avLst/>
              <a:gdLst/>
              <a:ahLst/>
              <a:cxnLst/>
              <a:rect l="l" t="t" r="r" b="b"/>
              <a:pathLst>
                <a:path w="17345" h="17200" extrusionOk="0">
                  <a:moveTo>
                    <a:pt x="16836" y="1"/>
                  </a:moveTo>
                  <a:lnTo>
                    <a:pt x="1" y="16872"/>
                  </a:lnTo>
                  <a:lnTo>
                    <a:pt x="182" y="17018"/>
                  </a:lnTo>
                  <a:lnTo>
                    <a:pt x="328" y="17199"/>
                  </a:lnTo>
                  <a:lnTo>
                    <a:pt x="17018" y="546"/>
                  </a:lnTo>
                  <a:lnTo>
                    <a:pt x="17345" y="910"/>
                  </a:lnTo>
                  <a:lnTo>
                    <a:pt x="17345" y="182"/>
                  </a:lnTo>
                  <a:lnTo>
                    <a:pt x="1719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6" name="Google Shape;18216;p29"/>
            <p:cNvSpPr/>
            <p:nvPr/>
          </p:nvSpPr>
          <p:spPr>
            <a:xfrm>
              <a:off x="6185275" y="2133450"/>
              <a:ext cx="12750" cy="18200"/>
            </a:xfrm>
            <a:custGeom>
              <a:avLst/>
              <a:gdLst/>
              <a:ahLst/>
              <a:cxnLst/>
              <a:rect l="l" t="t" r="r" b="b"/>
              <a:pathLst>
                <a:path w="510" h="728" extrusionOk="0">
                  <a:moveTo>
                    <a:pt x="510" y="0"/>
                  </a:moveTo>
                  <a:lnTo>
                    <a:pt x="1" y="546"/>
                  </a:lnTo>
                  <a:lnTo>
                    <a:pt x="364" y="546"/>
                  </a:lnTo>
                  <a:lnTo>
                    <a:pt x="510" y="727"/>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7" name="Google Shape;18217;p29"/>
            <p:cNvSpPr/>
            <p:nvPr/>
          </p:nvSpPr>
          <p:spPr>
            <a:xfrm>
              <a:off x="6106200" y="2147075"/>
              <a:ext cx="91825" cy="162750"/>
            </a:xfrm>
            <a:custGeom>
              <a:avLst/>
              <a:gdLst/>
              <a:ahLst/>
              <a:cxnLst/>
              <a:rect l="l" t="t" r="r" b="b"/>
              <a:pathLst>
                <a:path w="3673" h="6510" extrusionOk="0">
                  <a:moveTo>
                    <a:pt x="3164" y="1"/>
                  </a:moveTo>
                  <a:lnTo>
                    <a:pt x="0" y="3164"/>
                  </a:lnTo>
                  <a:lnTo>
                    <a:pt x="328" y="3164"/>
                  </a:lnTo>
                  <a:lnTo>
                    <a:pt x="510" y="3346"/>
                  </a:lnTo>
                  <a:lnTo>
                    <a:pt x="3346" y="510"/>
                  </a:lnTo>
                  <a:lnTo>
                    <a:pt x="3673" y="873"/>
                  </a:lnTo>
                  <a:lnTo>
                    <a:pt x="3673" y="182"/>
                  </a:lnTo>
                  <a:lnTo>
                    <a:pt x="3527" y="1"/>
                  </a:lnTo>
                  <a:close/>
                  <a:moveTo>
                    <a:pt x="510" y="3346"/>
                  </a:moveTo>
                  <a:lnTo>
                    <a:pt x="3527" y="6364"/>
                  </a:lnTo>
                  <a:lnTo>
                    <a:pt x="3673" y="6509"/>
                  </a:lnTo>
                  <a:lnTo>
                    <a:pt x="510" y="334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8" name="Google Shape;18218;p29"/>
            <p:cNvSpPr/>
            <p:nvPr/>
          </p:nvSpPr>
          <p:spPr>
            <a:xfrm>
              <a:off x="5840750" y="2226175"/>
              <a:ext cx="353650" cy="344550"/>
            </a:xfrm>
            <a:custGeom>
              <a:avLst/>
              <a:gdLst/>
              <a:ahLst/>
              <a:cxnLst/>
              <a:rect l="l" t="t" r="r" b="b"/>
              <a:pathLst>
                <a:path w="14146" h="13782" extrusionOk="0">
                  <a:moveTo>
                    <a:pt x="10618" y="0"/>
                  </a:moveTo>
                  <a:lnTo>
                    <a:pt x="1" y="10618"/>
                  </a:lnTo>
                  <a:lnTo>
                    <a:pt x="183" y="10799"/>
                  </a:lnTo>
                  <a:lnTo>
                    <a:pt x="365" y="10945"/>
                  </a:lnTo>
                  <a:lnTo>
                    <a:pt x="10764" y="546"/>
                  </a:lnTo>
                  <a:lnTo>
                    <a:pt x="13600" y="3345"/>
                  </a:lnTo>
                  <a:lnTo>
                    <a:pt x="3164" y="13781"/>
                  </a:lnTo>
                  <a:lnTo>
                    <a:pt x="3164" y="13781"/>
                  </a:lnTo>
                  <a:lnTo>
                    <a:pt x="13782" y="3200"/>
                  </a:lnTo>
                  <a:lnTo>
                    <a:pt x="14145" y="3200"/>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9" name="Google Shape;18219;p29"/>
            <p:cNvSpPr/>
            <p:nvPr/>
          </p:nvSpPr>
          <p:spPr>
            <a:xfrm>
              <a:off x="6000750" y="2453425"/>
              <a:ext cx="197275" cy="198200"/>
            </a:xfrm>
            <a:custGeom>
              <a:avLst/>
              <a:gdLst/>
              <a:ahLst/>
              <a:cxnLst/>
              <a:rect l="l" t="t" r="r" b="b"/>
              <a:pathLst>
                <a:path w="7891" h="7928" extrusionOk="0">
                  <a:moveTo>
                    <a:pt x="7891" y="0"/>
                  </a:moveTo>
                  <a:lnTo>
                    <a:pt x="1" y="7927"/>
                  </a:lnTo>
                  <a:lnTo>
                    <a:pt x="7382" y="546"/>
                  </a:lnTo>
                  <a:lnTo>
                    <a:pt x="78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0" name="Google Shape;18220;p29"/>
            <p:cNvSpPr/>
            <p:nvPr/>
          </p:nvSpPr>
          <p:spPr>
            <a:xfrm>
              <a:off x="5919850" y="2306150"/>
              <a:ext cx="278175" cy="273650"/>
            </a:xfrm>
            <a:custGeom>
              <a:avLst/>
              <a:gdLst/>
              <a:ahLst/>
              <a:cxnLst/>
              <a:rect l="l" t="t" r="r" b="b"/>
              <a:pathLst>
                <a:path w="11127" h="10946" extrusionOk="0">
                  <a:moveTo>
                    <a:pt x="10618" y="1"/>
                  </a:moveTo>
                  <a:lnTo>
                    <a:pt x="0" y="10582"/>
                  </a:lnTo>
                  <a:lnTo>
                    <a:pt x="182" y="10764"/>
                  </a:lnTo>
                  <a:lnTo>
                    <a:pt x="364" y="10946"/>
                  </a:lnTo>
                  <a:lnTo>
                    <a:pt x="10800" y="510"/>
                  </a:lnTo>
                  <a:lnTo>
                    <a:pt x="11127" y="874"/>
                  </a:lnTo>
                  <a:lnTo>
                    <a:pt x="11127" y="146"/>
                  </a:lnTo>
                  <a:lnTo>
                    <a:pt x="109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1" name="Google Shape;18221;p29"/>
            <p:cNvSpPr/>
            <p:nvPr/>
          </p:nvSpPr>
          <p:spPr>
            <a:xfrm>
              <a:off x="6189825" y="1643475"/>
              <a:ext cx="8200" cy="17300"/>
            </a:xfrm>
            <a:custGeom>
              <a:avLst/>
              <a:gdLst/>
              <a:ahLst/>
              <a:cxnLst/>
              <a:rect l="l" t="t" r="r" b="b"/>
              <a:pathLst>
                <a:path w="328" h="692" extrusionOk="0">
                  <a:moveTo>
                    <a:pt x="328" y="1"/>
                  </a:moveTo>
                  <a:lnTo>
                    <a:pt x="1" y="364"/>
                  </a:lnTo>
                  <a:lnTo>
                    <a:pt x="328" y="691"/>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2" name="Google Shape;18222;p29"/>
            <p:cNvSpPr/>
            <p:nvPr/>
          </p:nvSpPr>
          <p:spPr>
            <a:xfrm>
              <a:off x="6198000" y="1635300"/>
              <a:ext cx="25" cy="25"/>
            </a:xfrm>
            <a:custGeom>
              <a:avLst/>
              <a:gdLst/>
              <a:ahLst/>
              <a:cxnLst/>
              <a:rect l="l" t="t" r="r" b="b"/>
              <a:pathLst>
                <a:path w="1" h="1" extrusionOk="0">
                  <a:moveTo>
                    <a:pt x="1" y="0"/>
                  </a:moveTo>
                  <a:lnTo>
                    <a:pt x="1" y="0"/>
                  </a:ln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3" name="Google Shape;18223;p29"/>
            <p:cNvSpPr/>
            <p:nvPr/>
          </p:nvSpPr>
          <p:spPr>
            <a:xfrm>
              <a:off x="6180750" y="1635300"/>
              <a:ext cx="4550" cy="8200"/>
            </a:xfrm>
            <a:custGeom>
              <a:avLst/>
              <a:gdLst/>
              <a:ahLst/>
              <a:cxnLst/>
              <a:rect l="l" t="t" r="r" b="b"/>
              <a:pathLst>
                <a:path w="182" h="328" extrusionOk="0">
                  <a:moveTo>
                    <a:pt x="0" y="0"/>
                  </a:moveTo>
                  <a:lnTo>
                    <a:pt x="0" y="328"/>
                  </a:lnTo>
                  <a:lnTo>
                    <a:pt x="182" y="1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4" name="Google Shape;18224;p29"/>
            <p:cNvSpPr/>
            <p:nvPr/>
          </p:nvSpPr>
          <p:spPr>
            <a:xfrm>
              <a:off x="5140800" y="425375"/>
              <a:ext cx="522725" cy="521800"/>
            </a:xfrm>
            <a:custGeom>
              <a:avLst/>
              <a:gdLst/>
              <a:ahLst/>
              <a:cxnLst/>
              <a:rect l="l" t="t" r="r" b="b"/>
              <a:pathLst>
                <a:path w="20909" h="20872" extrusionOk="0">
                  <a:moveTo>
                    <a:pt x="1" y="0"/>
                  </a:moveTo>
                  <a:lnTo>
                    <a:pt x="20909" y="20872"/>
                  </a:lnTo>
                  <a:lnTo>
                    <a:pt x="4073" y="4037"/>
                  </a:lnTo>
                  <a:lnTo>
                    <a:pt x="364" y="328"/>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5" name="Google Shape;18225;p29"/>
            <p:cNvSpPr/>
            <p:nvPr/>
          </p:nvSpPr>
          <p:spPr>
            <a:xfrm>
              <a:off x="4997175" y="425375"/>
              <a:ext cx="25" cy="25"/>
            </a:xfrm>
            <a:custGeom>
              <a:avLst/>
              <a:gdLst/>
              <a:ahLst/>
              <a:cxnLst/>
              <a:rect l="l" t="t" r="r" b="b"/>
              <a:pathLst>
                <a:path w="1" h="1" extrusionOk="0">
                  <a:moveTo>
                    <a:pt x="1" y="0"/>
                  </a:move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6" name="Google Shape;18226;p29"/>
            <p:cNvSpPr/>
            <p:nvPr/>
          </p:nvSpPr>
          <p:spPr>
            <a:xfrm>
              <a:off x="4979900" y="425375"/>
              <a:ext cx="3675" cy="8200"/>
            </a:xfrm>
            <a:custGeom>
              <a:avLst/>
              <a:gdLst/>
              <a:ahLst/>
              <a:cxnLst/>
              <a:rect l="l" t="t" r="r" b="b"/>
              <a:pathLst>
                <a:path w="147" h="328" extrusionOk="0">
                  <a:moveTo>
                    <a:pt x="1" y="0"/>
                  </a:moveTo>
                  <a:lnTo>
                    <a:pt x="1" y="328"/>
                  </a:lnTo>
                  <a:lnTo>
                    <a:pt x="146" y="182"/>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7" name="Google Shape;18227;p29"/>
            <p:cNvSpPr/>
            <p:nvPr/>
          </p:nvSpPr>
          <p:spPr>
            <a:xfrm>
              <a:off x="4997175" y="433550"/>
              <a:ext cx="590000" cy="590000"/>
            </a:xfrm>
            <a:custGeom>
              <a:avLst/>
              <a:gdLst/>
              <a:ahLst/>
              <a:cxnLst/>
              <a:rect l="l" t="t" r="r" b="b"/>
              <a:pathLst>
                <a:path w="23600" h="23600" extrusionOk="0">
                  <a:moveTo>
                    <a:pt x="23599" y="23599"/>
                  </a:moveTo>
                  <a:lnTo>
                    <a:pt x="23599" y="23599"/>
                  </a:lnTo>
                  <a:lnTo>
                    <a:pt x="1" y="1"/>
                  </a:lnTo>
                  <a:lnTo>
                    <a:pt x="1" y="1"/>
                  </a:lnTo>
                  <a:lnTo>
                    <a:pt x="3237" y="32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8" name="Google Shape;18228;p29"/>
            <p:cNvSpPr/>
            <p:nvPr/>
          </p:nvSpPr>
          <p:spPr>
            <a:xfrm>
              <a:off x="5140800" y="425375"/>
              <a:ext cx="9125" cy="8200"/>
            </a:xfrm>
            <a:custGeom>
              <a:avLst/>
              <a:gdLst/>
              <a:ahLst/>
              <a:cxnLst/>
              <a:rect l="l" t="t" r="r" b="b"/>
              <a:pathLst>
                <a:path w="365" h="328" extrusionOk="0">
                  <a:moveTo>
                    <a:pt x="1" y="0"/>
                  </a:moveTo>
                  <a:lnTo>
                    <a:pt x="364" y="328"/>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9" name="Google Shape;18229;p29"/>
            <p:cNvSpPr/>
            <p:nvPr/>
          </p:nvSpPr>
          <p:spPr>
            <a:xfrm>
              <a:off x="5149900" y="425375"/>
              <a:ext cx="184550" cy="100925"/>
            </a:xfrm>
            <a:custGeom>
              <a:avLst/>
              <a:gdLst/>
              <a:ahLst/>
              <a:cxnLst/>
              <a:rect l="l" t="t" r="r" b="b"/>
              <a:pathLst>
                <a:path w="7382" h="4037" extrusionOk="0">
                  <a:moveTo>
                    <a:pt x="0" y="0"/>
                  </a:moveTo>
                  <a:lnTo>
                    <a:pt x="0" y="328"/>
                  </a:lnTo>
                  <a:lnTo>
                    <a:pt x="3709" y="4037"/>
                  </a:lnTo>
                  <a:lnTo>
                    <a:pt x="3709" y="3673"/>
                  </a:lnTo>
                  <a:lnTo>
                    <a:pt x="7382" y="0"/>
                  </a:lnTo>
                  <a:lnTo>
                    <a:pt x="3855" y="3491"/>
                  </a:lnTo>
                  <a:lnTo>
                    <a:pt x="546" y="182"/>
                  </a:lnTo>
                  <a:lnTo>
                    <a:pt x="6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0" name="Google Shape;18230;p29"/>
            <p:cNvSpPr/>
            <p:nvPr/>
          </p:nvSpPr>
          <p:spPr>
            <a:xfrm>
              <a:off x="5242625" y="425375"/>
              <a:ext cx="512725" cy="521800"/>
            </a:xfrm>
            <a:custGeom>
              <a:avLst/>
              <a:gdLst/>
              <a:ahLst/>
              <a:cxnLst/>
              <a:rect l="l" t="t" r="r" b="b"/>
              <a:pathLst>
                <a:path w="20509" h="20872" extrusionOk="0">
                  <a:moveTo>
                    <a:pt x="3855" y="509"/>
                  </a:moveTo>
                  <a:lnTo>
                    <a:pt x="3854" y="510"/>
                  </a:lnTo>
                  <a:lnTo>
                    <a:pt x="20508" y="17199"/>
                  </a:lnTo>
                  <a:lnTo>
                    <a:pt x="3855" y="509"/>
                  </a:lnTo>
                  <a:close/>
                  <a:moveTo>
                    <a:pt x="3673" y="0"/>
                  </a:moveTo>
                  <a:lnTo>
                    <a:pt x="0" y="3673"/>
                  </a:lnTo>
                  <a:lnTo>
                    <a:pt x="0" y="4037"/>
                  </a:lnTo>
                  <a:lnTo>
                    <a:pt x="16836" y="20872"/>
                  </a:lnTo>
                  <a:lnTo>
                    <a:pt x="17017" y="20690"/>
                  </a:lnTo>
                  <a:lnTo>
                    <a:pt x="17163" y="20508"/>
                  </a:lnTo>
                  <a:lnTo>
                    <a:pt x="509" y="3855"/>
                  </a:lnTo>
                  <a:lnTo>
                    <a:pt x="3854" y="51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1" name="Google Shape;18231;p29"/>
            <p:cNvSpPr/>
            <p:nvPr/>
          </p:nvSpPr>
          <p:spPr>
            <a:xfrm>
              <a:off x="5491100" y="437525"/>
              <a:ext cx="307225" cy="307225"/>
            </a:xfrm>
            <a:custGeom>
              <a:avLst/>
              <a:gdLst/>
              <a:ahLst/>
              <a:cxnLst/>
              <a:rect l="l" t="t" r="r" b="b"/>
              <a:pathLst>
                <a:path w="12289" h="12289" extrusionOk="0">
                  <a:moveTo>
                    <a:pt x="1" y="0"/>
                  </a:moveTo>
                  <a:lnTo>
                    <a:pt x="12289" y="12288"/>
                  </a:lnTo>
                  <a:lnTo>
                    <a:pt x="3042" y="3041"/>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2" name="Google Shape;18232;p29"/>
            <p:cNvSpPr/>
            <p:nvPr/>
          </p:nvSpPr>
          <p:spPr>
            <a:xfrm>
              <a:off x="5334425" y="425375"/>
              <a:ext cx="430000" cy="430000"/>
            </a:xfrm>
            <a:custGeom>
              <a:avLst/>
              <a:gdLst/>
              <a:ahLst/>
              <a:cxnLst/>
              <a:rect l="l" t="t" r="r" b="b"/>
              <a:pathLst>
                <a:path w="17200" h="17200" extrusionOk="0">
                  <a:moveTo>
                    <a:pt x="1" y="0"/>
                  </a:moveTo>
                  <a:lnTo>
                    <a:pt x="1" y="328"/>
                  </a:lnTo>
                  <a:lnTo>
                    <a:pt x="16836" y="17199"/>
                  </a:lnTo>
                  <a:lnTo>
                    <a:pt x="17018" y="17017"/>
                  </a:lnTo>
                  <a:lnTo>
                    <a:pt x="17200" y="16836"/>
                  </a:lnTo>
                  <a:lnTo>
                    <a:pt x="510" y="182"/>
                  </a:lnTo>
                  <a:lnTo>
                    <a:pt x="69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3" name="Google Shape;18233;p29"/>
            <p:cNvSpPr/>
            <p:nvPr/>
          </p:nvSpPr>
          <p:spPr>
            <a:xfrm>
              <a:off x="5478975" y="425375"/>
              <a:ext cx="8200" cy="8200"/>
            </a:xfrm>
            <a:custGeom>
              <a:avLst/>
              <a:gdLst/>
              <a:ahLst/>
              <a:cxnLst/>
              <a:rect l="l" t="t" r="r" b="b"/>
              <a:pathLst>
                <a:path w="328" h="328" extrusionOk="0">
                  <a:moveTo>
                    <a:pt x="0" y="0"/>
                  </a:moveTo>
                  <a:lnTo>
                    <a:pt x="327" y="328"/>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4" name="Google Shape;18234;p29"/>
            <p:cNvSpPr/>
            <p:nvPr/>
          </p:nvSpPr>
          <p:spPr>
            <a:xfrm>
              <a:off x="5487150" y="425375"/>
              <a:ext cx="154400" cy="88200"/>
            </a:xfrm>
            <a:custGeom>
              <a:avLst/>
              <a:gdLst/>
              <a:ahLst/>
              <a:cxnLst/>
              <a:rect l="l" t="t" r="r" b="b"/>
              <a:pathLst>
                <a:path w="6176" h="3528" extrusionOk="0">
                  <a:moveTo>
                    <a:pt x="6176" y="188"/>
                  </a:moveTo>
                  <a:lnTo>
                    <a:pt x="6036" y="328"/>
                  </a:lnTo>
                  <a:lnTo>
                    <a:pt x="6176" y="188"/>
                  </a:lnTo>
                  <a:close/>
                  <a:moveTo>
                    <a:pt x="0" y="0"/>
                  </a:moveTo>
                  <a:lnTo>
                    <a:pt x="0" y="328"/>
                  </a:lnTo>
                  <a:lnTo>
                    <a:pt x="3200" y="3527"/>
                  </a:lnTo>
                  <a:lnTo>
                    <a:pt x="3200" y="3164"/>
                  </a:lnTo>
                  <a:lnTo>
                    <a:pt x="6036" y="328"/>
                  </a:lnTo>
                  <a:lnTo>
                    <a:pt x="3382" y="29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5" name="Google Shape;18235;p29"/>
            <p:cNvSpPr/>
            <p:nvPr/>
          </p:nvSpPr>
          <p:spPr>
            <a:xfrm>
              <a:off x="5567150" y="425375"/>
              <a:ext cx="273625" cy="352725"/>
            </a:xfrm>
            <a:custGeom>
              <a:avLst/>
              <a:gdLst/>
              <a:ahLst/>
              <a:cxnLst/>
              <a:rect l="l" t="t" r="r" b="b"/>
              <a:pathLst>
                <a:path w="10945" h="14109" extrusionOk="0">
                  <a:moveTo>
                    <a:pt x="3164" y="0"/>
                  </a:moveTo>
                  <a:lnTo>
                    <a:pt x="0" y="3164"/>
                  </a:lnTo>
                  <a:lnTo>
                    <a:pt x="0" y="3527"/>
                  </a:lnTo>
                  <a:lnTo>
                    <a:pt x="10581" y="14109"/>
                  </a:lnTo>
                  <a:lnTo>
                    <a:pt x="10763" y="13963"/>
                  </a:lnTo>
                  <a:lnTo>
                    <a:pt x="10945" y="13781"/>
                  </a:lnTo>
                  <a:lnTo>
                    <a:pt x="509" y="3346"/>
                  </a:lnTo>
                  <a:lnTo>
                    <a:pt x="3345" y="509"/>
                  </a:lnTo>
                  <a:lnTo>
                    <a:pt x="3345" y="509"/>
                  </a:lnTo>
                  <a:lnTo>
                    <a:pt x="3164" y="328"/>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6" name="Google Shape;18236;p29"/>
            <p:cNvSpPr/>
            <p:nvPr/>
          </p:nvSpPr>
          <p:spPr>
            <a:xfrm>
              <a:off x="5798950" y="425375"/>
              <a:ext cx="192725" cy="192750"/>
            </a:xfrm>
            <a:custGeom>
              <a:avLst/>
              <a:gdLst/>
              <a:ahLst/>
              <a:cxnLst/>
              <a:rect l="l" t="t" r="r" b="b"/>
              <a:pathLst>
                <a:path w="7709" h="7710" extrusionOk="0">
                  <a:moveTo>
                    <a:pt x="7709" y="7709"/>
                  </a:moveTo>
                  <a:lnTo>
                    <a:pt x="328" y="328"/>
                  </a:lnTo>
                  <a:lnTo>
                    <a:pt x="328" y="328"/>
                  </a:ln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7" name="Google Shape;18237;p29"/>
            <p:cNvSpPr/>
            <p:nvPr/>
          </p:nvSpPr>
          <p:spPr>
            <a:xfrm>
              <a:off x="5646225" y="425375"/>
              <a:ext cx="273650" cy="273650"/>
            </a:xfrm>
            <a:custGeom>
              <a:avLst/>
              <a:gdLst/>
              <a:ahLst/>
              <a:cxnLst/>
              <a:rect l="l" t="t" r="r" b="b"/>
              <a:pathLst>
                <a:path w="10946" h="10946" extrusionOk="0">
                  <a:moveTo>
                    <a:pt x="1" y="0"/>
                  </a:moveTo>
                  <a:lnTo>
                    <a:pt x="1" y="328"/>
                  </a:lnTo>
                  <a:lnTo>
                    <a:pt x="10618" y="10945"/>
                  </a:lnTo>
                  <a:lnTo>
                    <a:pt x="10800" y="10763"/>
                  </a:lnTo>
                  <a:lnTo>
                    <a:pt x="10945" y="105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8" name="Google Shape;18238;p29"/>
            <p:cNvSpPr/>
            <p:nvPr/>
          </p:nvSpPr>
          <p:spPr>
            <a:xfrm>
              <a:off x="5798950" y="425375"/>
              <a:ext cx="8200" cy="8200"/>
            </a:xfrm>
            <a:custGeom>
              <a:avLst/>
              <a:gdLst/>
              <a:ahLst/>
              <a:cxnLst/>
              <a:rect l="l" t="t" r="r" b="b"/>
              <a:pathLst>
                <a:path w="328" h="328" extrusionOk="0">
                  <a:moveTo>
                    <a:pt x="0" y="0"/>
                  </a:moveTo>
                  <a:lnTo>
                    <a:pt x="328"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9" name="Google Shape;18239;p29"/>
            <p:cNvSpPr/>
            <p:nvPr/>
          </p:nvSpPr>
          <p:spPr>
            <a:xfrm>
              <a:off x="6198000" y="429925"/>
              <a:ext cx="25" cy="25"/>
            </a:xfrm>
            <a:custGeom>
              <a:avLst/>
              <a:gdLst/>
              <a:ahLst/>
              <a:cxnLst/>
              <a:rect l="l" t="t" r="r" b="b"/>
              <a:pathLst>
                <a:path w="1" h="1" extrusionOk="0">
                  <a:moveTo>
                    <a:pt x="1" y="0"/>
                  </a:move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0" name="Google Shape;18240;p29"/>
            <p:cNvSpPr/>
            <p:nvPr/>
          </p:nvSpPr>
          <p:spPr>
            <a:xfrm>
              <a:off x="6104375" y="438100"/>
              <a:ext cx="93650" cy="171825"/>
            </a:xfrm>
            <a:custGeom>
              <a:avLst/>
              <a:gdLst/>
              <a:ahLst/>
              <a:cxnLst/>
              <a:rect l="l" t="t" r="r" b="b"/>
              <a:pathLst>
                <a:path w="3746" h="6873" extrusionOk="0">
                  <a:moveTo>
                    <a:pt x="3419" y="0"/>
                  </a:moveTo>
                  <a:lnTo>
                    <a:pt x="1019" y="2437"/>
                  </a:lnTo>
                  <a:lnTo>
                    <a:pt x="1" y="3455"/>
                  </a:lnTo>
                  <a:lnTo>
                    <a:pt x="3419" y="6873"/>
                  </a:lnTo>
                  <a:lnTo>
                    <a:pt x="3746" y="6509"/>
                  </a:lnTo>
                  <a:lnTo>
                    <a:pt x="3746" y="364"/>
                  </a:lnTo>
                  <a:lnTo>
                    <a:pt x="34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1" name="Google Shape;18241;p29"/>
            <p:cNvSpPr/>
            <p:nvPr/>
          </p:nvSpPr>
          <p:spPr>
            <a:xfrm>
              <a:off x="6005300" y="425375"/>
              <a:ext cx="175475" cy="90025"/>
            </a:xfrm>
            <a:custGeom>
              <a:avLst/>
              <a:gdLst/>
              <a:ahLst/>
              <a:cxnLst/>
              <a:rect l="l" t="t" r="r" b="b"/>
              <a:pathLst>
                <a:path w="7019" h="3601" extrusionOk="0">
                  <a:moveTo>
                    <a:pt x="0" y="0"/>
                  </a:moveTo>
                  <a:lnTo>
                    <a:pt x="3600" y="3600"/>
                  </a:lnTo>
                  <a:lnTo>
                    <a:pt x="7018" y="182"/>
                  </a:lnTo>
                  <a:lnTo>
                    <a:pt x="68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2" name="Google Shape;18242;p29"/>
            <p:cNvSpPr/>
            <p:nvPr/>
          </p:nvSpPr>
          <p:spPr>
            <a:xfrm>
              <a:off x="5807125" y="425375"/>
              <a:ext cx="193650" cy="192750"/>
            </a:xfrm>
            <a:custGeom>
              <a:avLst/>
              <a:gdLst/>
              <a:ahLst/>
              <a:cxnLst/>
              <a:rect l="l" t="t" r="r" b="b"/>
              <a:pathLst>
                <a:path w="7746" h="7710" extrusionOk="0">
                  <a:moveTo>
                    <a:pt x="1" y="0"/>
                  </a:moveTo>
                  <a:lnTo>
                    <a:pt x="1" y="328"/>
                  </a:lnTo>
                  <a:lnTo>
                    <a:pt x="7382" y="7709"/>
                  </a:lnTo>
                  <a:lnTo>
                    <a:pt x="7746" y="73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3" name="Google Shape;18243;p29"/>
            <p:cNvSpPr/>
            <p:nvPr/>
          </p:nvSpPr>
          <p:spPr>
            <a:xfrm>
              <a:off x="6129825" y="438100"/>
              <a:ext cx="60025" cy="60925"/>
            </a:xfrm>
            <a:custGeom>
              <a:avLst/>
              <a:gdLst/>
              <a:ahLst/>
              <a:cxnLst/>
              <a:rect l="l" t="t" r="r" b="b"/>
              <a:pathLst>
                <a:path w="2401" h="2437" extrusionOk="0">
                  <a:moveTo>
                    <a:pt x="2401" y="0"/>
                  </a:moveTo>
                  <a:lnTo>
                    <a:pt x="1" y="24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4" name="Google Shape;18244;p29"/>
            <p:cNvSpPr/>
            <p:nvPr/>
          </p:nvSpPr>
          <p:spPr>
            <a:xfrm>
              <a:off x="6189825" y="438100"/>
              <a:ext cx="8200" cy="9125"/>
            </a:xfrm>
            <a:custGeom>
              <a:avLst/>
              <a:gdLst/>
              <a:ahLst/>
              <a:cxnLst/>
              <a:rect l="l" t="t" r="r" b="b"/>
              <a:pathLst>
                <a:path w="328" h="365" extrusionOk="0">
                  <a:moveTo>
                    <a:pt x="1" y="0"/>
                  </a:moveTo>
                  <a:lnTo>
                    <a:pt x="1" y="0"/>
                  </a:lnTo>
                  <a:lnTo>
                    <a:pt x="1" y="0"/>
                  </a:lnTo>
                  <a:lnTo>
                    <a:pt x="328" y="364"/>
                  </a:lnTo>
                  <a:lnTo>
                    <a:pt x="328" y="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5" name="Google Shape;18245;p29"/>
            <p:cNvSpPr/>
            <p:nvPr/>
          </p:nvSpPr>
          <p:spPr>
            <a:xfrm>
              <a:off x="6176200" y="425375"/>
              <a:ext cx="9100" cy="4575"/>
            </a:xfrm>
            <a:custGeom>
              <a:avLst/>
              <a:gdLst/>
              <a:ahLst/>
              <a:cxnLst/>
              <a:rect l="l" t="t" r="r" b="b"/>
              <a:pathLst>
                <a:path w="364" h="183" extrusionOk="0">
                  <a:moveTo>
                    <a:pt x="0" y="0"/>
                  </a:moveTo>
                  <a:lnTo>
                    <a:pt x="182" y="182"/>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6" name="Google Shape;18246;p29"/>
            <p:cNvSpPr/>
            <p:nvPr/>
          </p:nvSpPr>
          <p:spPr>
            <a:xfrm>
              <a:off x="6194375" y="425375"/>
              <a:ext cx="3650" cy="4575"/>
            </a:xfrm>
            <a:custGeom>
              <a:avLst/>
              <a:gdLst/>
              <a:ahLst/>
              <a:cxnLst/>
              <a:rect l="l" t="t" r="r" b="b"/>
              <a:pathLst>
                <a:path w="146" h="183" extrusionOk="0">
                  <a:moveTo>
                    <a:pt x="0" y="0"/>
                  </a:moveTo>
                  <a:lnTo>
                    <a:pt x="146" y="182"/>
                  </a:lnTo>
                  <a:lnTo>
                    <a:pt x="1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7" name="Google Shape;18247;p29"/>
            <p:cNvSpPr/>
            <p:nvPr/>
          </p:nvSpPr>
          <p:spPr>
            <a:xfrm>
              <a:off x="6113475" y="1465450"/>
              <a:ext cx="84550" cy="169875"/>
            </a:xfrm>
            <a:custGeom>
              <a:avLst/>
              <a:gdLst/>
              <a:ahLst/>
              <a:cxnLst/>
              <a:rect l="l" t="t" r="r" b="b"/>
              <a:pathLst>
                <a:path w="3382" h="6795" extrusionOk="0">
                  <a:moveTo>
                    <a:pt x="3376" y="1"/>
                  </a:moveTo>
                  <a:lnTo>
                    <a:pt x="3236" y="140"/>
                  </a:lnTo>
                  <a:lnTo>
                    <a:pt x="733" y="2644"/>
                  </a:lnTo>
                  <a:lnTo>
                    <a:pt x="3376" y="1"/>
                  </a:lnTo>
                  <a:close/>
                  <a:moveTo>
                    <a:pt x="0" y="3376"/>
                  </a:moveTo>
                  <a:lnTo>
                    <a:pt x="3382" y="6794"/>
                  </a:lnTo>
                  <a:lnTo>
                    <a:pt x="3382" y="6067"/>
                  </a:lnTo>
                  <a:lnTo>
                    <a:pt x="3055" y="6431"/>
                  </a:lnTo>
                  <a:lnTo>
                    <a:pt x="0" y="337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8" name="Google Shape;18248;p29"/>
            <p:cNvSpPr/>
            <p:nvPr/>
          </p:nvSpPr>
          <p:spPr>
            <a:xfrm>
              <a:off x="5587150" y="942600"/>
              <a:ext cx="607250" cy="607275"/>
            </a:xfrm>
            <a:custGeom>
              <a:avLst/>
              <a:gdLst/>
              <a:ahLst/>
              <a:cxnLst/>
              <a:rect l="l" t="t" r="r" b="b"/>
              <a:pathLst>
                <a:path w="24290" h="24291" extrusionOk="0">
                  <a:moveTo>
                    <a:pt x="3236" y="1"/>
                  </a:moveTo>
                  <a:lnTo>
                    <a:pt x="3055" y="183"/>
                  </a:lnTo>
                  <a:lnTo>
                    <a:pt x="0" y="3237"/>
                  </a:lnTo>
                  <a:lnTo>
                    <a:pt x="327" y="3601"/>
                  </a:lnTo>
                  <a:lnTo>
                    <a:pt x="3382" y="546"/>
                  </a:lnTo>
                  <a:lnTo>
                    <a:pt x="23744" y="20909"/>
                  </a:lnTo>
                  <a:lnTo>
                    <a:pt x="20690" y="23927"/>
                  </a:lnTo>
                  <a:lnTo>
                    <a:pt x="327" y="3601"/>
                  </a:lnTo>
                  <a:lnTo>
                    <a:pt x="21053" y="24290"/>
                  </a:lnTo>
                  <a:lnTo>
                    <a:pt x="24289" y="21054"/>
                  </a:lnTo>
                  <a:lnTo>
                    <a:pt x="23926" y="21054"/>
                  </a:lnTo>
                  <a:lnTo>
                    <a:pt x="3236" y="365"/>
                  </a:lnTo>
                  <a:lnTo>
                    <a:pt x="32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9" name="Google Shape;18249;p29"/>
            <p:cNvSpPr/>
            <p:nvPr/>
          </p:nvSpPr>
          <p:spPr>
            <a:xfrm>
              <a:off x="5668050" y="850800"/>
              <a:ext cx="529975" cy="618175"/>
            </a:xfrm>
            <a:custGeom>
              <a:avLst/>
              <a:gdLst/>
              <a:ahLst/>
              <a:cxnLst/>
              <a:rect l="l" t="t" r="r" b="b"/>
              <a:pathLst>
                <a:path w="21199" h="24727" extrusionOk="0">
                  <a:moveTo>
                    <a:pt x="3855" y="510"/>
                  </a:moveTo>
                  <a:lnTo>
                    <a:pt x="21199" y="17890"/>
                  </a:lnTo>
                  <a:lnTo>
                    <a:pt x="20690" y="17345"/>
                  </a:lnTo>
                  <a:lnTo>
                    <a:pt x="17636" y="14290"/>
                  </a:lnTo>
                  <a:lnTo>
                    <a:pt x="3855" y="510"/>
                  </a:lnTo>
                  <a:close/>
                  <a:moveTo>
                    <a:pt x="3673" y="0"/>
                  </a:moveTo>
                  <a:lnTo>
                    <a:pt x="3491" y="182"/>
                  </a:lnTo>
                  <a:lnTo>
                    <a:pt x="146" y="3491"/>
                  </a:lnTo>
                  <a:lnTo>
                    <a:pt x="0" y="3673"/>
                  </a:lnTo>
                  <a:lnTo>
                    <a:pt x="0" y="4037"/>
                  </a:lnTo>
                  <a:lnTo>
                    <a:pt x="20690" y="24726"/>
                  </a:lnTo>
                  <a:lnTo>
                    <a:pt x="21053" y="24726"/>
                  </a:lnTo>
                  <a:lnTo>
                    <a:pt x="21199" y="24581"/>
                  </a:lnTo>
                  <a:lnTo>
                    <a:pt x="21199" y="23853"/>
                  </a:lnTo>
                  <a:lnTo>
                    <a:pt x="20872" y="24217"/>
                  </a:lnTo>
                  <a:lnTo>
                    <a:pt x="509" y="3855"/>
                  </a:lnTo>
                  <a:lnTo>
                    <a:pt x="3855" y="510"/>
                  </a:lnTo>
                  <a:lnTo>
                    <a:pt x="3855" y="51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0" name="Google Shape;18250;p29"/>
            <p:cNvSpPr/>
            <p:nvPr/>
          </p:nvSpPr>
          <p:spPr>
            <a:xfrm>
              <a:off x="6185275" y="1280775"/>
              <a:ext cx="12750" cy="17300"/>
            </a:xfrm>
            <a:custGeom>
              <a:avLst/>
              <a:gdLst/>
              <a:ahLst/>
              <a:cxnLst/>
              <a:rect l="l" t="t" r="r" b="b"/>
              <a:pathLst>
                <a:path w="510" h="692" extrusionOk="0">
                  <a:moveTo>
                    <a:pt x="510" y="0"/>
                  </a:moveTo>
                  <a:lnTo>
                    <a:pt x="364" y="146"/>
                  </a:lnTo>
                  <a:lnTo>
                    <a:pt x="1" y="146"/>
                  </a:lnTo>
                  <a:lnTo>
                    <a:pt x="510" y="691"/>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1" name="Google Shape;18251;p29"/>
            <p:cNvSpPr/>
            <p:nvPr/>
          </p:nvSpPr>
          <p:spPr>
            <a:xfrm>
              <a:off x="6108925" y="1127150"/>
              <a:ext cx="89100" cy="157275"/>
            </a:xfrm>
            <a:custGeom>
              <a:avLst/>
              <a:gdLst/>
              <a:ahLst/>
              <a:cxnLst/>
              <a:rect l="l" t="t" r="r" b="b"/>
              <a:pathLst>
                <a:path w="3564" h="6291" extrusionOk="0">
                  <a:moveTo>
                    <a:pt x="3564" y="0"/>
                  </a:moveTo>
                  <a:lnTo>
                    <a:pt x="510" y="3055"/>
                  </a:lnTo>
                  <a:lnTo>
                    <a:pt x="511" y="3056"/>
                  </a:lnTo>
                  <a:lnTo>
                    <a:pt x="3418" y="182"/>
                  </a:lnTo>
                  <a:lnTo>
                    <a:pt x="3564" y="0"/>
                  </a:lnTo>
                  <a:close/>
                  <a:moveTo>
                    <a:pt x="511" y="3056"/>
                  </a:moveTo>
                  <a:lnTo>
                    <a:pt x="328" y="3236"/>
                  </a:lnTo>
                  <a:lnTo>
                    <a:pt x="1" y="3236"/>
                  </a:lnTo>
                  <a:lnTo>
                    <a:pt x="3055" y="6291"/>
                  </a:lnTo>
                  <a:lnTo>
                    <a:pt x="3418" y="6291"/>
                  </a:lnTo>
                  <a:lnTo>
                    <a:pt x="3564" y="6145"/>
                  </a:lnTo>
                  <a:lnTo>
                    <a:pt x="3564" y="5418"/>
                  </a:lnTo>
                  <a:lnTo>
                    <a:pt x="3237" y="5782"/>
                  </a:lnTo>
                  <a:lnTo>
                    <a:pt x="511" y="305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2" name="Google Shape;18252;p29"/>
            <p:cNvSpPr/>
            <p:nvPr/>
          </p:nvSpPr>
          <p:spPr>
            <a:xfrm>
              <a:off x="5758950" y="774450"/>
              <a:ext cx="435450" cy="433625"/>
            </a:xfrm>
            <a:custGeom>
              <a:avLst/>
              <a:gdLst/>
              <a:ahLst/>
              <a:cxnLst/>
              <a:rect l="l" t="t" r="r" b="b"/>
              <a:pathLst>
                <a:path w="17418" h="17345" extrusionOk="0">
                  <a:moveTo>
                    <a:pt x="3091" y="0"/>
                  </a:moveTo>
                  <a:lnTo>
                    <a:pt x="2909" y="146"/>
                  </a:lnTo>
                  <a:lnTo>
                    <a:pt x="182" y="2873"/>
                  </a:lnTo>
                  <a:lnTo>
                    <a:pt x="0" y="3054"/>
                  </a:lnTo>
                  <a:lnTo>
                    <a:pt x="37" y="3382"/>
                  </a:lnTo>
                  <a:lnTo>
                    <a:pt x="14000" y="17344"/>
                  </a:lnTo>
                  <a:lnTo>
                    <a:pt x="14327" y="17344"/>
                  </a:lnTo>
                  <a:lnTo>
                    <a:pt x="17417" y="14290"/>
                  </a:lnTo>
                  <a:lnTo>
                    <a:pt x="17054" y="14290"/>
                  </a:lnTo>
                  <a:lnTo>
                    <a:pt x="16872" y="14108"/>
                  </a:lnTo>
                  <a:lnTo>
                    <a:pt x="14145" y="16835"/>
                  </a:lnTo>
                  <a:lnTo>
                    <a:pt x="546" y="3236"/>
                  </a:lnTo>
                  <a:lnTo>
                    <a:pt x="3273" y="509"/>
                  </a:lnTo>
                  <a:lnTo>
                    <a:pt x="3091" y="327"/>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3" name="Google Shape;18253;p29"/>
            <p:cNvSpPr/>
            <p:nvPr/>
          </p:nvSpPr>
          <p:spPr>
            <a:xfrm>
              <a:off x="6118025" y="888075"/>
              <a:ext cx="35475" cy="35475"/>
            </a:xfrm>
            <a:custGeom>
              <a:avLst/>
              <a:gdLst/>
              <a:ahLst/>
              <a:cxnLst/>
              <a:rect l="l" t="t" r="r" b="b"/>
              <a:pathLst>
                <a:path w="1419" h="1419" extrusionOk="0">
                  <a:moveTo>
                    <a:pt x="0" y="0"/>
                  </a:moveTo>
                  <a:lnTo>
                    <a:pt x="1418"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4" name="Google Shape;18254;p29"/>
            <p:cNvSpPr/>
            <p:nvPr/>
          </p:nvSpPr>
          <p:spPr>
            <a:xfrm>
              <a:off x="5836225" y="694450"/>
              <a:ext cx="361800" cy="437275"/>
            </a:xfrm>
            <a:custGeom>
              <a:avLst/>
              <a:gdLst/>
              <a:ahLst/>
              <a:cxnLst/>
              <a:rect l="l" t="t" r="r" b="b"/>
              <a:pathLst>
                <a:path w="14472" h="17491" extrusionOk="0">
                  <a:moveTo>
                    <a:pt x="3200" y="0"/>
                  </a:moveTo>
                  <a:lnTo>
                    <a:pt x="3018" y="182"/>
                  </a:lnTo>
                  <a:lnTo>
                    <a:pt x="182" y="3018"/>
                  </a:lnTo>
                  <a:lnTo>
                    <a:pt x="0" y="3200"/>
                  </a:lnTo>
                  <a:lnTo>
                    <a:pt x="0" y="3527"/>
                  </a:lnTo>
                  <a:lnTo>
                    <a:pt x="13963" y="17490"/>
                  </a:lnTo>
                  <a:lnTo>
                    <a:pt x="14326" y="17490"/>
                  </a:lnTo>
                  <a:lnTo>
                    <a:pt x="14472" y="17308"/>
                  </a:lnTo>
                  <a:lnTo>
                    <a:pt x="14472" y="16617"/>
                  </a:lnTo>
                  <a:lnTo>
                    <a:pt x="14145" y="16981"/>
                  </a:lnTo>
                  <a:lnTo>
                    <a:pt x="546" y="3346"/>
                  </a:lnTo>
                  <a:lnTo>
                    <a:pt x="3345" y="546"/>
                  </a:lnTo>
                  <a:lnTo>
                    <a:pt x="10727" y="7927"/>
                  </a:lnTo>
                  <a:lnTo>
                    <a:pt x="10727" y="7927"/>
                  </a:lnTo>
                  <a:lnTo>
                    <a:pt x="3200" y="364"/>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5" name="Google Shape;18255;p29"/>
            <p:cNvSpPr/>
            <p:nvPr/>
          </p:nvSpPr>
          <p:spPr>
            <a:xfrm>
              <a:off x="6104375" y="892625"/>
              <a:ext cx="93650" cy="93650"/>
            </a:xfrm>
            <a:custGeom>
              <a:avLst/>
              <a:gdLst/>
              <a:ahLst/>
              <a:cxnLst/>
              <a:rect l="l" t="t" r="r" b="b"/>
              <a:pathLst>
                <a:path w="3746" h="3746" extrusionOk="0">
                  <a:moveTo>
                    <a:pt x="1" y="0"/>
                  </a:moveTo>
                  <a:lnTo>
                    <a:pt x="3746" y="3745"/>
                  </a:lnTo>
                  <a:lnTo>
                    <a:pt x="3237" y="320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6" name="Google Shape;18256;p29"/>
            <p:cNvSpPr/>
            <p:nvPr/>
          </p:nvSpPr>
          <p:spPr>
            <a:xfrm>
              <a:off x="6185275" y="968075"/>
              <a:ext cx="12750" cy="18200"/>
            </a:xfrm>
            <a:custGeom>
              <a:avLst/>
              <a:gdLst/>
              <a:ahLst/>
              <a:cxnLst/>
              <a:rect l="l" t="t" r="r" b="b"/>
              <a:pathLst>
                <a:path w="510" h="728" extrusionOk="0">
                  <a:moveTo>
                    <a:pt x="510" y="0"/>
                  </a:moveTo>
                  <a:lnTo>
                    <a:pt x="364" y="182"/>
                  </a:lnTo>
                  <a:lnTo>
                    <a:pt x="1" y="182"/>
                  </a:lnTo>
                  <a:lnTo>
                    <a:pt x="510" y="727"/>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7" name="Google Shape;18257;p29"/>
            <p:cNvSpPr/>
            <p:nvPr/>
          </p:nvSpPr>
          <p:spPr>
            <a:xfrm>
              <a:off x="6104375" y="807175"/>
              <a:ext cx="93650" cy="165450"/>
            </a:xfrm>
            <a:custGeom>
              <a:avLst/>
              <a:gdLst/>
              <a:ahLst/>
              <a:cxnLst/>
              <a:rect l="l" t="t" r="r" b="b"/>
              <a:pathLst>
                <a:path w="3746" h="6618" extrusionOk="0">
                  <a:moveTo>
                    <a:pt x="3746" y="0"/>
                  </a:moveTo>
                  <a:lnTo>
                    <a:pt x="546" y="3236"/>
                  </a:lnTo>
                  <a:lnTo>
                    <a:pt x="546" y="3236"/>
                  </a:lnTo>
                  <a:lnTo>
                    <a:pt x="3600" y="182"/>
                  </a:lnTo>
                  <a:lnTo>
                    <a:pt x="3746" y="0"/>
                  </a:lnTo>
                  <a:close/>
                  <a:moveTo>
                    <a:pt x="546" y="3236"/>
                  </a:moveTo>
                  <a:lnTo>
                    <a:pt x="364" y="3418"/>
                  </a:lnTo>
                  <a:lnTo>
                    <a:pt x="219" y="3418"/>
                  </a:lnTo>
                  <a:lnTo>
                    <a:pt x="183" y="3491"/>
                  </a:lnTo>
                  <a:lnTo>
                    <a:pt x="110" y="3418"/>
                  </a:lnTo>
                  <a:lnTo>
                    <a:pt x="1" y="3418"/>
                  </a:lnTo>
                  <a:lnTo>
                    <a:pt x="3237" y="6618"/>
                  </a:lnTo>
                  <a:lnTo>
                    <a:pt x="3600" y="6618"/>
                  </a:lnTo>
                  <a:lnTo>
                    <a:pt x="3746" y="6436"/>
                  </a:lnTo>
                  <a:lnTo>
                    <a:pt x="3746" y="5745"/>
                  </a:lnTo>
                  <a:lnTo>
                    <a:pt x="3419" y="6109"/>
                  </a:lnTo>
                  <a:lnTo>
                    <a:pt x="1964" y="4654"/>
                  </a:lnTo>
                  <a:lnTo>
                    <a:pt x="546" y="323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8" name="Google Shape;18258;p29"/>
            <p:cNvSpPr/>
            <p:nvPr/>
          </p:nvSpPr>
          <p:spPr>
            <a:xfrm>
              <a:off x="5916200" y="609900"/>
              <a:ext cx="278200" cy="282750"/>
            </a:xfrm>
            <a:custGeom>
              <a:avLst/>
              <a:gdLst/>
              <a:ahLst/>
              <a:cxnLst/>
              <a:rect l="l" t="t" r="r" b="b"/>
              <a:pathLst>
                <a:path w="11128" h="11310" extrusionOk="0">
                  <a:moveTo>
                    <a:pt x="3383" y="1"/>
                  </a:moveTo>
                  <a:lnTo>
                    <a:pt x="3019" y="328"/>
                  </a:lnTo>
                  <a:lnTo>
                    <a:pt x="146" y="3201"/>
                  </a:lnTo>
                  <a:lnTo>
                    <a:pt x="1" y="3382"/>
                  </a:lnTo>
                  <a:lnTo>
                    <a:pt x="1" y="3746"/>
                  </a:lnTo>
                  <a:lnTo>
                    <a:pt x="7528" y="11309"/>
                  </a:lnTo>
                  <a:lnTo>
                    <a:pt x="7600" y="11236"/>
                  </a:lnTo>
                  <a:lnTo>
                    <a:pt x="7455" y="11127"/>
                  </a:lnTo>
                  <a:lnTo>
                    <a:pt x="7710" y="11018"/>
                  </a:lnTo>
                  <a:lnTo>
                    <a:pt x="7891" y="10946"/>
                  </a:lnTo>
                  <a:lnTo>
                    <a:pt x="7819" y="11127"/>
                  </a:lnTo>
                  <a:lnTo>
                    <a:pt x="7746" y="11309"/>
                  </a:lnTo>
                  <a:lnTo>
                    <a:pt x="7891" y="11309"/>
                  </a:lnTo>
                  <a:lnTo>
                    <a:pt x="11127" y="8073"/>
                  </a:lnTo>
                  <a:lnTo>
                    <a:pt x="10764" y="8073"/>
                  </a:lnTo>
                  <a:lnTo>
                    <a:pt x="10582" y="7891"/>
                  </a:lnTo>
                  <a:lnTo>
                    <a:pt x="7710" y="10764"/>
                  </a:lnTo>
                  <a:lnTo>
                    <a:pt x="510" y="3564"/>
                  </a:lnTo>
                  <a:lnTo>
                    <a:pt x="3383" y="692"/>
                  </a:lnTo>
                  <a:lnTo>
                    <a:pt x="3201" y="510"/>
                  </a:lnTo>
                  <a:lnTo>
                    <a:pt x="3201" y="183"/>
                  </a:lnTo>
                  <a:lnTo>
                    <a:pt x="33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9" name="Google Shape;18259;p29"/>
            <p:cNvSpPr/>
            <p:nvPr/>
          </p:nvSpPr>
          <p:spPr>
            <a:xfrm>
              <a:off x="6104375" y="890800"/>
              <a:ext cx="2750" cy="1850"/>
            </a:xfrm>
            <a:custGeom>
              <a:avLst/>
              <a:gdLst/>
              <a:ahLst/>
              <a:cxnLst/>
              <a:rect l="l" t="t" r="r" b="b"/>
              <a:pathLst>
                <a:path w="110" h="74" extrusionOk="0">
                  <a:moveTo>
                    <a:pt x="73" y="0"/>
                  </a:moveTo>
                  <a:lnTo>
                    <a:pt x="1" y="73"/>
                  </a:lnTo>
                  <a:lnTo>
                    <a:pt x="110" y="73"/>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0" name="Google Shape;18260;p29"/>
            <p:cNvSpPr/>
            <p:nvPr/>
          </p:nvSpPr>
          <p:spPr>
            <a:xfrm>
              <a:off x="6102575" y="883525"/>
              <a:ext cx="10925" cy="10925"/>
            </a:xfrm>
            <a:custGeom>
              <a:avLst/>
              <a:gdLst/>
              <a:ahLst/>
              <a:cxnLst/>
              <a:rect l="l" t="t" r="r" b="b"/>
              <a:pathLst>
                <a:path w="437" h="437" extrusionOk="0">
                  <a:moveTo>
                    <a:pt x="436" y="1"/>
                  </a:moveTo>
                  <a:lnTo>
                    <a:pt x="255" y="73"/>
                  </a:lnTo>
                  <a:lnTo>
                    <a:pt x="0" y="182"/>
                  </a:lnTo>
                  <a:lnTo>
                    <a:pt x="145" y="291"/>
                  </a:lnTo>
                  <a:lnTo>
                    <a:pt x="182" y="364"/>
                  </a:lnTo>
                  <a:lnTo>
                    <a:pt x="255" y="437"/>
                  </a:lnTo>
                  <a:lnTo>
                    <a:pt x="291" y="364"/>
                  </a:lnTo>
                  <a:lnTo>
                    <a:pt x="364" y="182"/>
                  </a:lnTo>
                  <a:lnTo>
                    <a:pt x="4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1" name="Google Shape;18261;p29"/>
            <p:cNvSpPr/>
            <p:nvPr/>
          </p:nvSpPr>
          <p:spPr>
            <a:xfrm>
              <a:off x="5996200" y="425375"/>
              <a:ext cx="201825" cy="386350"/>
            </a:xfrm>
            <a:custGeom>
              <a:avLst/>
              <a:gdLst/>
              <a:ahLst/>
              <a:cxnLst/>
              <a:rect l="l" t="t" r="r" b="b"/>
              <a:pathLst>
                <a:path w="8073" h="15454" extrusionOk="0">
                  <a:moveTo>
                    <a:pt x="7564" y="0"/>
                  </a:moveTo>
                  <a:lnTo>
                    <a:pt x="1" y="7564"/>
                  </a:lnTo>
                  <a:lnTo>
                    <a:pt x="1" y="7891"/>
                  </a:lnTo>
                  <a:lnTo>
                    <a:pt x="3782" y="11672"/>
                  </a:lnTo>
                  <a:lnTo>
                    <a:pt x="7382" y="15272"/>
                  </a:lnTo>
                  <a:lnTo>
                    <a:pt x="7564" y="15454"/>
                  </a:lnTo>
                  <a:lnTo>
                    <a:pt x="7927" y="15454"/>
                  </a:lnTo>
                  <a:lnTo>
                    <a:pt x="8073" y="15272"/>
                  </a:lnTo>
                  <a:lnTo>
                    <a:pt x="8073" y="14581"/>
                  </a:lnTo>
                  <a:lnTo>
                    <a:pt x="7746" y="14945"/>
                  </a:lnTo>
                  <a:lnTo>
                    <a:pt x="546" y="7709"/>
                  </a:lnTo>
                  <a:lnTo>
                    <a:pt x="4328" y="3964"/>
                  </a:lnTo>
                  <a:lnTo>
                    <a:pt x="5346" y="2946"/>
                  </a:lnTo>
                  <a:lnTo>
                    <a:pt x="7746" y="509"/>
                  </a:lnTo>
                  <a:lnTo>
                    <a:pt x="8073" y="873"/>
                  </a:lnTo>
                  <a:lnTo>
                    <a:pt x="8073" y="182"/>
                  </a:lnTo>
                  <a:lnTo>
                    <a:pt x="79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2" name="Google Shape;18262;p29"/>
            <p:cNvSpPr/>
            <p:nvPr/>
          </p:nvSpPr>
          <p:spPr>
            <a:xfrm>
              <a:off x="3876350" y="1045325"/>
              <a:ext cx="509075" cy="585450"/>
            </a:xfrm>
            <a:custGeom>
              <a:avLst/>
              <a:gdLst/>
              <a:ahLst/>
              <a:cxnLst/>
              <a:rect l="l" t="t" r="r" b="b"/>
              <a:pathLst>
                <a:path w="20363" h="23418" extrusionOk="0">
                  <a:moveTo>
                    <a:pt x="20363" y="1"/>
                  </a:moveTo>
                  <a:lnTo>
                    <a:pt x="0" y="20363"/>
                  </a:lnTo>
                  <a:lnTo>
                    <a:pt x="3055" y="23417"/>
                  </a:lnTo>
                  <a:lnTo>
                    <a:pt x="37" y="20363"/>
                  </a:lnTo>
                  <a:lnTo>
                    <a:pt x="2036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3" name="Google Shape;18263;p29"/>
            <p:cNvSpPr/>
            <p:nvPr/>
          </p:nvSpPr>
          <p:spPr>
            <a:xfrm>
              <a:off x="3952700" y="1121700"/>
              <a:ext cx="518175" cy="600875"/>
            </a:xfrm>
            <a:custGeom>
              <a:avLst/>
              <a:gdLst/>
              <a:ahLst/>
              <a:cxnLst/>
              <a:rect l="l" t="t" r="r" b="b"/>
              <a:pathLst>
                <a:path w="20727" h="24035" extrusionOk="0">
                  <a:moveTo>
                    <a:pt x="20363" y="0"/>
                  </a:moveTo>
                  <a:lnTo>
                    <a:pt x="1" y="20362"/>
                  </a:lnTo>
                  <a:lnTo>
                    <a:pt x="3710" y="24035"/>
                  </a:lnTo>
                  <a:lnTo>
                    <a:pt x="3710" y="24035"/>
                  </a:lnTo>
                  <a:lnTo>
                    <a:pt x="364" y="20690"/>
                  </a:lnTo>
                  <a:lnTo>
                    <a:pt x="20727" y="364"/>
                  </a:lnTo>
                  <a:lnTo>
                    <a:pt x="20545" y="182"/>
                  </a:lnTo>
                  <a:lnTo>
                    <a:pt x="20363" y="0"/>
                  </a:lnTo>
                  <a:close/>
                  <a:moveTo>
                    <a:pt x="10291" y="17454"/>
                  </a:moveTo>
                  <a:lnTo>
                    <a:pt x="3710" y="24035"/>
                  </a:lnTo>
                  <a:lnTo>
                    <a:pt x="7237" y="20544"/>
                  </a:lnTo>
                  <a:lnTo>
                    <a:pt x="10291" y="1745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4" name="Google Shape;18264;p29"/>
            <p:cNvSpPr/>
            <p:nvPr/>
          </p:nvSpPr>
          <p:spPr>
            <a:xfrm>
              <a:off x="4045425" y="1635300"/>
              <a:ext cx="509075" cy="429075"/>
            </a:xfrm>
            <a:custGeom>
              <a:avLst/>
              <a:gdLst/>
              <a:ahLst/>
              <a:cxnLst/>
              <a:rect l="l" t="t" r="r" b="b"/>
              <a:pathLst>
                <a:path w="20363" h="17163" extrusionOk="0">
                  <a:moveTo>
                    <a:pt x="3528" y="0"/>
                  </a:moveTo>
                  <a:lnTo>
                    <a:pt x="1" y="3491"/>
                  </a:lnTo>
                  <a:lnTo>
                    <a:pt x="364" y="3855"/>
                  </a:lnTo>
                  <a:lnTo>
                    <a:pt x="3673" y="509"/>
                  </a:lnTo>
                  <a:lnTo>
                    <a:pt x="20363" y="17163"/>
                  </a:lnTo>
                  <a:lnTo>
                    <a:pt x="3528" y="328"/>
                  </a:lnTo>
                  <a:lnTo>
                    <a:pt x="35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5" name="Google Shape;18265;p29"/>
            <p:cNvSpPr/>
            <p:nvPr/>
          </p:nvSpPr>
          <p:spPr>
            <a:xfrm>
              <a:off x="4133600" y="1558025"/>
              <a:ext cx="497275" cy="506350"/>
            </a:xfrm>
            <a:custGeom>
              <a:avLst/>
              <a:gdLst/>
              <a:ahLst/>
              <a:cxnLst/>
              <a:rect l="l" t="t" r="r" b="b"/>
              <a:pathLst>
                <a:path w="19891" h="20254" extrusionOk="0">
                  <a:moveTo>
                    <a:pt x="6109" y="3419"/>
                  </a:moveTo>
                  <a:lnTo>
                    <a:pt x="9273" y="6618"/>
                  </a:lnTo>
                  <a:lnTo>
                    <a:pt x="19890" y="17199"/>
                  </a:lnTo>
                  <a:lnTo>
                    <a:pt x="6109" y="3419"/>
                  </a:lnTo>
                  <a:close/>
                  <a:moveTo>
                    <a:pt x="3055" y="1"/>
                  </a:moveTo>
                  <a:lnTo>
                    <a:pt x="1" y="3091"/>
                  </a:lnTo>
                  <a:lnTo>
                    <a:pt x="1" y="3419"/>
                  </a:lnTo>
                  <a:lnTo>
                    <a:pt x="16836" y="20254"/>
                  </a:lnTo>
                  <a:lnTo>
                    <a:pt x="16981" y="20108"/>
                  </a:lnTo>
                  <a:lnTo>
                    <a:pt x="17163" y="19927"/>
                  </a:lnTo>
                  <a:lnTo>
                    <a:pt x="510" y="3237"/>
                  </a:lnTo>
                  <a:lnTo>
                    <a:pt x="3237" y="546"/>
                  </a:lnTo>
                  <a:lnTo>
                    <a:pt x="6109" y="3419"/>
                  </a:lnTo>
                  <a:lnTo>
                    <a:pt x="6109" y="3419"/>
                  </a:lnTo>
                  <a:lnTo>
                    <a:pt x="3055" y="364"/>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6" name="Google Shape;18266;p29"/>
            <p:cNvSpPr/>
            <p:nvPr/>
          </p:nvSpPr>
          <p:spPr>
            <a:xfrm>
              <a:off x="4209950" y="1213500"/>
              <a:ext cx="352750" cy="430000"/>
            </a:xfrm>
            <a:custGeom>
              <a:avLst/>
              <a:gdLst/>
              <a:ahLst/>
              <a:cxnLst/>
              <a:rect l="l" t="t" r="r" b="b"/>
              <a:pathLst>
                <a:path w="14110" h="17200" extrusionOk="0">
                  <a:moveTo>
                    <a:pt x="13782" y="1"/>
                  </a:moveTo>
                  <a:lnTo>
                    <a:pt x="1" y="13782"/>
                  </a:lnTo>
                  <a:lnTo>
                    <a:pt x="1" y="14145"/>
                  </a:lnTo>
                  <a:lnTo>
                    <a:pt x="3055" y="17200"/>
                  </a:lnTo>
                  <a:lnTo>
                    <a:pt x="3055" y="16872"/>
                  </a:lnTo>
                  <a:lnTo>
                    <a:pt x="3237" y="16690"/>
                  </a:lnTo>
                  <a:lnTo>
                    <a:pt x="510" y="13963"/>
                  </a:lnTo>
                  <a:lnTo>
                    <a:pt x="14109" y="364"/>
                  </a:lnTo>
                  <a:lnTo>
                    <a:pt x="13927" y="182"/>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7" name="Google Shape;18267;p29"/>
            <p:cNvSpPr/>
            <p:nvPr/>
          </p:nvSpPr>
          <p:spPr>
            <a:xfrm>
              <a:off x="4539025" y="1468950"/>
              <a:ext cx="90025" cy="90000"/>
            </a:xfrm>
            <a:custGeom>
              <a:avLst/>
              <a:gdLst/>
              <a:ahLst/>
              <a:cxnLst/>
              <a:rect l="l" t="t" r="r" b="b"/>
              <a:pathLst>
                <a:path w="3601" h="3600" extrusionOk="0">
                  <a:moveTo>
                    <a:pt x="1" y="3600"/>
                  </a:moveTo>
                  <a:lnTo>
                    <a:pt x="1" y="3600"/>
                  </a:lnTo>
                  <a:lnTo>
                    <a:pt x="36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8" name="Google Shape;18268;p29"/>
            <p:cNvSpPr/>
            <p:nvPr/>
          </p:nvSpPr>
          <p:spPr>
            <a:xfrm>
              <a:off x="4286325" y="1290775"/>
              <a:ext cx="353625" cy="432725"/>
            </a:xfrm>
            <a:custGeom>
              <a:avLst/>
              <a:gdLst/>
              <a:ahLst/>
              <a:cxnLst/>
              <a:rect l="l" t="t" r="r" b="b"/>
              <a:pathLst>
                <a:path w="14145" h="17309" extrusionOk="0">
                  <a:moveTo>
                    <a:pt x="13781" y="0"/>
                  </a:moveTo>
                  <a:lnTo>
                    <a:pt x="0" y="13781"/>
                  </a:lnTo>
                  <a:lnTo>
                    <a:pt x="0" y="14109"/>
                  </a:lnTo>
                  <a:lnTo>
                    <a:pt x="3164" y="17308"/>
                  </a:lnTo>
                  <a:lnTo>
                    <a:pt x="3164" y="16945"/>
                  </a:lnTo>
                  <a:lnTo>
                    <a:pt x="6364" y="13781"/>
                  </a:lnTo>
                  <a:lnTo>
                    <a:pt x="9563" y="10545"/>
                  </a:lnTo>
                  <a:lnTo>
                    <a:pt x="3346" y="16763"/>
                  </a:lnTo>
                  <a:lnTo>
                    <a:pt x="509" y="13927"/>
                  </a:lnTo>
                  <a:lnTo>
                    <a:pt x="14145" y="328"/>
                  </a:lnTo>
                  <a:lnTo>
                    <a:pt x="13963" y="146"/>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9" name="Google Shape;18269;p29"/>
            <p:cNvSpPr/>
            <p:nvPr/>
          </p:nvSpPr>
          <p:spPr>
            <a:xfrm>
              <a:off x="4365400" y="1635300"/>
              <a:ext cx="344550" cy="352725"/>
            </a:xfrm>
            <a:custGeom>
              <a:avLst/>
              <a:gdLst/>
              <a:ahLst/>
              <a:cxnLst/>
              <a:rect l="l" t="t" r="r" b="b"/>
              <a:pathLst>
                <a:path w="13782" h="14109" extrusionOk="0">
                  <a:moveTo>
                    <a:pt x="3382" y="509"/>
                  </a:moveTo>
                  <a:lnTo>
                    <a:pt x="3382" y="510"/>
                  </a:lnTo>
                  <a:lnTo>
                    <a:pt x="13782" y="10945"/>
                  </a:lnTo>
                  <a:lnTo>
                    <a:pt x="3382" y="509"/>
                  </a:lnTo>
                  <a:close/>
                  <a:moveTo>
                    <a:pt x="3201" y="0"/>
                  </a:moveTo>
                  <a:lnTo>
                    <a:pt x="1" y="3164"/>
                  </a:lnTo>
                  <a:lnTo>
                    <a:pt x="1" y="3527"/>
                  </a:lnTo>
                  <a:lnTo>
                    <a:pt x="10618" y="14108"/>
                  </a:lnTo>
                  <a:lnTo>
                    <a:pt x="10800" y="13927"/>
                  </a:lnTo>
                  <a:lnTo>
                    <a:pt x="10982" y="13781"/>
                  </a:lnTo>
                  <a:lnTo>
                    <a:pt x="546" y="3346"/>
                  </a:lnTo>
                  <a:lnTo>
                    <a:pt x="3382" y="510"/>
                  </a:lnTo>
                  <a:lnTo>
                    <a:pt x="3201" y="328"/>
                  </a:lnTo>
                  <a:lnTo>
                    <a:pt x="32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0" name="Google Shape;18270;p29"/>
            <p:cNvSpPr/>
            <p:nvPr/>
          </p:nvSpPr>
          <p:spPr>
            <a:xfrm>
              <a:off x="4537200" y="1574400"/>
              <a:ext cx="253650" cy="253625"/>
            </a:xfrm>
            <a:custGeom>
              <a:avLst/>
              <a:gdLst/>
              <a:ahLst/>
              <a:cxnLst/>
              <a:rect l="l" t="t" r="r" b="b"/>
              <a:pathLst>
                <a:path w="10146" h="10145" extrusionOk="0">
                  <a:moveTo>
                    <a:pt x="10146" y="10145"/>
                  </a:moveTo>
                  <a:lnTo>
                    <a:pt x="2764" y="2764"/>
                  </a:lnTo>
                  <a:lnTo>
                    <a:pt x="2764" y="2764"/>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1" name="Google Shape;18271;p29"/>
            <p:cNvSpPr/>
            <p:nvPr/>
          </p:nvSpPr>
          <p:spPr>
            <a:xfrm>
              <a:off x="4445400" y="1554400"/>
              <a:ext cx="273650" cy="354550"/>
            </a:xfrm>
            <a:custGeom>
              <a:avLst/>
              <a:gdLst/>
              <a:ahLst/>
              <a:cxnLst/>
              <a:rect l="l" t="t" r="r" b="b"/>
              <a:pathLst>
                <a:path w="10946" h="14182" extrusionOk="0">
                  <a:moveTo>
                    <a:pt x="3200" y="0"/>
                  </a:moveTo>
                  <a:lnTo>
                    <a:pt x="1" y="3236"/>
                  </a:lnTo>
                  <a:lnTo>
                    <a:pt x="1" y="3564"/>
                  </a:lnTo>
                  <a:lnTo>
                    <a:pt x="10582" y="14181"/>
                  </a:lnTo>
                  <a:lnTo>
                    <a:pt x="10763" y="13999"/>
                  </a:lnTo>
                  <a:lnTo>
                    <a:pt x="10945" y="13817"/>
                  </a:lnTo>
                  <a:lnTo>
                    <a:pt x="510" y="3382"/>
                  </a:lnTo>
                  <a:lnTo>
                    <a:pt x="3382" y="546"/>
                  </a:lnTo>
                  <a:lnTo>
                    <a:pt x="3200" y="364"/>
                  </a:lnTo>
                  <a:lnTo>
                    <a:pt x="3200" y="182"/>
                  </a:lnTo>
                  <a:lnTo>
                    <a:pt x="3128" y="182"/>
                  </a:lnTo>
                  <a:lnTo>
                    <a:pt x="3200" y="109"/>
                  </a:lnTo>
                  <a:lnTo>
                    <a:pt x="3200" y="36"/>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2" name="Google Shape;18272;p29"/>
            <p:cNvSpPr/>
            <p:nvPr/>
          </p:nvSpPr>
          <p:spPr>
            <a:xfrm>
              <a:off x="4525400" y="1369850"/>
              <a:ext cx="265450" cy="273650"/>
            </a:xfrm>
            <a:custGeom>
              <a:avLst/>
              <a:gdLst/>
              <a:ahLst/>
              <a:cxnLst/>
              <a:rect l="l" t="t" r="r" b="b"/>
              <a:pathLst>
                <a:path w="10618" h="10946" extrusionOk="0">
                  <a:moveTo>
                    <a:pt x="10618" y="3237"/>
                  </a:moveTo>
                  <a:lnTo>
                    <a:pt x="9891" y="3964"/>
                  </a:lnTo>
                  <a:lnTo>
                    <a:pt x="10618" y="3237"/>
                  </a:lnTo>
                  <a:close/>
                  <a:moveTo>
                    <a:pt x="9891" y="3964"/>
                  </a:moveTo>
                  <a:lnTo>
                    <a:pt x="6436" y="7418"/>
                  </a:lnTo>
                  <a:lnTo>
                    <a:pt x="9891" y="3964"/>
                  </a:lnTo>
                  <a:close/>
                  <a:moveTo>
                    <a:pt x="6436" y="7418"/>
                  </a:moveTo>
                  <a:lnTo>
                    <a:pt x="6400" y="7455"/>
                  </a:lnTo>
                  <a:lnTo>
                    <a:pt x="6436" y="7418"/>
                  </a:lnTo>
                  <a:close/>
                  <a:moveTo>
                    <a:pt x="6400" y="7455"/>
                  </a:moveTo>
                  <a:lnTo>
                    <a:pt x="6145" y="7709"/>
                  </a:lnTo>
                  <a:lnTo>
                    <a:pt x="6400" y="7455"/>
                  </a:lnTo>
                  <a:close/>
                  <a:moveTo>
                    <a:pt x="6145" y="7709"/>
                  </a:moveTo>
                  <a:lnTo>
                    <a:pt x="5927" y="7928"/>
                  </a:lnTo>
                  <a:lnTo>
                    <a:pt x="6145" y="7709"/>
                  </a:lnTo>
                  <a:close/>
                  <a:moveTo>
                    <a:pt x="5927" y="7928"/>
                  </a:moveTo>
                  <a:lnTo>
                    <a:pt x="5673" y="8182"/>
                  </a:lnTo>
                  <a:lnTo>
                    <a:pt x="5927" y="7928"/>
                  </a:lnTo>
                  <a:close/>
                  <a:moveTo>
                    <a:pt x="7382" y="1"/>
                  </a:moveTo>
                  <a:lnTo>
                    <a:pt x="0" y="7382"/>
                  </a:lnTo>
                  <a:lnTo>
                    <a:pt x="0" y="7418"/>
                  </a:lnTo>
                  <a:lnTo>
                    <a:pt x="37" y="7455"/>
                  </a:lnTo>
                  <a:lnTo>
                    <a:pt x="182" y="7309"/>
                  </a:lnTo>
                  <a:lnTo>
                    <a:pt x="328" y="7564"/>
                  </a:lnTo>
                  <a:lnTo>
                    <a:pt x="400" y="7709"/>
                  </a:lnTo>
                  <a:lnTo>
                    <a:pt x="182" y="7637"/>
                  </a:lnTo>
                  <a:lnTo>
                    <a:pt x="0" y="7564"/>
                  </a:lnTo>
                  <a:lnTo>
                    <a:pt x="0" y="7746"/>
                  </a:lnTo>
                  <a:lnTo>
                    <a:pt x="182" y="7928"/>
                  </a:lnTo>
                  <a:lnTo>
                    <a:pt x="473" y="8182"/>
                  </a:lnTo>
                  <a:lnTo>
                    <a:pt x="3236" y="10946"/>
                  </a:lnTo>
                  <a:lnTo>
                    <a:pt x="3236" y="10618"/>
                  </a:lnTo>
                  <a:lnTo>
                    <a:pt x="5673" y="8182"/>
                  </a:lnTo>
                  <a:lnTo>
                    <a:pt x="3418" y="10436"/>
                  </a:lnTo>
                  <a:lnTo>
                    <a:pt x="546" y="7564"/>
                  </a:lnTo>
                  <a:lnTo>
                    <a:pt x="4145" y="3964"/>
                  </a:lnTo>
                  <a:lnTo>
                    <a:pt x="7745" y="364"/>
                  </a:lnTo>
                  <a:lnTo>
                    <a:pt x="7563" y="183"/>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3" name="Google Shape;18273;p29"/>
            <p:cNvSpPr/>
            <p:nvPr/>
          </p:nvSpPr>
          <p:spPr>
            <a:xfrm>
              <a:off x="4525400" y="1555300"/>
              <a:ext cx="925" cy="1850"/>
            </a:xfrm>
            <a:custGeom>
              <a:avLst/>
              <a:gdLst/>
              <a:ahLst/>
              <a:cxnLst/>
              <a:rect l="l" t="t" r="r" b="b"/>
              <a:pathLst>
                <a:path w="37" h="74" extrusionOk="0">
                  <a:moveTo>
                    <a:pt x="0" y="0"/>
                  </a:moveTo>
                  <a:lnTo>
                    <a:pt x="0" y="73"/>
                  </a:lnTo>
                  <a:lnTo>
                    <a:pt x="37" y="37"/>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4" name="Google Shape;18274;p29"/>
            <p:cNvSpPr/>
            <p:nvPr/>
          </p:nvSpPr>
          <p:spPr>
            <a:xfrm>
              <a:off x="4523575" y="1552575"/>
              <a:ext cx="11850" cy="10025"/>
            </a:xfrm>
            <a:custGeom>
              <a:avLst/>
              <a:gdLst/>
              <a:ahLst/>
              <a:cxnLst/>
              <a:rect l="l" t="t" r="r" b="b"/>
              <a:pathLst>
                <a:path w="474" h="401" extrusionOk="0">
                  <a:moveTo>
                    <a:pt x="255" y="0"/>
                  </a:moveTo>
                  <a:lnTo>
                    <a:pt x="110" y="146"/>
                  </a:lnTo>
                  <a:lnTo>
                    <a:pt x="73" y="182"/>
                  </a:lnTo>
                  <a:lnTo>
                    <a:pt x="1" y="255"/>
                  </a:lnTo>
                  <a:lnTo>
                    <a:pt x="73" y="255"/>
                  </a:lnTo>
                  <a:lnTo>
                    <a:pt x="255" y="328"/>
                  </a:lnTo>
                  <a:lnTo>
                    <a:pt x="473" y="400"/>
                  </a:lnTo>
                  <a:lnTo>
                    <a:pt x="401" y="255"/>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5" name="Google Shape;18275;p29"/>
            <p:cNvSpPr/>
            <p:nvPr/>
          </p:nvSpPr>
          <p:spPr>
            <a:xfrm>
              <a:off x="4799925" y="1545300"/>
              <a:ext cx="180000" cy="180025"/>
            </a:xfrm>
            <a:custGeom>
              <a:avLst/>
              <a:gdLst/>
              <a:ahLst/>
              <a:cxnLst/>
              <a:rect l="l" t="t" r="r" b="b"/>
              <a:pathLst>
                <a:path w="7200" h="7201" extrusionOk="0">
                  <a:moveTo>
                    <a:pt x="3418" y="1"/>
                  </a:moveTo>
                  <a:lnTo>
                    <a:pt x="0" y="3418"/>
                  </a:lnTo>
                  <a:lnTo>
                    <a:pt x="3746" y="7200"/>
                  </a:lnTo>
                  <a:lnTo>
                    <a:pt x="7200" y="3746"/>
                  </a:lnTo>
                  <a:lnTo>
                    <a:pt x="4800" y="1382"/>
                  </a:lnTo>
                  <a:lnTo>
                    <a:pt x="3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6" name="Google Shape;18276;p29"/>
            <p:cNvSpPr/>
            <p:nvPr/>
          </p:nvSpPr>
          <p:spPr>
            <a:xfrm>
              <a:off x="4997175" y="1544400"/>
              <a:ext cx="180025" cy="180925"/>
            </a:xfrm>
            <a:custGeom>
              <a:avLst/>
              <a:gdLst/>
              <a:ahLst/>
              <a:cxnLst/>
              <a:rect l="l" t="t" r="r" b="b"/>
              <a:pathLst>
                <a:path w="7201" h="7237" extrusionOk="0">
                  <a:moveTo>
                    <a:pt x="3782" y="0"/>
                  </a:moveTo>
                  <a:lnTo>
                    <a:pt x="1" y="3782"/>
                  </a:lnTo>
                  <a:lnTo>
                    <a:pt x="2401" y="6182"/>
                  </a:lnTo>
                  <a:lnTo>
                    <a:pt x="3419" y="7236"/>
                  </a:lnTo>
                  <a:lnTo>
                    <a:pt x="7200" y="3454"/>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7" name="Google Shape;18277;p29"/>
            <p:cNvSpPr/>
            <p:nvPr/>
          </p:nvSpPr>
          <p:spPr>
            <a:xfrm>
              <a:off x="4902650" y="1648025"/>
              <a:ext cx="171825" cy="171825"/>
            </a:xfrm>
            <a:custGeom>
              <a:avLst/>
              <a:gdLst/>
              <a:ahLst/>
              <a:cxnLst/>
              <a:rect l="l" t="t" r="r" b="b"/>
              <a:pathLst>
                <a:path w="6873" h="6873" extrusionOk="0">
                  <a:moveTo>
                    <a:pt x="3418" y="0"/>
                  </a:moveTo>
                  <a:lnTo>
                    <a:pt x="1018" y="2400"/>
                  </a:lnTo>
                  <a:lnTo>
                    <a:pt x="0" y="3418"/>
                  </a:lnTo>
                  <a:lnTo>
                    <a:pt x="3418" y="6873"/>
                  </a:lnTo>
                  <a:lnTo>
                    <a:pt x="6872"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8" name="Google Shape;18278;p29"/>
            <p:cNvSpPr/>
            <p:nvPr/>
          </p:nvSpPr>
          <p:spPr>
            <a:xfrm>
              <a:off x="4893550" y="1441675"/>
              <a:ext cx="189100" cy="189100"/>
            </a:xfrm>
            <a:custGeom>
              <a:avLst/>
              <a:gdLst/>
              <a:ahLst/>
              <a:cxnLst/>
              <a:rect l="l" t="t" r="r" b="b"/>
              <a:pathLst>
                <a:path w="7564" h="7564" extrusionOk="0">
                  <a:moveTo>
                    <a:pt x="3782" y="0"/>
                  </a:moveTo>
                  <a:lnTo>
                    <a:pt x="1" y="3782"/>
                  </a:lnTo>
                  <a:lnTo>
                    <a:pt x="1455" y="5200"/>
                  </a:lnTo>
                  <a:lnTo>
                    <a:pt x="3782" y="7563"/>
                  </a:lnTo>
                  <a:lnTo>
                    <a:pt x="6218" y="5127"/>
                  </a:lnTo>
                  <a:lnTo>
                    <a:pt x="7564" y="3782"/>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9" name="Google Shape;18279;p29"/>
            <p:cNvSpPr/>
            <p:nvPr/>
          </p:nvSpPr>
          <p:spPr>
            <a:xfrm>
              <a:off x="4606300" y="1450750"/>
              <a:ext cx="313650" cy="377275"/>
            </a:xfrm>
            <a:custGeom>
              <a:avLst/>
              <a:gdLst/>
              <a:ahLst/>
              <a:cxnLst/>
              <a:rect l="l" t="t" r="r" b="b"/>
              <a:pathLst>
                <a:path w="12546" h="15091" extrusionOk="0">
                  <a:moveTo>
                    <a:pt x="7745" y="328"/>
                  </a:moveTo>
                  <a:lnTo>
                    <a:pt x="7745" y="329"/>
                  </a:lnTo>
                  <a:lnTo>
                    <a:pt x="8143" y="730"/>
                  </a:lnTo>
                  <a:lnTo>
                    <a:pt x="7745" y="328"/>
                  </a:lnTo>
                  <a:close/>
                  <a:moveTo>
                    <a:pt x="8143" y="730"/>
                  </a:moveTo>
                  <a:lnTo>
                    <a:pt x="11163" y="3783"/>
                  </a:lnTo>
                  <a:lnTo>
                    <a:pt x="12545" y="5164"/>
                  </a:lnTo>
                  <a:lnTo>
                    <a:pt x="8143" y="730"/>
                  </a:lnTo>
                  <a:close/>
                  <a:moveTo>
                    <a:pt x="7382" y="1"/>
                  </a:moveTo>
                  <a:lnTo>
                    <a:pt x="0" y="7382"/>
                  </a:lnTo>
                  <a:lnTo>
                    <a:pt x="0" y="7710"/>
                  </a:lnTo>
                  <a:lnTo>
                    <a:pt x="7382" y="15091"/>
                  </a:lnTo>
                  <a:lnTo>
                    <a:pt x="7745" y="14764"/>
                  </a:lnTo>
                  <a:lnTo>
                    <a:pt x="509" y="7528"/>
                  </a:lnTo>
                  <a:lnTo>
                    <a:pt x="7745" y="329"/>
                  </a:lnTo>
                  <a:lnTo>
                    <a:pt x="7564" y="146"/>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0" name="Google Shape;18280;p29"/>
            <p:cNvSpPr/>
            <p:nvPr/>
          </p:nvSpPr>
          <p:spPr>
            <a:xfrm>
              <a:off x="4928100" y="1648025"/>
              <a:ext cx="60025" cy="60025"/>
            </a:xfrm>
            <a:custGeom>
              <a:avLst/>
              <a:gdLst/>
              <a:ahLst/>
              <a:cxnLst/>
              <a:rect l="l" t="t" r="r" b="b"/>
              <a:pathLst>
                <a:path w="2401" h="2401" extrusionOk="0">
                  <a:moveTo>
                    <a:pt x="2400" y="0"/>
                  </a:moveTo>
                  <a:lnTo>
                    <a:pt x="0"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1" name="Google Shape;18281;p29"/>
            <p:cNvSpPr/>
            <p:nvPr/>
          </p:nvSpPr>
          <p:spPr>
            <a:xfrm>
              <a:off x="4929925" y="1571650"/>
              <a:ext cx="58200" cy="59125"/>
            </a:xfrm>
            <a:custGeom>
              <a:avLst/>
              <a:gdLst/>
              <a:ahLst/>
              <a:cxnLst/>
              <a:rect l="l" t="t" r="r" b="b"/>
              <a:pathLst>
                <a:path w="2328" h="2365" extrusionOk="0">
                  <a:moveTo>
                    <a:pt x="0" y="1"/>
                  </a:moveTo>
                  <a:lnTo>
                    <a:pt x="2327" y="2364"/>
                  </a:lnTo>
                  <a:lnTo>
                    <a:pt x="2327"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2" name="Google Shape;18282;p29"/>
            <p:cNvSpPr/>
            <p:nvPr/>
          </p:nvSpPr>
          <p:spPr>
            <a:xfrm>
              <a:off x="5514425" y="1032600"/>
              <a:ext cx="683600" cy="696350"/>
            </a:xfrm>
            <a:custGeom>
              <a:avLst/>
              <a:gdLst/>
              <a:ahLst/>
              <a:cxnLst/>
              <a:rect l="l" t="t" r="r" b="b"/>
              <a:pathLst>
                <a:path w="27344" h="27854" extrusionOk="0">
                  <a:moveTo>
                    <a:pt x="0" y="3564"/>
                  </a:moveTo>
                  <a:lnTo>
                    <a:pt x="17796" y="21333"/>
                  </a:lnTo>
                  <a:lnTo>
                    <a:pt x="17796" y="21333"/>
                  </a:lnTo>
                  <a:lnTo>
                    <a:pt x="16872" y="20399"/>
                  </a:lnTo>
                  <a:lnTo>
                    <a:pt x="0" y="3564"/>
                  </a:lnTo>
                  <a:close/>
                  <a:moveTo>
                    <a:pt x="3236" y="1"/>
                  </a:moveTo>
                  <a:lnTo>
                    <a:pt x="3236" y="328"/>
                  </a:lnTo>
                  <a:lnTo>
                    <a:pt x="3055" y="510"/>
                  </a:lnTo>
                  <a:lnTo>
                    <a:pt x="26653" y="24108"/>
                  </a:lnTo>
                  <a:lnTo>
                    <a:pt x="26835" y="24254"/>
                  </a:lnTo>
                  <a:lnTo>
                    <a:pt x="26653" y="24436"/>
                  </a:lnTo>
                  <a:lnTo>
                    <a:pt x="23781" y="27308"/>
                  </a:lnTo>
                  <a:lnTo>
                    <a:pt x="17796" y="21333"/>
                  </a:lnTo>
                  <a:lnTo>
                    <a:pt x="17796" y="21333"/>
                  </a:lnTo>
                  <a:lnTo>
                    <a:pt x="20544" y="24108"/>
                  </a:lnTo>
                  <a:lnTo>
                    <a:pt x="23962" y="27490"/>
                  </a:lnTo>
                  <a:lnTo>
                    <a:pt x="23962" y="27853"/>
                  </a:lnTo>
                  <a:lnTo>
                    <a:pt x="27017" y="24799"/>
                  </a:lnTo>
                  <a:lnTo>
                    <a:pt x="27344" y="24436"/>
                  </a:lnTo>
                  <a:lnTo>
                    <a:pt x="27344" y="24108"/>
                  </a:lnTo>
                  <a:lnTo>
                    <a:pt x="23962" y="20690"/>
                  </a:lnTo>
                  <a:lnTo>
                    <a:pt x="32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3" name="Google Shape;18283;p29"/>
            <p:cNvSpPr/>
            <p:nvPr/>
          </p:nvSpPr>
          <p:spPr>
            <a:xfrm>
              <a:off x="5590775" y="1635300"/>
              <a:ext cx="522725" cy="610900"/>
            </a:xfrm>
            <a:custGeom>
              <a:avLst/>
              <a:gdLst/>
              <a:ahLst/>
              <a:cxnLst/>
              <a:rect l="l" t="t" r="r" b="b"/>
              <a:pathLst>
                <a:path w="20909" h="24436" extrusionOk="0">
                  <a:moveTo>
                    <a:pt x="17490" y="0"/>
                  </a:moveTo>
                  <a:lnTo>
                    <a:pt x="17490" y="328"/>
                  </a:lnTo>
                  <a:lnTo>
                    <a:pt x="17309" y="509"/>
                  </a:lnTo>
                  <a:lnTo>
                    <a:pt x="20363" y="3564"/>
                  </a:lnTo>
                  <a:lnTo>
                    <a:pt x="1" y="23926"/>
                  </a:lnTo>
                  <a:lnTo>
                    <a:pt x="182" y="24108"/>
                  </a:lnTo>
                  <a:lnTo>
                    <a:pt x="182" y="24435"/>
                  </a:lnTo>
                  <a:lnTo>
                    <a:pt x="20908" y="3745"/>
                  </a:lnTo>
                  <a:lnTo>
                    <a:pt x="20908" y="3382"/>
                  </a:lnTo>
                  <a:lnTo>
                    <a:pt x="174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4" name="Google Shape;18284;p29"/>
            <p:cNvSpPr/>
            <p:nvPr/>
          </p:nvSpPr>
          <p:spPr>
            <a:xfrm>
              <a:off x="5422600" y="1542575"/>
              <a:ext cx="605450" cy="614525"/>
            </a:xfrm>
            <a:custGeom>
              <a:avLst/>
              <a:gdLst/>
              <a:ahLst/>
              <a:cxnLst/>
              <a:rect l="l" t="t" r="r" b="b"/>
              <a:pathLst>
                <a:path w="24218" h="24581" extrusionOk="0">
                  <a:moveTo>
                    <a:pt x="20545" y="0"/>
                  </a:moveTo>
                  <a:lnTo>
                    <a:pt x="20545" y="364"/>
                  </a:lnTo>
                  <a:lnTo>
                    <a:pt x="16836" y="4037"/>
                  </a:lnTo>
                  <a:lnTo>
                    <a:pt x="13782" y="7091"/>
                  </a:lnTo>
                  <a:lnTo>
                    <a:pt x="1" y="20872"/>
                  </a:lnTo>
                  <a:lnTo>
                    <a:pt x="20363" y="546"/>
                  </a:lnTo>
                  <a:lnTo>
                    <a:pt x="23708" y="3855"/>
                  </a:lnTo>
                  <a:lnTo>
                    <a:pt x="3346" y="24217"/>
                  </a:lnTo>
                  <a:lnTo>
                    <a:pt x="3528" y="24399"/>
                  </a:lnTo>
                  <a:lnTo>
                    <a:pt x="3673" y="24581"/>
                  </a:lnTo>
                  <a:lnTo>
                    <a:pt x="24217" y="4037"/>
                  </a:lnTo>
                  <a:lnTo>
                    <a:pt x="24217" y="3709"/>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5" name="Google Shape;18285;p29"/>
            <p:cNvSpPr/>
            <p:nvPr/>
          </p:nvSpPr>
          <p:spPr>
            <a:xfrm>
              <a:off x="5422600" y="1121700"/>
              <a:ext cx="513625" cy="521800"/>
            </a:xfrm>
            <a:custGeom>
              <a:avLst/>
              <a:gdLst/>
              <a:ahLst/>
              <a:cxnLst/>
              <a:rect l="l" t="t" r="r" b="b"/>
              <a:pathLst>
                <a:path w="20545" h="20872" extrusionOk="0">
                  <a:moveTo>
                    <a:pt x="1" y="3673"/>
                  </a:moveTo>
                  <a:lnTo>
                    <a:pt x="16654" y="20362"/>
                  </a:lnTo>
                  <a:lnTo>
                    <a:pt x="16654" y="20362"/>
                  </a:lnTo>
                  <a:lnTo>
                    <a:pt x="1" y="3673"/>
                  </a:lnTo>
                  <a:close/>
                  <a:moveTo>
                    <a:pt x="3673" y="0"/>
                  </a:moveTo>
                  <a:lnTo>
                    <a:pt x="3528" y="182"/>
                  </a:lnTo>
                  <a:lnTo>
                    <a:pt x="3346" y="364"/>
                  </a:lnTo>
                  <a:lnTo>
                    <a:pt x="19999" y="17017"/>
                  </a:lnTo>
                  <a:lnTo>
                    <a:pt x="16654" y="20362"/>
                  </a:lnTo>
                  <a:lnTo>
                    <a:pt x="16836" y="20544"/>
                  </a:lnTo>
                  <a:lnTo>
                    <a:pt x="16836" y="20872"/>
                  </a:lnTo>
                  <a:lnTo>
                    <a:pt x="20545" y="17199"/>
                  </a:lnTo>
                  <a:lnTo>
                    <a:pt x="20545" y="16835"/>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6" name="Google Shape;18286;p29"/>
            <p:cNvSpPr/>
            <p:nvPr/>
          </p:nvSpPr>
          <p:spPr>
            <a:xfrm>
              <a:off x="5346250" y="1213500"/>
              <a:ext cx="497275" cy="506350"/>
            </a:xfrm>
            <a:custGeom>
              <a:avLst/>
              <a:gdLst/>
              <a:ahLst/>
              <a:cxnLst/>
              <a:rect l="l" t="t" r="r" b="b"/>
              <a:pathLst>
                <a:path w="19891" h="20254" extrusionOk="0">
                  <a:moveTo>
                    <a:pt x="0" y="3091"/>
                  </a:moveTo>
                  <a:lnTo>
                    <a:pt x="10582" y="13672"/>
                  </a:lnTo>
                  <a:lnTo>
                    <a:pt x="12714" y="15804"/>
                  </a:lnTo>
                  <a:lnTo>
                    <a:pt x="0" y="3091"/>
                  </a:lnTo>
                  <a:close/>
                  <a:moveTo>
                    <a:pt x="3055" y="1"/>
                  </a:moveTo>
                  <a:lnTo>
                    <a:pt x="2873" y="182"/>
                  </a:lnTo>
                  <a:lnTo>
                    <a:pt x="2691" y="364"/>
                  </a:lnTo>
                  <a:lnTo>
                    <a:pt x="19381" y="17018"/>
                  </a:lnTo>
                  <a:lnTo>
                    <a:pt x="16654" y="19745"/>
                  </a:lnTo>
                  <a:lnTo>
                    <a:pt x="16836" y="19927"/>
                  </a:lnTo>
                  <a:lnTo>
                    <a:pt x="16836" y="20254"/>
                  </a:lnTo>
                  <a:lnTo>
                    <a:pt x="19890" y="17200"/>
                  </a:lnTo>
                  <a:lnTo>
                    <a:pt x="19890" y="16872"/>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7" name="Google Shape;18287;p29"/>
            <p:cNvSpPr/>
            <p:nvPr/>
          </p:nvSpPr>
          <p:spPr>
            <a:xfrm>
              <a:off x="5413525" y="1635300"/>
              <a:ext cx="353625" cy="429075"/>
            </a:xfrm>
            <a:custGeom>
              <a:avLst/>
              <a:gdLst/>
              <a:ahLst/>
              <a:cxnLst/>
              <a:rect l="l" t="t" r="r" b="b"/>
              <a:pathLst>
                <a:path w="14145" h="17163" extrusionOk="0">
                  <a:moveTo>
                    <a:pt x="11090" y="0"/>
                  </a:moveTo>
                  <a:lnTo>
                    <a:pt x="11090" y="328"/>
                  </a:lnTo>
                  <a:lnTo>
                    <a:pt x="10909" y="509"/>
                  </a:lnTo>
                  <a:lnTo>
                    <a:pt x="13636" y="3236"/>
                  </a:lnTo>
                  <a:lnTo>
                    <a:pt x="0" y="16836"/>
                  </a:lnTo>
                  <a:lnTo>
                    <a:pt x="182" y="17017"/>
                  </a:lnTo>
                  <a:lnTo>
                    <a:pt x="364" y="17163"/>
                  </a:lnTo>
                  <a:lnTo>
                    <a:pt x="14145" y="3382"/>
                  </a:lnTo>
                  <a:lnTo>
                    <a:pt x="14145" y="3055"/>
                  </a:lnTo>
                  <a:lnTo>
                    <a:pt x="110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8" name="Google Shape;18288;p29"/>
            <p:cNvSpPr/>
            <p:nvPr/>
          </p:nvSpPr>
          <p:spPr>
            <a:xfrm>
              <a:off x="5348075" y="1719825"/>
              <a:ext cx="90000" cy="90025"/>
            </a:xfrm>
            <a:custGeom>
              <a:avLst/>
              <a:gdLst/>
              <a:ahLst/>
              <a:cxnLst/>
              <a:rect l="l" t="t" r="r" b="b"/>
              <a:pathLst>
                <a:path w="3600" h="3601" extrusionOk="0">
                  <a:moveTo>
                    <a:pt x="3600" y="1"/>
                  </a:moveTo>
                  <a:lnTo>
                    <a:pt x="3600" y="1"/>
                  </a:lnTo>
                  <a:lnTo>
                    <a:pt x="0" y="36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9" name="Google Shape;18289;p29"/>
            <p:cNvSpPr/>
            <p:nvPr/>
          </p:nvSpPr>
          <p:spPr>
            <a:xfrm>
              <a:off x="5337150" y="1555300"/>
              <a:ext cx="353650" cy="432725"/>
            </a:xfrm>
            <a:custGeom>
              <a:avLst/>
              <a:gdLst/>
              <a:ahLst/>
              <a:cxnLst/>
              <a:rect l="l" t="t" r="r" b="b"/>
              <a:pathLst>
                <a:path w="14146" h="17309" extrusionOk="0">
                  <a:moveTo>
                    <a:pt x="10946" y="0"/>
                  </a:moveTo>
                  <a:lnTo>
                    <a:pt x="10946" y="364"/>
                  </a:lnTo>
                  <a:lnTo>
                    <a:pt x="7782" y="3528"/>
                  </a:lnTo>
                  <a:lnTo>
                    <a:pt x="4546" y="6764"/>
                  </a:lnTo>
                  <a:lnTo>
                    <a:pt x="10800" y="546"/>
                  </a:lnTo>
                  <a:lnTo>
                    <a:pt x="13600" y="3346"/>
                  </a:lnTo>
                  <a:lnTo>
                    <a:pt x="1" y="16981"/>
                  </a:lnTo>
                  <a:lnTo>
                    <a:pt x="183" y="17127"/>
                  </a:lnTo>
                  <a:lnTo>
                    <a:pt x="364" y="17308"/>
                  </a:lnTo>
                  <a:lnTo>
                    <a:pt x="14145" y="3528"/>
                  </a:lnTo>
                  <a:lnTo>
                    <a:pt x="14145" y="3200"/>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0" name="Google Shape;18290;p29"/>
            <p:cNvSpPr/>
            <p:nvPr/>
          </p:nvSpPr>
          <p:spPr>
            <a:xfrm>
              <a:off x="5337150" y="1290775"/>
              <a:ext cx="273650" cy="352725"/>
            </a:xfrm>
            <a:custGeom>
              <a:avLst/>
              <a:gdLst/>
              <a:ahLst/>
              <a:cxnLst/>
              <a:rect l="l" t="t" r="r" b="b"/>
              <a:pathLst>
                <a:path w="10946" h="14109" extrusionOk="0">
                  <a:moveTo>
                    <a:pt x="364" y="0"/>
                  </a:moveTo>
                  <a:lnTo>
                    <a:pt x="183" y="146"/>
                  </a:lnTo>
                  <a:lnTo>
                    <a:pt x="1" y="328"/>
                  </a:lnTo>
                  <a:lnTo>
                    <a:pt x="10437" y="10763"/>
                  </a:lnTo>
                  <a:lnTo>
                    <a:pt x="7600" y="13599"/>
                  </a:lnTo>
                  <a:lnTo>
                    <a:pt x="7782" y="13781"/>
                  </a:lnTo>
                  <a:lnTo>
                    <a:pt x="7782" y="14109"/>
                  </a:lnTo>
                  <a:lnTo>
                    <a:pt x="10946" y="10945"/>
                  </a:lnTo>
                  <a:lnTo>
                    <a:pt x="10946" y="10581"/>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1" name="Google Shape;18291;p29"/>
            <p:cNvSpPr/>
            <p:nvPr/>
          </p:nvSpPr>
          <p:spPr>
            <a:xfrm>
              <a:off x="5186250" y="1450750"/>
              <a:ext cx="253650" cy="252750"/>
            </a:xfrm>
            <a:custGeom>
              <a:avLst/>
              <a:gdLst/>
              <a:ahLst/>
              <a:cxnLst/>
              <a:rect l="l" t="t" r="r" b="b"/>
              <a:pathLst>
                <a:path w="10146" h="10110" extrusionOk="0">
                  <a:moveTo>
                    <a:pt x="1" y="1"/>
                  </a:moveTo>
                  <a:lnTo>
                    <a:pt x="7382" y="7382"/>
                  </a:lnTo>
                  <a:lnTo>
                    <a:pt x="10146" y="10109"/>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2" name="Google Shape;18292;p29"/>
            <p:cNvSpPr/>
            <p:nvPr/>
          </p:nvSpPr>
          <p:spPr>
            <a:xfrm>
              <a:off x="5258075" y="1369850"/>
              <a:ext cx="273650" cy="353650"/>
            </a:xfrm>
            <a:custGeom>
              <a:avLst/>
              <a:gdLst/>
              <a:ahLst/>
              <a:cxnLst/>
              <a:rect l="l" t="t" r="r" b="b"/>
              <a:pathLst>
                <a:path w="10946" h="14146" extrusionOk="0">
                  <a:moveTo>
                    <a:pt x="328" y="1"/>
                  </a:moveTo>
                  <a:lnTo>
                    <a:pt x="182" y="183"/>
                  </a:lnTo>
                  <a:lnTo>
                    <a:pt x="0" y="364"/>
                  </a:lnTo>
                  <a:lnTo>
                    <a:pt x="10400" y="10764"/>
                  </a:lnTo>
                  <a:lnTo>
                    <a:pt x="7564" y="13636"/>
                  </a:lnTo>
                  <a:lnTo>
                    <a:pt x="7709" y="13818"/>
                  </a:lnTo>
                  <a:lnTo>
                    <a:pt x="7745" y="13964"/>
                  </a:lnTo>
                  <a:lnTo>
                    <a:pt x="7782" y="14000"/>
                  </a:lnTo>
                  <a:lnTo>
                    <a:pt x="7745" y="14036"/>
                  </a:lnTo>
                  <a:lnTo>
                    <a:pt x="7745" y="14145"/>
                  </a:lnTo>
                  <a:lnTo>
                    <a:pt x="10945" y="10946"/>
                  </a:lnTo>
                  <a:lnTo>
                    <a:pt x="10945"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3" name="Google Shape;18293;p29"/>
            <p:cNvSpPr/>
            <p:nvPr/>
          </p:nvSpPr>
          <p:spPr>
            <a:xfrm>
              <a:off x="5258075" y="1635300"/>
              <a:ext cx="193650" cy="273650"/>
            </a:xfrm>
            <a:custGeom>
              <a:avLst/>
              <a:gdLst/>
              <a:ahLst/>
              <a:cxnLst/>
              <a:rect l="l" t="t" r="r" b="b"/>
              <a:pathLst>
                <a:path w="7746" h="10946" extrusionOk="0">
                  <a:moveTo>
                    <a:pt x="4509" y="0"/>
                  </a:moveTo>
                  <a:lnTo>
                    <a:pt x="4509" y="328"/>
                  </a:lnTo>
                  <a:lnTo>
                    <a:pt x="4327" y="509"/>
                  </a:lnTo>
                  <a:lnTo>
                    <a:pt x="7200" y="3382"/>
                  </a:lnTo>
                  <a:lnTo>
                    <a:pt x="3600" y="6982"/>
                  </a:lnTo>
                  <a:lnTo>
                    <a:pt x="0" y="10581"/>
                  </a:lnTo>
                  <a:lnTo>
                    <a:pt x="182" y="10763"/>
                  </a:lnTo>
                  <a:lnTo>
                    <a:pt x="328" y="10945"/>
                  </a:lnTo>
                  <a:lnTo>
                    <a:pt x="7709" y="3564"/>
                  </a:lnTo>
                  <a:lnTo>
                    <a:pt x="7745" y="3527"/>
                  </a:lnTo>
                  <a:lnTo>
                    <a:pt x="7673" y="3491"/>
                  </a:lnTo>
                  <a:lnTo>
                    <a:pt x="7564" y="3636"/>
                  </a:lnTo>
                  <a:lnTo>
                    <a:pt x="7418" y="3382"/>
                  </a:lnTo>
                  <a:lnTo>
                    <a:pt x="7345" y="3236"/>
                  </a:lnTo>
                  <a:lnTo>
                    <a:pt x="7345" y="3236"/>
                  </a:lnTo>
                  <a:lnTo>
                    <a:pt x="7564" y="3309"/>
                  </a:lnTo>
                  <a:lnTo>
                    <a:pt x="7745" y="3346"/>
                  </a:lnTo>
                  <a:lnTo>
                    <a:pt x="7709" y="3200"/>
                  </a:lnTo>
                  <a:lnTo>
                    <a:pt x="7564" y="3018"/>
                  </a:lnTo>
                  <a:lnTo>
                    <a:pt x="7273" y="2727"/>
                  </a:lnTo>
                  <a:lnTo>
                    <a:pt x="45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4" name="Google Shape;18294;p29"/>
            <p:cNvSpPr/>
            <p:nvPr/>
          </p:nvSpPr>
          <p:spPr>
            <a:xfrm>
              <a:off x="4988100" y="1648025"/>
              <a:ext cx="180925" cy="180000"/>
            </a:xfrm>
            <a:custGeom>
              <a:avLst/>
              <a:gdLst/>
              <a:ahLst/>
              <a:cxnLst/>
              <a:rect l="l" t="t" r="r" b="b"/>
              <a:pathLst>
                <a:path w="7237" h="7200" extrusionOk="0">
                  <a:moveTo>
                    <a:pt x="0" y="0"/>
                  </a:moveTo>
                  <a:lnTo>
                    <a:pt x="2364" y="2364"/>
                  </a:lnTo>
                  <a:lnTo>
                    <a:pt x="7236" y="7200"/>
                  </a:lnTo>
                  <a:lnTo>
                    <a:pt x="3454" y="3418"/>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5" name="Google Shape;18295;p29"/>
            <p:cNvSpPr/>
            <p:nvPr/>
          </p:nvSpPr>
          <p:spPr>
            <a:xfrm>
              <a:off x="5449875" y="1720750"/>
              <a:ext cx="1850" cy="2750"/>
            </a:xfrm>
            <a:custGeom>
              <a:avLst/>
              <a:gdLst/>
              <a:ahLst/>
              <a:cxnLst/>
              <a:rect l="l" t="t" r="r" b="b"/>
              <a:pathLst>
                <a:path w="74" h="110" extrusionOk="0">
                  <a:moveTo>
                    <a:pt x="73" y="0"/>
                  </a:moveTo>
                  <a:lnTo>
                    <a:pt x="1" y="73"/>
                  </a:lnTo>
                  <a:lnTo>
                    <a:pt x="73" y="109"/>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6" name="Google Shape;18296;p29"/>
            <p:cNvSpPr/>
            <p:nvPr/>
          </p:nvSpPr>
          <p:spPr>
            <a:xfrm>
              <a:off x="5441700" y="1716200"/>
              <a:ext cx="10925" cy="10025"/>
            </a:xfrm>
            <a:custGeom>
              <a:avLst/>
              <a:gdLst/>
              <a:ahLst/>
              <a:cxnLst/>
              <a:rect l="l" t="t" r="r" b="b"/>
              <a:pathLst>
                <a:path w="437" h="401" extrusionOk="0">
                  <a:moveTo>
                    <a:pt x="0" y="0"/>
                  </a:moveTo>
                  <a:lnTo>
                    <a:pt x="73" y="146"/>
                  </a:lnTo>
                  <a:lnTo>
                    <a:pt x="219" y="400"/>
                  </a:lnTo>
                  <a:lnTo>
                    <a:pt x="328" y="255"/>
                  </a:lnTo>
                  <a:lnTo>
                    <a:pt x="400" y="182"/>
                  </a:lnTo>
                  <a:lnTo>
                    <a:pt x="437" y="146"/>
                  </a:lnTo>
                  <a:lnTo>
                    <a:pt x="400" y="110"/>
                  </a:lnTo>
                  <a:lnTo>
                    <a:pt x="219" y="73"/>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7" name="Google Shape;18297;p29"/>
            <p:cNvSpPr/>
            <p:nvPr/>
          </p:nvSpPr>
          <p:spPr>
            <a:xfrm>
              <a:off x="5057175" y="1450750"/>
              <a:ext cx="313650" cy="377275"/>
            </a:xfrm>
            <a:custGeom>
              <a:avLst/>
              <a:gdLst/>
              <a:ahLst/>
              <a:cxnLst/>
              <a:rect l="l" t="t" r="r" b="b"/>
              <a:pathLst>
                <a:path w="12546" h="15091" extrusionOk="0">
                  <a:moveTo>
                    <a:pt x="1" y="9928"/>
                  </a:moveTo>
                  <a:lnTo>
                    <a:pt x="1019" y="10982"/>
                  </a:lnTo>
                  <a:lnTo>
                    <a:pt x="4800" y="14764"/>
                  </a:lnTo>
                  <a:lnTo>
                    <a:pt x="4818" y="14745"/>
                  </a:lnTo>
                  <a:lnTo>
                    <a:pt x="1" y="9928"/>
                  </a:lnTo>
                  <a:close/>
                  <a:moveTo>
                    <a:pt x="5164" y="1"/>
                  </a:moveTo>
                  <a:lnTo>
                    <a:pt x="4800" y="328"/>
                  </a:lnTo>
                  <a:lnTo>
                    <a:pt x="12000" y="7528"/>
                  </a:lnTo>
                  <a:lnTo>
                    <a:pt x="4818" y="14745"/>
                  </a:lnTo>
                  <a:lnTo>
                    <a:pt x="4982" y="14909"/>
                  </a:lnTo>
                  <a:lnTo>
                    <a:pt x="5164" y="15091"/>
                  </a:lnTo>
                  <a:lnTo>
                    <a:pt x="12545" y="7710"/>
                  </a:lnTo>
                  <a:lnTo>
                    <a:pt x="12545" y="7382"/>
                  </a:lnTo>
                  <a:lnTo>
                    <a:pt x="5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8" name="Google Shape;18298;p29"/>
            <p:cNvSpPr/>
            <p:nvPr/>
          </p:nvSpPr>
          <p:spPr>
            <a:xfrm>
              <a:off x="4988100" y="1569850"/>
              <a:ext cx="60925" cy="60925"/>
            </a:xfrm>
            <a:custGeom>
              <a:avLst/>
              <a:gdLst/>
              <a:ahLst/>
              <a:cxnLst/>
              <a:rect l="l" t="t" r="r" b="b"/>
              <a:pathLst>
                <a:path w="2437" h="2437" extrusionOk="0">
                  <a:moveTo>
                    <a:pt x="0" y="2436"/>
                  </a:moveTo>
                  <a:lnTo>
                    <a:pt x="0" y="2436"/>
                  </a:lnTo>
                  <a:lnTo>
                    <a:pt x="0" y="2436"/>
                  </a:lnTo>
                  <a:lnTo>
                    <a:pt x="24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9" name="Google Shape;18299;p29"/>
            <p:cNvSpPr/>
            <p:nvPr/>
          </p:nvSpPr>
          <p:spPr>
            <a:xfrm>
              <a:off x="4988100" y="1648025"/>
              <a:ext cx="59100" cy="59100"/>
            </a:xfrm>
            <a:custGeom>
              <a:avLst/>
              <a:gdLst/>
              <a:ahLst/>
              <a:cxnLst/>
              <a:rect l="l" t="t" r="r" b="b"/>
              <a:pathLst>
                <a:path w="2364" h="2364" extrusionOk="0">
                  <a:moveTo>
                    <a:pt x="2364" y="2364"/>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0" name="Google Shape;18300;p29"/>
            <p:cNvSpPr/>
            <p:nvPr/>
          </p:nvSpPr>
          <p:spPr>
            <a:xfrm>
              <a:off x="4385400" y="433550"/>
              <a:ext cx="691800" cy="691800"/>
            </a:xfrm>
            <a:custGeom>
              <a:avLst/>
              <a:gdLst/>
              <a:ahLst/>
              <a:cxnLst/>
              <a:rect l="l" t="t" r="r" b="b"/>
              <a:pathLst>
                <a:path w="27672" h="27672" extrusionOk="0">
                  <a:moveTo>
                    <a:pt x="27162" y="3418"/>
                  </a:moveTo>
                  <a:lnTo>
                    <a:pt x="23926" y="6618"/>
                  </a:lnTo>
                  <a:lnTo>
                    <a:pt x="20254" y="10291"/>
                  </a:lnTo>
                  <a:lnTo>
                    <a:pt x="3382" y="27163"/>
                  </a:lnTo>
                  <a:lnTo>
                    <a:pt x="3382" y="27163"/>
                  </a:lnTo>
                  <a:lnTo>
                    <a:pt x="3419" y="27199"/>
                  </a:lnTo>
                  <a:lnTo>
                    <a:pt x="27162" y="3419"/>
                  </a:lnTo>
                  <a:lnTo>
                    <a:pt x="27162" y="3418"/>
                  </a:lnTo>
                  <a:close/>
                  <a:moveTo>
                    <a:pt x="24435" y="1"/>
                  </a:moveTo>
                  <a:lnTo>
                    <a:pt x="21054" y="3382"/>
                  </a:lnTo>
                  <a:lnTo>
                    <a:pt x="364" y="24108"/>
                  </a:lnTo>
                  <a:lnTo>
                    <a:pt x="1" y="24472"/>
                  </a:lnTo>
                  <a:lnTo>
                    <a:pt x="3055" y="27490"/>
                  </a:lnTo>
                  <a:lnTo>
                    <a:pt x="3237" y="27672"/>
                  </a:lnTo>
                  <a:lnTo>
                    <a:pt x="3237" y="27308"/>
                  </a:lnTo>
                  <a:lnTo>
                    <a:pt x="3382" y="27163"/>
                  </a:lnTo>
                  <a:lnTo>
                    <a:pt x="3382" y="27163"/>
                  </a:lnTo>
                  <a:lnTo>
                    <a:pt x="364" y="24145"/>
                  </a:lnTo>
                  <a:lnTo>
                    <a:pt x="24108" y="364"/>
                  </a:lnTo>
                  <a:lnTo>
                    <a:pt x="27162" y="3418"/>
                  </a:lnTo>
                  <a:lnTo>
                    <a:pt x="27344" y="3237"/>
                  </a:lnTo>
                  <a:lnTo>
                    <a:pt x="27672" y="3237"/>
                  </a:lnTo>
                  <a:lnTo>
                    <a:pt x="2443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1" name="Google Shape;18301;p29"/>
            <p:cNvSpPr/>
            <p:nvPr/>
          </p:nvSpPr>
          <p:spPr>
            <a:xfrm>
              <a:off x="4984450" y="514450"/>
              <a:ext cx="610900" cy="611800"/>
            </a:xfrm>
            <a:custGeom>
              <a:avLst/>
              <a:gdLst/>
              <a:ahLst/>
              <a:cxnLst/>
              <a:rect l="l" t="t" r="r" b="b"/>
              <a:pathLst>
                <a:path w="24436" h="24472" extrusionOk="0">
                  <a:moveTo>
                    <a:pt x="3382" y="1"/>
                  </a:moveTo>
                  <a:lnTo>
                    <a:pt x="1" y="3382"/>
                  </a:lnTo>
                  <a:lnTo>
                    <a:pt x="328" y="3382"/>
                  </a:lnTo>
                  <a:lnTo>
                    <a:pt x="510" y="3564"/>
                  </a:lnTo>
                  <a:lnTo>
                    <a:pt x="3564" y="510"/>
                  </a:lnTo>
                  <a:lnTo>
                    <a:pt x="23926" y="20872"/>
                  </a:lnTo>
                  <a:lnTo>
                    <a:pt x="20872" y="23927"/>
                  </a:lnTo>
                  <a:lnTo>
                    <a:pt x="21054" y="24108"/>
                  </a:lnTo>
                  <a:lnTo>
                    <a:pt x="21054" y="24472"/>
                  </a:lnTo>
                  <a:lnTo>
                    <a:pt x="21199" y="24290"/>
                  </a:lnTo>
                  <a:lnTo>
                    <a:pt x="24254" y="21236"/>
                  </a:lnTo>
                  <a:lnTo>
                    <a:pt x="24435" y="21054"/>
                  </a:lnTo>
                  <a:lnTo>
                    <a:pt x="24435"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2" name="Google Shape;18302;p29"/>
            <p:cNvSpPr/>
            <p:nvPr/>
          </p:nvSpPr>
          <p:spPr>
            <a:xfrm>
              <a:off x="4891725" y="599900"/>
              <a:ext cx="619075" cy="618175"/>
            </a:xfrm>
            <a:custGeom>
              <a:avLst/>
              <a:gdLst/>
              <a:ahLst/>
              <a:cxnLst/>
              <a:rect l="l" t="t" r="r" b="b"/>
              <a:pathLst>
                <a:path w="24763" h="24727" extrusionOk="0">
                  <a:moveTo>
                    <a:pt x="546" y="3855"/>
                  </a:moveTo>
                  <a:lnTo>
                    <a:pt x="20872" y="24217"/>
                  </a:lnTo>
                  <a:lnTo>
                    <a:pt x="20890" y="24199"/>
                  </a:lnTo>
                  <a:lnTo>
                    <a:pt x="7091" y="10400"/>
                  </a:lnTo>
                  <a:lnTo>
                    <a:pt x="4037" y="7346"/>
                  </a:lnTo>
                  <a:lnTo>
                    <a:pt x="546" y="3855"/>
                  </a:lnTo>
                  <a:close/>
                  <a:moveTo>
                    <a:pt x="3710" y="1"/>
                  </a:moveTo>
                  <a:lnTo>
                    <a:pt x="1" y="3673"/>
                  </a:lnTo>
                  <a:lnTo>
                    <a:pt x="364" y="3673"/>
                  </a:lnTo>
                  <a:lnTo>
                    <a:pt x="546" y="3855"/>
                  </a:lnTo>
                  <a:lnTo>
                    <a:pt x="3855" y="546"/>
                  </a:lnTo>
                  <a:lnTo>
                    <a:pt x="24217" y="20872"/>
                  </a:lnTo>
                  <a:lnTo>
                    <a:pt x="20890" y="24199"/>
                  </a:lnTo>
                  <a:lnTo>
                    <a:pt x="21054" y="24363"/>
                  </a:lnTo>
                  <a:lnTo>
                    <a:pt x="21054" y="24726"/>
                  </a:lnTo>
                  <a:lnTo>
                    <a:pt x="21236" y="24545"/>
                  </a:lnTo>
                  <a:lnTo>
                    <a:pt x="24581" y="21199"/>
                  </a:lnTo>
                  <a:lnTo>
                    <a:pt x="24763" y="21018"/>
                  </a:lnTo>
                  <a:lnTo>
                    <a:pt x="24763" y="20690"/>
                  </a:lnTo>
                  <a:lnTo>
                    <a:pt x="40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3" name="Google Shape;18303;p29"/>
            <p:cNvSpPr/>
            <p:nvPr/>
          </p:nvSpPr>
          <p:spPr>
            <a:xfrm>
              <a:off x="4466300" y="691725"/>
              <a:ext cx="526350" cy="526350"/>
            </a:xfrm>
            <a:custGeom>
              <a:avLst/>
              <a:gdLst/>
              <a:ahLst/>
              <a:cxnLst/>
              <a:rect l="l" t="t" r="r" b="b"/>
              <a:pathLst>
                <a:path w="21054" h="21054" extrusionOk="0">
                  <a:moveTo>
                    <a:pt x="20545" y="3854"/>
                  </a:moveTo>
                  <a:lnTo>
                    <a:pt x="3837" y="20526"/>
                  </a:lnTo>
                  <a:lnTo>
                    <a:pt x="3837" y="20526"/>
                  </a:lnTo>
                  <a:lnTo>
                    <a:pt x="3855" y="20544"/>
                  </a:lnTo>
                  <a:lnTo>
                    <a:pt x="20545" y="3855"/>
                  </a:lnTo>
                  <a:lnTo>
                    <a:pt x="20545" y="3854"/>
                  </a:lnTo>
                  <a:close/>
                  <a:moveTo>
                    <a:pt x="17018" y="0"/>
                  </a:moveTo>
                  <a:lnTo>
                    <a:pt x="1" y="17017"/>
                  </a:lnTo>
                  <a:lnTo>
                    <a:pt x="1" y="17381"/>
                  </a:lnTo>
                  <a:lnTo>
                    <a:pt x="183" y="17563"/>
                  </a:lnTo>
                  <a:lnTo>
                    <a:pt x="3528" y="20872"/>
                  </a:lnTo>
                  <a:lnTo>
                    <a:pt x="3673" y="21053"/>
                  </a:lnTo>
                  <a:lnTo>
                    <a:pt x="3673" y="20690"/>
                  </a:lnTo>
                  <a:lnTo>
                    <a:pt x="3837" y="20526"/>
                  </a:lnTo>
                  <a:lnTo>
                    <a:pt x="3837" y="20526"/>
                  </a:lnTo>
                  <a:lnTo>
                    <a:pt x="546" y="17199"/>
                  </a:lnTo>
                  <a:lnTo>
                    <a:pt x="17200" y="546"/>
                  </a:lnTo>
                  <a:lnTo>
                    <a:pt x="20545" y="3854"/>
                  </a:lnTo>
                  <a:lnTo>
                    <a:pt x="20727" y="3673"/>
                  </a:lnTo>
                  <a:lnTo>
                    <a:pt x="21054" y="3673"/>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4" name="Google Shape;18304;p29"/>
            <p:cNvSpPr/>
            <p:nvPr/>
          </p:nvSpPr>
          <p:spPr>
            <a:xfrm>
              <a:off x="4559025" y="783525"/>
              <a:ext cx="510000" cy="511825"/>
            </a:xfrm>
            <a:custGeom>
              <a:avLst/>
              <a:gdLst/>
              <a:ahLst/>
              <a:cxnLst/>
              <a:rect l="l" t="t" r="r" b="b"/>
              <a:pathLst>
                <a:path w="20400" h="20473" extrusionOk="0">
                  <a:moveTo>
                    <a:pt x="17018" y="6146"/>
                  </a:moveTo>
                  <a:lnTo>
                    <a:pt x="13818" y="9309"/>
                  </a:lnTo>
                  <a:lnTo>
                    <a:pt x="3236" y="19926"/>
                  </a:lnTo>
                  <a:lnTo>
                    <a:pt x="3237" y="19927"/>
                  </a:lnTo>
                  <a:lnTo>
                    <a:pt x="17018" y="6146"/>
                  </a:lnTo>
                  <a:close/>
                  <a:moveTo>
                    <a:pt x="17018" y="1"/>
                  </a:moveTo>
                  <a:lnTo>
                    <a:pt x="1" y="17054"/>
                  </a:lnTo>
                  <a:lnTo>
                    <a:pt x="1" y="17381"/>
                  </a:lnTo>
                  <a:lnTo>
                    <a:pt x="146" y="17563"/>
                  </a:lnTo>
                  <a:lnTo>
                    <a:pt x="2873" y="20290"/>
                  </a:lnTo>
                  <a:lnTo>
                    <a:pt x="3055" y="20472"/>
                  </a:lnTo>
                  <a:lnTo>
                    <a:pt x="3055" y="20109"/>
                  </a:lnTo>
                  <a:lnTo>
                    <a:pt x="3236" y="19926"/>
                  </a:lnTo>
                  <a:lnTo>
                    <a:pt x="510" y="17200"/>
                  </a:lnTo>
                  <a:lnTo>
                    <a:pt x="17163" y="546"/>
                  </a:lnTo>
                  <a:lnTo>
                    <a:pt x="19890" y="3273"/>
                  </a:lnTo>
                  <a:lnTo>
                    <a:pt x="20072" y="3091"/>
                  </a:lnTo>
                  <a:lnTo>
                    <a:pt x="20399" y="3091"/>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5" name="Google Shape;18305;p29"/>
            <p:cNvSpPr/>
            <p:nvPr/>
          </p:nvSpPr>
          <p:spPr>
            <a:xfrm>
              <a:off x="4984450" y="860800"/>
              <a:ext cx="434550" cy="434550"/>
            </a:xfrm>
            <a:custGeom>
              <a:avLst/>
              <a:gdLst/>
              <a:ahLst/>
              <a:cxnLst/>
              <a:rect l="l" t="t" r="r" b="b"/>
              <a:pathLst>
                <a:path w="17382" h="17382" extrusionOk="0">
                  <a:moveTo>
                    <a:pt x="3055" y="0"/>
                  </a:moveTo>
                  <a:lnTo>
                    <a:pt x="1" y="3055"/>
                  </a:lnTo>
                  <a:lnTo>
                    <a:pt x="328" y="3055"/>
                  </a:lnTo>
                  <a:lnTo>
                    <a:pt x="510" y="3237"/>
                  </a:lnTo>
                  <a:lnTo>
                    <a:pt x="3237" y="510"/>
                  </a:lnTo>
                  <a:lnTo>
                    <a:pt x="16836" y="14109"/>
                  </a:lnTo>
                  <a:lnTo>
                    <a:pt x="14109" y="16836"/>
                  </a:lnTo>
                  <a:lnTo>
                    <a:pt x="14291" y="17018"/>
                  </a:lnTo>
                  <a:lnTo>
                    <a:pt x="14291" y="17381"/>
                  </a:lnTo>
                  <a:lnTo>
                    <a:pt x="14472" y="17199"/>
                  </a:lnTo>
                  <a:lnTo>
                    <a:pt x="17200" y="14472"/>
                  </a:lnTo>
                  <a:lnTo>
                    <a:pt x="17381" y="14290"/>
                  </a:lnTo>
                  <a:lnTo>
                    <a:pt x="17381" y="13927"/>
                  </a:lnTo>
                  <a:lnTo>
                    <a:pt x="3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6" name="Google Shape;18306;p29"/>
            <p:cNvSpPr/>
            <p:nvPr/>
          </p:nvSpPr>
          <p:spPr>
            <a:xfrm>
              <a:off x="5024450" y="1145325"/>
              <a:ext cx="35475" cy="35475"/>
            </a:xfrm>
            <a:custGeom>
              <a:avLst/>
              <a:gdLst/>
              <a:ahLst/>
              <a:cxnLst/>
              <a:rect l="l" t="t" r="r" b="b"/>
              <a:pathLst>
                <a:path w="1419" h="1419" extrusionOk="0">
                  <a:moveTo>
                    <a:pt x="1419" y="1419"/>
                  </a:moveTo>
                  <a:lnTo>
                    <a:pt x="1419" y="1419"/>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7" name="Google Shape;18307;p29"/>
            <p:cNvSpPr/>
            <p:nvPr/>
          </p:nvSpPr>
          <p:spPr>
            <a:xfrm>
              <a:off x="4904450" y="937150"/>
              <a:ext cx="437275" cy="437275"/>
            </a:xfrm>
            <a:custGeom>
              <a:avLst/>
              <a:gdLst/>
              <a:ahLst/>
              <a:cxnLst/>
              <a:rect l="l" t="t" r="r" b="b"/>
              <a:pathLst>
                <a:path w="17491" h="17491" extrusionOk="0">
                  <a:moveTo>
                    <a:pt x="3201" y="1"/>
                  </a:moveTo>
                  <a:lnTo>
                    <a:pt x="1" y="3164"/>
                  </a:lnTo>
                  <a:lnTo>
                    <a:pt x="365" y="3164"/>
                  </a:lnTo>
                  <a:lnTo>
                    <a:pt x="3528" y="6364"/>
                  </a:lnTo>
                  <a:lnTo>
                    <a:pt x="6764" y="9564"/>
                  </a:lnTo>
                  <a:lnTo>
                    <a:pt x="546" y="3346"/>
                  </a:lnTo>
                  <a:lnTo>
                    <a:pt x="3346" y="510"/>
                  </a:lnTo>
                  <a:lnTo>
                    <a:pt x="16982" y="14145"/>
                  </a:lnTo>
                  <a:lnTo>
                    <a:pt x="14145" y="16945"/>
                  </a:lnTo>
                  <a:lnTo>
                    <a:pt x="14327" y="17127"/>
                  </a:lnTo>
                  <a:lnTo>
                    <a:pt x="14327" y="17491"/>
                  </a:lnTo>
                  <a:lnTo>
                    <a:pt x="14473" y="17309"/>
                  </a:lnTo>
                  <a:lnTo>
                    <a:pt x="17309" y="14473"/>
                  </a:lnTo>
                  <a:lnTo>
                    <a:pt x="17491" y="14291"/>
                  </a:lnTo>
                  <a:lnTo>
                    <a:pt x="17491" y="13964"/>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8" name="Google Shape;18308;p29"/>
            <p:cNvSpPr/>
            <p:nvPr/>
          </p:nvSpPr>
          <p:spPr>
            <a:xfrm>
              <a:off x="4635375" y="1016250"/>
              <a:ext cx="357275" cy="358175"/>
            </a:xfrm>
            <a:custGeom>
              <a:avLst/>
              <a:gdLst/>
              <a:ahLst/>
              <a:cxnLst/>
              <a:rect l="l" t="t" r="r" b="b"/>
              <a:pathLst>
                <a:path w="14291" h="14327" extrusionOk="0">
                  <a:moveTo>
                    <a:pt x="13782" y="3382"/>
                  </a:moveTo>
                  <a:lnTo>
                    <a:pt x="8564" y="8582"/>
                  </a:lnTo>
                  <a:lnTo>
                    <a:pt x="13782" y="3382"/>
                  </a:lnTo>
                  <a:lnTo>
                    <a:pt x="13782" y="3382"/>
                  </a:lnTo>
                  <a:close/>
                  <a:moveTo>
                    <a:pt x="10764" y="0"/>
                  </a:moveTo>
                  <a:lnTo>
                    <a:pt x="1" y="10800"/>
                  </a:lnTo>
                  <a:lnTo>
                    <a:pt x="1" y="11163"/>
                  </a:lnTo>
                  <a:lnTo>
                    <a:pt x="183" y="11309"/>
                  </a:lnTo>
                  <a:lnTo>
                    <a:pt x="2983" y="14145"/>
                  </a:lnTo>
                  <a:lnTo>
                    <a:pt x="3164" y="14327"/>
                  </a:lnTo>
                  <a:lnTo>
                    <a:pt x="3164" y="13963"/>
                  </a:lnTo>
                  <a:lnTo>
                    <a:pt x="8564" y="8582"/>
                  </a:lnTo>
                  <a:lnTo>
                    <a:pt x="3346" y="13781"/>
                  </a:lnTo>
                  <a:lnTo>
                    <a:pt x="510" y="10981"/>
                  </a:lnTo>
                  <a:lnTo>
                    <a:pt x="10946" y="546"/>
                  </a:lnTo>
                  <a:lnTo>
                    <a:pt x="13782" y="3382"/>
                  </a:lnTo>
                  <a:lnTo>
                    <a:pt x="13964" y="3200"/>
                  </a:lnTo>
                  <a:lnTo>
                    <a:pt x="14291" y="3200"/>
                  </a:lnTo>
                  <a:lnTo>
                    <a:pt x="111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9" name="Google Shape;18309;p29"/>
            <p:cNvSpPr/>
            <p:nvPr/>
          </p:nvSpPr>
          <p:spPr>
            <a:xfrm>
              <a:off x="4714475" y="1096250"/>
              <a:ext cx="359100" cy="358175"/>
            </a:xfrm>
            <a:custGeom>
              <a:avLst/>
              <a:gdLst/>
              <a:ahLst/>
              <a:cxnLst/>
              <a:rect l="l" t="t" r="r" b="b"/>
              <a:pathLst>
                <a:path w="14364" h="14327" extrusionOk="0">
                  <a:moveTo>
                    <a:pt x="10945" y="509"/>
                  </a:moveTo>
                  <a:lnTo>
                    <a:pt x="12400" y="1964"/>
                  </a:lnTo>
                  <a:lnTo>
                    <a:pt x="13800" y="3400"/>
                  </a:lnTo>
                  <a:lnTo>
                    <a:pt x="3382" y="13817"/>
                  </a:lnTo>
                  <a:lnTo>
                    <a:pt x="509" y="10945"/>
                  </a:lnTo>
                  <a:lnTo>
                    <a:pt x="10945" y="509"/>
                  </a:lnTo>
                  <a:close/>
                  <a:moveTo>
                    <a:pt x="10800" y="0"/>
                  </a:moveTo>
                  <a:lnTo>
                    <a:pt x="0" y="10763"/>
                  </a:lnTo>
                  <a:lnTo>
                    <a:pt x="0" y="11127"/>
                  </a:lnTo>
                  <a:lnTo>
                    <a:pt x="182" y="11308"/>
                  </a:lnTo>
                  <a:lnTo>
                    <a:pt x="3055" y="14181"/>
                  </a:lnTo>
                  <a:lnTo>
                    <a:pt x="3237" y="14326"/>
                  </a:lnTo>
                  <a:lnTo>
                    <a:pt x="3237" y="13999"/>
                  </a:lnTo>
                  <a:lnTo>
                    <a:pt x="10800" y="6436"/>
                  </a:lnTo>
                  <a:lnTo>
                    <a:pt x="13801" y="3401"/>
                  </a:lnTo>
                  <a:lnTo>
                    <a:pt x="13801" y="3401"/>
                  </a:lnTo>
                  <a:lnTo>
                    <a:pt x="13818" y="3418"/>
                  </a:lnTo>
                  <a:lnTo>
                    <a:pt x="13818" y="3384"/>
                  </a:lnTo>
                  <a:lnTo>
                    <a:pt x="13999" y="3200"/>
                  </a:lnTo>
                  <a:lnTo>
                    <a:pt x="14145" y="3200"/>
                  </a:lnTo>
                  <a:lnTo>
                    <a:pt x="14181" y="3127"/>
                  </a:lnTo>
                  <a:lnTo>
                    <a:pt x="14254" y="3200"/>
                  </a:lnTo>
                  <a:lnTo>
                    <a:pt x="14363" y="3200"/>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0" name="Google Shape;18310;p29"/>
            <p:cNvSpPr/>
            <p:nvPr/>
          </p:nvSpPr>
          <p:spPr>
            <a:xfrm>
              <a:off x="4984450" y="1176225"/>
              <a:ext cx="278200" cy="368200"/>
            </a:xfrm>
            <a:custGeom>
              <a:avLst/>
              <a:gdLst/>
              <a:ahLst/>
              <a:cxnLst/>
              <a:rect l="l" t="t" r="r" b="b"/>
              <a:pathLst>
                <a:path w="11128" h="14728" extrusionOk="0">
                  <a:moveTo>
                    <a:pt x="4110" y="7019"/>
                  </a:moveTo>
                  <a:lnTo>
                    <a:pt x="4837" y="7746"/>
                  </a:lnTo>
                  <a:lnTo>
                    <a:pt x="4110" y="7019"/>
                  </a:lnTo>
                  <a:close/>
                  <a:moveTo>
                    <a:pt x="4837" y="7746"/>
                  </a:moveTo>
                  <a:lnTo>
                    <a:pt x="5019" y="7928"/>
                  </a:lnTo>
                  <a:lnTo>
                    <a:pt x="4837" y="7746"/>
                  </a:lnTo>
                  <a:close/>
                  <a:moveTo>
                    <a:pt x="5019" y="7928"/>
                  </a:moveTo>
                  <a:lnTo>
                    <a:pt x="5200" y="8109"/>
                  </a:lnTo>
                  <a:lnTo>
                    <a:pt x="5019" y="7928"/>
                  </a:lnTo>
                  <a:close/>
                  <a:moveTo>
                    <a:pt x="3200" y="1"/>
                  </a:moveTo>
                  <a:lnTo>
                    <a:pt x="1" y="3237"/>
                  </a:lnTo>
                  <a:lnTo>
                    <a:pt x="328" y="3237"/>
                  </a:lnTo>
                  <a:lnTo>
                    <a:pt x="510" y="3419"/>
                  </a:lnTo>
                  <a:lnTo>
                    <a:pt x="3382" y="546"/>
                  </a:lnTo>
                  <a:lnTo>
                    <a:pt x="10582" y="7746"/>
                  </a:lnTo>
                  <a:lnTo>
                    <a:pt x="7709" y="10618"/>
                  </a:lnTo>
                  <a:lnTo>
                    <a:pt x="5200" y="8109"/>
                  </a:lnTo>
                  <a:lnTo>
                    <a:pt x="7891" y="10800"/>
                  </a:lnTo>
                  <a:lnTo>
                    <a:pt x="7891" y="11127"/>
                  </a:lnTo>
                  <a:lnTo>
                    <a:pt x="4291" y="14727"/>
                  </a:lnTo>
                  <a:lnTo>
                    <a:pt x="7709" y="11309"/>
                  </a:lnTo>
                  <a:lnTo>
                    <a:pt x="8073" y="10982"/>
                  </a:lnTo>
                  <a:lnTo>
                    <a:pt x="10945" y="8109"/>
                  </a:lnTo>
                  <a:lnTo>
                    <a:pt x="11127" y="7928"/>
                  </a:lnTo>
                  <a:lnTo>
                    <a:pt x="11127" y="7564"/>
                  </a:lnTo>
                  <a:lnTo>
                    <a:pt x="3564" y="1"/>
                  </a:lnTo>
                  <a:lnTo>
                    <a:pt x="3491" y="74"/>
                  </a:lnTo>
                  <a:lnTo>
                    <a:pt x="3637" y="183"/>
                  </a:lnTo>
                  <a:lnTo>
                    <a:pt x="3382" y="292"/>
                  </a:lnTo>
                  <a:lnTo>
                    <a:pt x="3200" y="364"/>
                  </a:lnTo>
                  <a:lnTo>
                    <a:pt x="3273" y="183"/>
                  </a:lnTo>
                  <a:lnTo>
                    <a:pt x="33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1" name="Google Shape;18311;p29"/>
            <p:cNvSpPr/>
            <p:nvPr/>
          </p:nvSpPr>
          <p:spPr>
            <a:xfrm>
              <a:off x="5070825" y="1176225"/>
              <a:ext cx="2750" cy="1850"/>
            </a:xfrm>
            <a:custGeom>
              <a:avLst/>
              <a:gdLst/>
              <a:ahLst/>
              <a:cxnLst/>
              <a:rect l="l" t="t" r="r" b="b"/>
              <a:pathLst>
                <a:path w="110" h="74" extrusionOk="0">
                  <a:moveTo>
                    <a:pt x="0" y="1"/>
                  </a:moveTo>
                  <a:lnTo>
                    <a:pt x="36" y="74"/>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2" name="Google Shape;18312;p29"/>
            <p:cNvSpPr/>
            <p:nvPr/>
          </p:nvSpPr>
          <p:spPr>
            <a:xfrm>
              <a:off x="5064450" y="1174425"/>
              <a:ext cx="10925" cy="10925"/>
            </a:xfrm>
            <a:custGeom>
              <a:avLst/>
              <a:gdLst/>
              <a:ahLst/>
              <a:cxnLst/>
              <a:rect l="l" t="t" r="r" b="b"/>
              <a:pathLst>
                <a:path w="437" h="437" extrusionOk="0">
                  <a:moveTo>
                    <a:pt x="182" y="0"/>
                  </a:moveTo>
                  <a:lnTo>
                    <a:pt x="146" y="73"/>
                  </a:lnTo>
                  <a:lnTo>
                    <a:pt x="73" y="255"/>
                  </a:lnTo>
                  <a:lnTo>
                    <a:pt x="0" y="436"/>
                  </a:lnTo>
                  <a:lnTo>
                    <a:pt x="182" y="364"/>
                  </a:lnTo>
                  <a:lnTo>
                    <a:pt x="437" y="255"/>
                  </a:lnTo>
                  <a:lnTo>
                    <a:pt x="291" y="146"/>
                  </a:lnTo>
                  <a:lnTo>
                    <a:pt x="255" y="73"/>
                  </a:lnTo>
                  <a:lnTo>
                    <a:pt x="1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3" name="Google Shape;18313;p29"/>
            <p:cNvSpPr/>
            <p:nvPr/>
          </p:nvSpPr>
          <p:spPr>
            <a:xfrm>
              <a:off x="4795375" y="1257125"/>
              <a:ext cx="386375" cy="381825"/>
            </a:xfrm>
            <a:custGeom>
              <a:avLst/>
              <a:gdLst/>
              <a:ahLst/>
              <a:cxnLst/>
              <a:rect l="l" t="t" r="r" b="b"/>
              <a:pathLst>
                <a:path w="15455" h="15273" extrusionOk="0">
                  <a:moveTo>
                    <a:pt x="7709" y="510"/>
                  </a:moveTo>
                  <a:lnTo>
                    <a:pt x="14945" y="7710"/>
                  </a:lnTo>
                  <a:lnTo>
                    <a:pt x="11491" y="11128"/>
                  </a:lnTo>
                  <a:lnTo>
                    <a:pt x="10145" y="12509"/>
                  </a:lnTo>
                  <a:lnTo>
                    <a:pt x="7709" y="14909"/>
                  </a:lnTo>
                  <a:lnTo>
                    <a:pt x="5382" y="12546"/>
                  </a:lnTo>
                  <a:lnTo>
                    <a:pt x="3964" y="11128"/>
                  </a:lnTo>
                  <a:lnTo>
                    <a:pt x="510" y="7710"/>
                  </a:lnTo>
                  <a:lnTo>
                    <a:pt x="7709" y="510"/>
                  </a:lnTo>
                  <a:close/>
                  <a:moveTo>
                    <a:pt x="7564" y="1"/>
                  </a:moveTo>
                  <a:lnTo>
                    <a:pt x="1" y="7564"/>
                  </a:lnTo>
                  <a:lnTo>
                    <a:pt x="1" y="7891"/>
                  </a:lnTo>
                  <a:lnTo>
                    <a:pt x="4982" y="12873"/>
                  </a:lnTo>
                  <a:lnTo>
                    <a:pt x="7382" y="15273"/>
                  </a:lnTo>
                  <a:lnTo>
                    <a:pt x="7564" y="15091"/>
                  </a:lnTo>
                  <a:lnTo>
                    <a:pt x="7891" y="15091"/>
                  </a:lnTo>
                  <a:lnTo>
                    <a:pt x="8073" y="15273"/>
                  </a:lnTo>
                  <a:lnTo>
                    <a:pt x="15454" y="7891"/>
                  </a:lnTo>
                  <a:lnTo>
                    <a:pt x="15454" y="7528"/>
                  </a:lnTo>
                  <a:lnTo>
                    <a:pt x="11673" y="3783"/>
                  </a:lnTo>
                  <a:lnTo>
                    <a:pt x="8073" y="183"/>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4" name="Google Shape;18314;p29"/>
            <p:cNvSpPr/>
            <p:nvPr/>
          </p:nvSpPr>
          <p:spPr>
            <a:xfrm>
              <a:off x="4961850" y="2153450"/>
              <a:ext cx="633500" cy="682700"/>
            </a:xfrm>
            <a:custGeom>
              <a:avLst/>
              <a:gdLst/>
              <a:ahLst/>
              <a:cxnLst/>
              <a:rect l="l" t="t" r="r" b="b"/>
              <a:pathLst>
                <a:path w="25340" h="27308" extrusionOk="0">
                  <a:moveTo>
                    <a:pt x="21740" y="509"/>
                  </a:moveTo>
                  <a:lnTo>
                    <a:pt x="1" y="22248"/>
                  </a:lnTo>
                  <a:lnTo>
                    <a:pt x="1232" y="21017"/>
                  </a:lnTo>
                  <a:lnTo>
                    <a:pt x="4941" y="17345"/>
                  </a:lnTo>
                  <a:lnTo>
                    <a:pt x="21758" y="527"/>
                  </a:lnTo>
                  <a:lnTo>
                    <a:pt x="21740" y="509"/>
                  </a:lnTo>
                  <a:close/>
                  <a:moveTo>
                    <a:pt x="21958" y="0"/>
                  </a:moveTo>
                  <a:lnTo>
                    <a:pt x="21958" y="327"/>
                  </a:lnTo>
                  <a:lnTo>
                    <a:pt x="21758" y="527"/>
                  </a:lnTo>
                  <a:lnTo>
                    <a:pt x="24794" y="3527"/>
                  </a:lnTo>
                  <a:lnTo>
                    <a:pt x="1050" y="27308"/>
                  </a:lnTo>
                  <a:lnTo>
                    <a:pt x="4141" y="24253"/>
                  </a:lnTo>
                  <a:lnTo>
                    <a:pt x="24830" y="3527"/>
                  </a:lnTo>
                  <a:lnTo>
                    <a:pt x="25194" y="3527"/>
                  </a:lnTo>
                  <a:lnTo>
                    <a:pt x="25339" y="3709"/>
                  </a:lnTo>
                  <a:lnTo>
                    <a:pt x="25339" y="3382"/>
                  </a:lnTo>
                  <a:lnTo>
                    <a:pt x="25158" y="3200"/>
                  </a:lnTo>
                  <a:lnTo>
                    <a:pt x="22103" y="146"/>
                  </a:lnTo>
                  <a:lnTo>
                    <a:pt x="2195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5" name="Google Shape;18315;p29"/>
            <p:cNvSpPr/>
            <p:nvPr/>
          </p:nvSpPr>
          <p:spPr>
            <a:xfrm>
              <a:off x="4394500" y="2166175"/>
              <a:ext cx="598150" cy="593625"/>
            </a:xfrm>
            <a:custGeom>
              <a:avLst/>
              <a:gdLst/>
              <a:ahLst/>
              <a:cxnLst/>
              <a:rect l="l" t="t" r="r" b="b"/>
              <a:pathLst>
                <a:path w="23926" h="23745" extrusionOk="0">
                  <a:moveTo>
                    <a:pt x="3055" y="0"/>
                  </a:moveTo>
                  <a:lnTo>
                    <a:pt x="23417" y="20326"/>
                  </a:lnTo>
                  <a:lnTo>
                    <a:pt x="23417" y="20326"/>
                  </a:lnTo>
                  <a:lnTo>
                    <a:pt x="3055" y="0"/>
                  </a:lnTo>
                  <a:close/>
                  <a:moveTo>
                    <a:pt x="0" y="3018"/>
                  </a:moveTo>
                  <a:lnTo>
                    <a:pt x="0" y="3055"/>
                  </a:lnTo>
                  <a:lnTo>
                    <a:pt x="20690" y="23744"/>
                  </a:lnTo>
                  <a:lnTo>
                    <a:pt x="23926" y="20508"/>
                  </a:lnTo>
                  <a:lnTo>
                    <a:pt x="23599" y="20508"/>
                  </a:lnTo>
                  <a:lnTo>
                    <a:pt x="23417" y="20326"/>
                  </a:lnTo>
                  <a:lnTo>
                    <a:pt x="20363" y="23381"/>
                  </a:lnTo>
                  <a:lnTo>
                    <a:pt x="0" y="30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6" name="Google Shape;18316;p29"/>
            <p:cNvSpPr/>
            <p:nvPr/>
          </p:nvSpPr>
          <p:spPr>
            <a:xfrm>
              <a:off x="4470850" y="2059800"/>
              <a:ext cx="614525" cy="619100"/>
            </a:xfrm>
            <a:custGeom>
              <a:avLst/>
              <a:gdLst/>
              <a:ahLst/>
              <a:cxnLst/>
              <a:rect l="l" t="t" r="r" b="b"/>
              <a:pathLst>
                <a:path w="24581" h="24764" extrusionOk="0">
                  <a:moveTo>
                    <a:pt x="3528" y="1"/>
                  </a:moveTo>
                  <a:lnTo>
                    <a:pt x="3346" y="183"/>
                  </a:lnTo>
                  <a:lnTo>
                    <a:pt x="1" y="3528"/>
                  </a:lnTo>
                  <a:lnTo>
                    <a:pt x="182" y="3710"/>
                  </a:lnTo>
                  <a:lnTo>
                    <a:pt x="182" y="4037"/>
                  </a:lnTo>
                  <a:lnTo>
                    <a:pt x="1" y="4219"/>
                  </a:lnTo>
                  <a:lnTo>
                    <a:pt x="20545" y="24763"/>
                  </a:lnTo>
                  <a:lnTo>
                    <a:pt x="20872" y="24763"/>
                  </a:lnTo>
                  <a:lnTo>
                    <a:pt x="24581" y="21091"/>
                  </a:lnTo>
                  <a:lnTo>
                    <a:pt x="24217" y="21091"/>
                  </a:lnTo>
                  <a:lnTo>
                    <a:pt x="20545" y="17382"/>
                  </a:lnTo>
                  <a:lnTo>
                    <a:pt x="17454" y="14327"/>
                  </a:lnTo>
                  <a:lnTo>
                    <a:pt x="24035" y="20909"/>
                  </a:lnTo>
                  <a:lnTo>
                    <a:pt x="20690" y="24254"/>
                  </a:lnTo>
                  <a:lnTo>
                    <a:pt x="364" y="3892"/>
                  </a:lnTo>
                  <a:lnTo>
                    <a:pt x="3673" y="546"/>
                  </a:lnTo>
                  <a:lnTo>
                    <a:pt x="17454" y="14327"/>
                  </a:lnTo>
                  <a:lnTo>
                    <a:pt x="3528" y="365"/>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7" name="Google Shape;18317;p29"/>
            <p:cNvSpPr/>
            <p:nvPr/>
          </p:nvSpPr>
          <p:spPr>
            <a:xfrm>
              <a:off x="4984450" y="2060725"/>
              <a:ext cx="526350" cy="526350"/>
            </a:xfrm>
            <a:custGeom>
              <a:avLst/>
              <a:gdLst/>
              <a:ahLst/>
              <a:cxnLst/>
              <a:rect l="l" t="t" r="r" b="b"/>
              <a:pathLst>
                <a:path w="21054" h="21054" extrusionOk="0">
                  <a:moveTo>
                    <a:pt x="17345" y="0"/>
                  </a:moveTo>
                  <a:lnTo>
                    <a:pt x="17345" y="328"/>
                  </a:lnTo>
                  <a:lnTo>
                    <a:pt x="17163" y="509"/>
                  </a:lnTo>
                  <a:lnTo>
                    <a:pt x="20508" y="3855"/>
                  </a:lnTo>
                  <a:lnTo>
                    <a:pt x="3855" y="20508"/>
                  </a:lnTo>
                  <a:lnTo>
                    <a:pt x="510" y="17163"/>
                  </a:lnTo>
                  <a:lnTo>
                    <a:pt x="328" y="17345"/>
                  </a:lnTo>
                  <a:lnTo>
                    <a:pt x="1" y="17345"/>
                  </a:lnTo>
                  <a:lnTo>
                    <a:pt x="3673" y="21054"/>
                  </a:lnTo>
                  <a:lnTo>
                    <a:pt x="4037" y="21054"/>
                  </a:lnTo>
                  <a:lnTo>
                    <a:pt x="21054" y="4036"/>
                  </a:lnTo>
                  <a:lnTo>
                    <a:pt x="21054" y="3673"/>
                  </a:lnTo>
                  <a:lnTo>
                    <a:pt x="20872" y="3491"/>
                  </a:lnTo>
                  <a:lnTo>
                    <a:pt x="17527" y="146"/>
                  </a:lnTo>
                  <a:lnTo>
                    <a:pt x="173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8" name="Google Shape;18318;p29"/>
            <p:cNvSpPr/>
            <p:nvPr/>
          </p:nvSpPr>
          <p:spPr>
            <a:xfrm>
              <a:off x="4907200" y="1983450"/>
              <a:ext cx="510875" cy="510900"/>
            </a:xfrm>
            <a:custGeom>
              <a:avLst/>
              <a:gdLst/>
              <a:ahLst/>
              <a:cxnLst/>
              <a:rect l="l" t="t" r="r" b="b"/>
              <a:pathLst>
                <a:path w="20435" h="20436" extrusionOk="0">
                  <a:moveTo>
                    <a:pt x="17381" y="1"/>
                  </a:moveTo>
                  <a:lnTo>
                    <a:pt x="17381" y="364"/>
                  </a:lnTo>
                  <a:lnTo>
                    <a:pt x="6581" y="11127"/>
                  </a:lnTo>
                  <a:lnTo>
                    <a:pt x="3418" y="14327"/>
                  </a:lnTo>
                  <a:lnTo>
                    <a:pt x="17199" y="546"/>
                  </a:lnTo>
                  <a:lnTo>
                    <a:pt x="19926" y="3273"/>
                  </a:lnTo>
                  <a:lnTo>
                    <a:pt x="3273" y="19927"/>
                  </a:lnTo>
                  <a:lnTo>
                    <a:pt x="545" y="17200"/>
                  </a:lnTo>
                  <a:lnTo>
                    <a:pt x="545" y="17200"/>
                  </a:lnTo>
                  <a:lnTo>
                    <a:pt x="364" y="17381"/>
                  </a:lnTo>
                  <a:lnTo>
                    <a:pt x="0" y="17381"/>
                  </a:lnTo>
                  <a:lnTo>
                    <a:pt x="3054" y="20436"/>
                  </a:lnTo>
                  <a:lnTo>
                    <a:pt x="3418" y="20436"/>
                  </a:lnTo>
                  <a:lnTo>
                    <a:pt x="20435" y="3419"/>
                  </a:lnTo>
                  <a:lnTo>
                    <a:pt x="20435" y="3055"/>
                  </a:lnTo>
                  <a:lnTo>
                    <a:pt x="20253" y="2910"/>
                  </a:lnTo>
                  <a:lnTo>
                    <a:pt x="17526" y="182"/>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9" name="Google Shape;18319;p29"/>
            <p:cNvSpPr/>
            <p:nvPr/>
          </p:nvSpPr>
          <p:spPr>
            <a:xfrm>
              <a:off x="4558125" y="1983450"/>
              <a:ext cx="434525" cy="434550"/>
            </a:xfrm>
            <a:custGeom>
              <a:avLst/>
              <a:gdLst/>
              <a:ahLst/>
              <a:cxnLst/>
              <a:rect l="l" t="t" r="r" b="b"/>
              <a:pathLst>
                <a:path w="17381" h="17382" extrusionOk="0">
                  <a:moveTo>
                    <a:pt x="3091" y="1"/>
                  </a:moveTo>
                  <a:lnTo>
                    <a:pt x="2909" y="182"/>
                  </a:lnTo>
                  <a:lnTo>
                    <a:pt x="182" y="2910"/>
                  </a:lnTo>
                  <a:lnTo>
                    <a:pt x="0" y="3091"/>
                  </a:lnTo>
                  <a:lnTo>
                    <a:pt x="0" y="3455"/>
                  </a:lnTo>
                  <a:lnTo>
                    <a:pt x="13963" y="17381"/>
                  </a:lnTo>
                  <a:lnTo>
                    <a:pt x="14327" y="17381"/>
                  </a:lnTo>
                  <a:lnTo>
                    <a:pt x="17381" y="14327"/>
                  </a:lnTo>
                  <a:lnTo>
                    <a:pt x="17054" y="14327"/>
                  </a:lnTo>
                  <a:lnTo>
                    <a:pt x="16872" y="14145"/>
                  </a:lnTo>
                  <a:lnTo>
                    <a:pt x="14145" y="16872"/>
                  </a:lnTo>
                  <a:lnTo>
                    <a:pt x="509" y="3273"/>
                  </a:lnTo>
                  <a:lnTo>
                    <a:pt x="3273" y="546"/>
                  </a:lnTo>
                  <a:lnTo>
                    <a:pt x="3091" y="364"/>
                  </a:lnTo>
                  <a:lnTo>
                    <a:pt x="30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0" name="Google Shape;18320;p29"/>
            <p:cNvSpPr/>
            <p:nvPr/>
          </p:nvSpPr>
          <p:spPr>
            <a:xfrm>
              <a:off x="4916275" y="2098000"/>
              <a:ext cx="36400" cy="35475"/>
            </a:xfrm>
            <a:custGeom>
              <a:avLst/>
              <a:gdLst/>
              <a:ahLst/>
              <a:cxnLst/>
              <a:rect l="l" t="t" r="r" b="b"/>
              <a:pathLst>
                <a:path w="1456" h="1419" extrusionOk="0">
                  <a:moveTo>
                    <a:pt x="1" y="0"/>
                  </a:moveTo>
                  <a:lnTo>
                    <a:pt x="1" y="0"/>
                  </a:lnTo>
                  <a:lnTo>
                    <a:pt x="1455"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1" name="Google Shape;18321;p29"/>
            <p:cNvSpPr/>
            <p:nvPr/>
          </p:nvSpPr>
          <p:spPr>
            <a:xfrm>
              <a:off x="4635375" y="1904375"/>
              <a:ext cx="437275" cy="437250"/>
            </a:xfrm>
            <a:custGeom>
              <a:avLst/>
              <a:gdLst/>
              <a:ahLst/>
              <a:cxnLst/>
              <a:rect l="l" t="t" r="r" b="b"/>
              <a:pathLst>
                <a:path w="17491" h="17490" extrusionOk="0">
                  <a:moveTo>
                    <a:pt x="3346" y="509"/>
                  </a:moveTo>
                  <a:lnTo>
                    <a:pt x="3328" y="527"/>
                  </a:lnTo>
                  <a:lnTo>
                    <a:pt x="10728" y="7891"/>
                  </a:lnTo>
                  <a:lnTo>
                    <a:pt x="3346" y="509"/>
                  </a:lnTo>
                  <a:close/>
                  <a:moveTo>
                    <a:pt x="3164" y="0"/>
                  </a:moveTo>
                  <a:lnTo>
                    <a:pt x="2983" y="182"/>
                  </a:lnTo>
                  <a:lnTo>
                    <a:pt x="183" y="3018"/>
                  </a:lnTo>
                  <a:lnTo>
                    <a:pt x="1" y="3164"/>
                  </a:lnTo>
                  <a:lnTo>
                    <a:pt x="1" y="3527"/>
                  </a:lnTo>
                  <a:lnTo>
                    <a:pt x="13964" y="17490"/>
                  </a:lnTo>
                  <a:lnTo>
                    <a:pt x="14291" y="17490"/>
                  </a:lnTo>
                  <a:lnTo>
                    <a:pt x="17491" y="14290"/>
                  </a:lnTo>
                  <a:lnTo>
                    <a:pt x="17127" y="14290"/>
                  </a:lnTo>
                  <a:lnTo>
                    <a:pt x="13964" y="11127"/>
                  </a:lnTo>
                  <a:lnTo>
                    <a:pt x="10728" y="7891"/>
                  </a:lnTo>
                  <a:lnTo>
                    <a:pt x="16945" y="14145"/>
                  </a:lnTo>
                  <a:lnTo>
                    <a:pt x="14109" y="16945"/>
                  </a:lnTo>
                  <a:lnTo>
                    <a:pt x="510" y="3345"/>
                  </a:lnTo>
                  <a:lnTo>
                    <a:pt x="3328" y="527"/>
                  </a:lnTo>
                  <a:lnTo>
                    <a:pt x="3164" y="364"/>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2" name="Google Shape;18322;p29"/>
            <p:cNvSpPr/>
            <p:nvPr/>
          </p:nvSpPr>
          <p:spPr>
            <a:xfrm>
              <a:off x="4984450" y="1904375"/>
              <a:ext cx="357275" cy="357275"/>
            </a:xfrm>
            <a:custGeom>
              <a:avLst/>
              <a:gdLst/>
              <a:ahLst/>
              <a:cxnLst/>
              <a:rect l="l" t="t" r="r" b="b"/>
              <a:pathLst>
                <a:path w="14291" h="14291" extrusionOk="0">
                  <a:moveTo>
                    <a:pt x="11127" y="0"/>
                  </a:moveTo>
                  <a:lnTo>
                    <a:pt x="11127" y="327"/>
                  </a:lnTo>
                  <a:lnTo>
                    <a:pt x="10945" y="509"/>
                  </a:lnTo>
                  <a:lnTo>
                    <a:pt x="13782" y="3345"/>
                  </a:lnTo>
                  <a:lnTo>
                    <a:pt x="3346" y="13817"/>
                  </a:lnTo>
                  <a:lnTo>
                    <a:pt x="510" y="10981"/>
                  </a:lnTo>
                  <a:lnTo>
                    <a:pt x="10945" y="509"/>
                  </a:lnTo>
                  <a:lnTo>
                    <a:pt x="328" y="11127"/>
                  </a:lnTo>
                  <a:lnTo>
                    <a:pt x="1" y="11127"/>
                  </a:lnTo>
                  <a:lnTo>
                    <a:pt x="3164" y="14290"/>
                  </a:lnTo>
                  <a:lnTo>
                    <a:pt x="3528" y="14290"/>
                  </a:lnTo>
                  <a:lnTo>
                    <a:pt x="14291" y="3527"/>
                  </a:lnTo>
                  <a:lnTo>
                    <a:pt x="14291" y="3164"/>
                  </a:lnTo>
                  <a:lnTo>
                    <a:pt x="14109" y="3018"/>
                  </a:lnTo>
                  <a:lnTo>
                    <a:pt x="11273"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3" name="Google Shape;18323;p29"/>
            <p:cNvSpPr/>
            <p:nvPr/>
          </p:nvSpPr>
          <p:spPr>
            <a:xfrm>
              <a:off x="4903550" y="1823475"/>
              <a:ext cx="358175" cy="359075"/>
            </a:xfrm>
            <a:custGeom>
              <a:avLst/>
              <a:gdLst/>
              <a:ahLst/>
              <a:cxnLst/>
              <a:rect l="l" t="t" r="r" b="b"/>
              <a:pathLst>
                <a:path w="14327" h="14363" extrusionOk="0">
                  <a:moveTo>
                    <a:pt x="10945" y="545"/>
                  </a:moveTo>
                  <a:lnTo>
                    <a:pt x="2854" y="8665"/>
                  </a:lnTo>
                  <a:lnTo>
                    <a:pt x="2854" y="8665"/>
                  </a:lnTo>
                  <a:lnTo>
                    <a:pt x="3564" y="7963"/>
                  </a:lnTo>
                  <a:lnTo>
                    <a:pt x="10946" y="546"/>
                  </a:lnTo>
                  <a:lnTo>
                    <a:pt x="10946" y="546"/>
                  </a:lnTo>
                  <a:lnTo>
                    <a:pt x="10945" y="545"/>
                  </a:lnTo>
                  <a:close/>
                  <a:moveTo>
                    <a:pt x="2854" y="8665"/>
                  </a:moveTo>
                  <a:lnTo>
                    <a:pt x="511" y="10981"/>
                  </a:lnTo>
                  <a:lnTo>
                    <a:pt x="546" y="10981"/>
                  </a:lnTo>
                  <a:lnTo>
                    <a:pt x="2854" y="8665"/>
                  </a:lnTo>
                  <a:close/>
                  <a:moveTo>
                    <a:pt x="510" y="10981"/>
                  </a:moveTo>
                  <a:lnTo>
                    <a:pt x="510" y="10982"/>
                  </a:lnTo>
                  <a:lnTo>
                    <a:pt x="510" y="10982"/>
                  </a:lnTo>
                  <a:lnTo>
                    <a:pt x="511" y="10981"/>
                  </a:lnTo>
                  <a:close/>
                  <a:moveTo>
                    <a:pt x="11127" y="0"/>
                  </a:moveTo>
                  <a:lnTo>
                    <a:pt x="11127" y="364"/>
                  </a:lnTo>
                  <a:lnTo>
                    <a:pt x="10946" y="546"/>
                  </a:lnTo>
                  <a:lnTo>
                    <a:pt x="10946" y="546"/>
                  </a:lnTo>
                  <a:lnTo>
                    <a:pt x="13818" y="3418"/>
                  </a:lnTo>
                  <a:lnTo>
                    <a:pt x="3382" y="13854"/>
                  </a:lnTo>
                  <a:lnTo>
                    <a:pt x="1964" y="12436"/>
                  </a:lnTo>
                  <a:lnTo>
                    <a:pt x="510" y="10982"/>
                  </a:lnTo>
                  <a:lnTo>
                    <a:pt x="510" y="10982"/>
                  </a:lnTo>
                  <a:lnTo>
                    <a:pt x="364" y="11127"/>
                  </a:lnTo>
                  <a:lnTo>
                    <a:pt x="219" y="11127"/>
                  </a:lnTo>
                  <a:lnTo>
                    <a:pt x="182" y="11199"/>
                  </a:lnTo>
                  <a:lnTo>
                    <a:pt x="110" y="11127"/>
                  </a:lnTo>
                  <a:lnTo>
                    <a:pt x="1" y="11127"/>
                  </a:lnTo>
                  <a:lnTo>
                    <a:pt x="3200" y="14363"/>
                  </a:lnTo>
                  <a:lnTo>
                    <a:pt x="3564" y="14363"/>
                  </a:lnTo>
                  <a:lnTo>
                    <a:pt x="14327" y="3563"/>
                  </a:lnTo>
                  <a:lnTo>
                    <a:pt x="14327" y="3236"/>
                  </a:lnTo>
                  <a:lnTo>
                    <a:pt x="14181" y="3054"/>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4" name="Google Shape;18324;p29"/>
            <p:cNvSpPr/>
            <p:nvPr/>
          </p:nvSpPr>
          <p:spPr>
            <a:xfrm>
              <a:off x="4714475" y="1635300"/>
              <a:ext cx="278175" cy="466350"/>
            </a:xfrm>
            <a:custGeom>
              <a:avLst/>
              <a:gdLst/>
              <a:ahLst/>
              <a:cxnLst/>
              <a:rect l="l" t="t" r="r" b="b"/>
              <a:pathLst>
                <a:path w="11127" h="18654" extrusionOk="0">
                  <a:moveTo>
                    <a:pt x="10800" y="0"/>
                  </a:moveTo>
                  <a:lnTo>
                    <a:pt x="10618" y="146"/>
                  </a:lnTo>
                  <a:lnTo>
                    <a:pt x="7164" y="3600"/>
                  </a:lnTo>
                  <a:lnTo>
                    <a:pt x="5863" y="4913"/>
                  </a:lnTo>
                  <a:lnTo>
                    <a:pt x="10800" y="0"/>
                  </a:lnTo>
                  <a:close/>
                  <a:moveTo>
                    <a:pt x="5863" y="4913"/>
                  </a:moveTo>
                  <a:lnTo>
                    <a:pt x="3237" y="7527"/>
                  </a:lnTo>
                  <a:lnTo>
                    <a:pt x="3237" y="7545"/>
                  </a:lnTo>
                  <a:lnTo>
                    <a:pt x="3237" y="7545"/>
                  </a:lnTo>
                  <a:lnTo>
                    <a:pt x="3418" y="7382"/>
                  </a:lnTo>
                  <a:lnTo>
                    <a:pt x="5863" y="4913"/>
                  </a:lnTo>
                  <a:close/>
                  <a:moveTo>
                    <a:pt x="3418" y="8072"/>
                  </a:moveTo>
                  <a:lnTo>
                    <a:pt x="3418" y="8073"/>
                  </a:lnTo>
                  <a:lnTo>
                    <a:pt x="6982" y="11672"/>
                  </a:lnTo>
                  <a:lnTo>
                    <a:pt x="3418" y="8072"/>
                  </a:lnTo>
                  <a:close/>
                  <a:moveTo>
                    <a:pt x="3237" y="7545"/>
                  </a:moveTo>
                  <a:lnTo>
                    <a:pt x="3055" y="7709"/>
                  </a:lnTo>
                  <a:lnTo>
                    <a:pt x="182" y="10581"/>
                  </a:lnTo>
                  <a:lnTo>
                    <a:pt x="0" y="10763"/>
                  </a:lnTo>
                  <a:lnTo>
                    <a:pt x="0" y="11127"/>
                  </a:lnTo>
                  <a:lnTo>
                    <a:pt x="7564" y="18654"/>
                  </a:lnTo>
                  <a:lnTo>
                    <a:pt x="7600" y="18617"/>
                  </a:lnTo>
                  <a:lnTo>
                    <a:pt x="7491" y="18508"/>
                  </a:lnTo>
                  <a:lnTo>
                    <a:pt x="7745" y="18399"/>
                  </a:lnTo>
                  <a:lnTo>
                    <a:pt x="7927" y="18326"/>
                  </a:lnTo>
                  <a:lnTo>
                    <a:pt x="7854" y="18472"/>
                  </a:lnTo>
                  <a:lnTo>
                    <a:pt x="8000" y="18508"/>
                  </a:lnTo>
                  <a:lnTo>
                    <a:pt x="7854" y="18508"/>
                  </a:lnTo>
                  <a:lnTo>
                    <a:pt x="7782" y="18654"/>
                  </a:lnTo>
                  <a:lnTo>
                    <a:pt x="7927" y="18654"/>
                  </a:lnTo>
                  <a:lnTo>
                    <a:pt x="11127" y="15454"/>
                  </a:lnTo>
                  <a:lnTo>
                    <a:pt x="10800" y="15454"/>
                  </a:lnTo>
                  <a:lnTo>
                    <a:pt x="10618" y="15272"/>
                  </a:lnTo>
                  <a:lnTo>
                    <a:pt x="7745" y="18145"/>
                  </a:lnTo>
                  <a:lnTo>
                    <a:pt x="546" y="10945"/>
                  </a:lnTo>
                  <a:lnTo>
                    <a:pt x="3418" y="8073"/>
                  </a:lnTo>
                  <a:lnTo>
                    <a:pt x="3237" y="7891"/>
                  </a:lnTo>
                  <a:lnTo>
                    <a:pt x="3237" y="75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5" name="Google Shape;18325;p29"/>
            <p:cNvSpPr/>
            <p:nvPr/>
          </p:nvSpPr>
          <p:spPr>
            <a:xfrm>
              <a:off x="4903550" y="2100725"/>
              <a:ext cx="2750" cy="925"/>
            </a:xfrm>
            <a:custGeom>
              <a:avLst/>
              <a:gdLst/>
              <a:ahLst/>
              <a:cxnLst/>
              <a:rect l="l" t="t" r="r" b="b"/>
              <a:pathLst>
                <a:path w="110" h="37" extrusionOk="0">
                  <a:moveTo>
                    <a:pt x="37" y="0"/>
                  </a:moveTo>
                  <a:lnTo>
                    <a:pt x="1" y="37"/>
                  </a:lnTo>
                  <a:lnTo>
                    <a:pt x="110" y="37"/>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6" name="Google Shape;18326;p29"/>
            <p:cNvSpPr/>
            <p:nvPr/>
          </p:nvSpPr>
          <p:spPr>
            <a:xfrm>
              <a:off x="4901725" y="2093450"/>
              <a:ext cx="12750" cy="10025"/>
            </a:xfrm>
            <a:custGeom>
              <a:avLst/>
              <a:gdLst/>
              <a:ahLst/>
              <a:cxnLst/>
              <a:rect l="l" t="t" r="r" b="b"/>
              <a:pathLst>
                <a:path w="510" h="401" extrusionOk="0">
                  <a:moveTo>
                    <a:pt x="437" y="0"/>
                  </a:moveTo>
                  <a:lnTo>
                    <a:pt x="255" y="73"/>
                  </a:lnTo>
                  <a:lnTo>
                    <a:pt x="1" y="182"/>
                  </a:lnTo>
                  <a:lnTo>
                    <a:pt x="110" y="291"/>
                  </a:lnTo>
                  <a:lnTo>
                    <a:pt x="183" y="328"/>
                  </a:lnTo>
                  <a:lnTo>
                    <a:pt x="255" y="400"/>
                  </a:lnTo>
                  <a:lnTo>
                    <a:pt x="292" y="328"/>
                  </a:lnTo>
                  <a:lnTo>
                    <a:pt x="364" y="182"/>
                  </a:lnTo>
                  <a:lnTo>
                    <a:pt x="510" y="182"/>
                  </a:lnTo>
                  <a:lnTo>
                    <a:pt x="364" y="146"/>
                  </a:lnTo>
                  <a:lnTo>
                    <a:pt x="4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7" name="Google Shape;18327;p29"/>
            <p:cNvSpPr/>
            <p:nvPr/>
          </p:nvSpPr>
          <p:spPr>
            <a:xfrm>
              <a:off x="4795375" y="1635300"/>
              <a:ext cx="386375" cy="386350"/>
            </a:xfrm>
            <a:custGeom>
              <a:avLst/>
              <a:gdLst/>
              <a:ahLst/>
              <a:cxnLst/>
              <a:rect l="l" t="t" r="r" b="b"/>
              <a:pathLst>
                <a:path w="15455" h="15454" extrusionOk="0">
                  <a:moveTo>
                    <a:pt x="7709" y="509"/>
                  </a:moveTo>
                  <a:lnTo>
                    <a:pt x="10073" y="2873"/>
                  </a:lnTo>
                  <a:lnTo>
                    <a:pt x="14945" y="7709"/>
                  </a:lnTo>
                  <a:lnTo>
                    <a:pt x="7709" y="14908"/>
                  </a:lnTo>
                  <a:lnTo>
                    <a:pt x="510" y="7709"/>
                  </a:lnTo>
                  <a:lnTo>
                    <a:pt x="4291" y="3927"/>
                  </a:lnTo>
                  <a:lnTo>
                    <a:pt x="5309" y="2909"/>
                  </a:lnTo>
                  <a:lnTo>
                    <a:pt x="7709" y="509"/>
                  </a:lnTo>
                  <a:close/>
                  <a:moveTo>
                    <a:pt x="7564" y="0"/>
                  </a:moveTo>
                  <a:lnTo>
                    <a:pt x="1" y="7527"/>
                  </a:lnTo>
                  <a:lnTo>
                    <a:pt x="1" y="7891"/>
                  </a:lnTo>
                  <a:lnTo>
                    <a:pt x="3746" y="11672"/>
                  </a:lnTo>
                  <a:lnTo>
                    <a:pt x="7382" y="15272"/>
                  </a:lnTo>
                  <a:lnTo>
                    <a:pt x="7564" y="15454"/>
                  </a:lnTo>
                  <a:lnTo>
                    <a:pt x="7891" y="15454"/>
                  </a:lnTo>
                  <a:lnTo>
                    <a:pt x="15454" y="7891"/>
                  </a:lnTo>
                  <a:lnTo>
                    <a:pt x="15454" y="7527"/>
                  </a:lnTo>
                  <a:lnTo>
                    <a:pt x="10473" y="2546"/>
                  </a:lnTo>
                  <a:lnTo>
                    <a:pt x="8073" y="146"/>
                  </a:lnTo>
                  <a:lnTo>
                    <a:pt x="78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8" name="Google Shape;18328;p29"/>
            <p:cNvSpPr/>
            <p:nvPr/>
          </p:nvSpPr>
          <p:spPr>
            <a:xfrm>
              <a:off x="4832975" y="425375"/>
              <a:ext cx="164225" cy="93650"/>
            </a:xfrm>
            <a:custGeom>
              <a:avLst/>
              <a:gdLst/>
              <a:ahLst/>
              <a:cxnLst/>
              <a:rect l="l" t="t" r="r" b="b"/>
              <a:pathLst>
                <a:path w="6569" h="3746" extrusionOk="0">
                  <a:moveTo>
                    <a:pt x="0" y="231"/>
                  </a:moveTo>
                  <a:lnTo>
                    <a:pt x="96" y="328"/>
                  </a:lnTo>
                  <a:lnTo>
                    <a:pt x="0" y="231"/>
                  </a:lnTo>
                  <a:close/>
                  <a:moveTo>
                    <a:pt x="5878" y="0"/>
                  </a:moveTo>
                  <a:lnTo>
                    <a:pt x="6023" y="182"/>
                  </a:lnTo>
                  <a:lnTo>
                    <a:pt x="5878" y="328"/>
                  </a:lnTo>
                  <a:lnTo>
                    <a:pt x="2969" y="3200"/>
                  </a:lnTo>
                  <a:lnTo>
                    <a:pt x="96" y="328"/>
                  </a:lnTo>
                  <a:lnTo>
                    <a:pt x="3151" y="3382"/>
                  </a:lnTo>
                  <a:lnTo>
                    <a:pt x="3151" y="3746"/>
                  </a:lnTo>
                  <a:lnTo>
                    <a:pt x="6569" y="328"/>
                  </a:lnTo>
                  <a:lnTo>
                    <a:pt x="656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9" name="Google Shape;18329;p29"/>
            <p:cNvSpPr/>
            <p:nvPr/>
          </p:nvSpPr>
          <p:spPr>
            <a:xfrm>
              <a:off x="4389950" y="425375"/>
              <a:ext cx="521800" cy="610900"/>
            </a:xfrm>
            <a:custGeom>
              <a:avLst/>
              <a:gdLst/>
              <a:ahLst/>
              <a:cxnLst/>
              <a:rect l="l" t="t" r="r" b="b"/>
              <a:pathLst>
                <a:path w="20872" h="24436" extrusionOk="0">
                  <a:moveTo>
                    <a:pt x="14072" y="3746"/>
                  </a:moveTo>
                  <a:lnTo>
                    <a:pt x="244" y="17573"/>
                  </a:lnTo>
                  <a:lnTo>
                    <a:pt x="14072" y="3746"/>
                  </a:lnTo>
                  <a:close/>
                  <a:moveTo>
                    <a:pt x="17490" y="0"/>
                  </a:moveTo>
                  <a:lnTo>
                    <a:pt x="17490" y="328"/>
                  </a:lnTo>
                  <a:lnTo>
                    <a:pt x="14072" y="3746"/>
                  </a:lnTo>
                  <a:lnTo>
                    <a:pt x="17308" y="509"/>
                  </a:lnTo>
                  <a:lnTo>
                    <a:pt x="20363" y="3564"/>
                  </a:lnTo>
                  <a:lnTo>
                    <a:pt x="0" y="23926"/>
                  </a:lnTo>
                  <a:lnTo>
                    <a:pt x="182" y="24108"/>
                  </a:lnTo>
                  <a:lnTo>
                    <a:pt x="182" y="24435"/>
                  </a:lnTo>
                  <a:lnTo>
                    <a:pt x="20872" y="3746"/>
                  </a:lnTo>
                  <a:lnTo>
                    <a:pt x="20872" y="3382"/>
                  </a:lnTo>
                  <a:lnTo>
                    <a:pt x="174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0" name="Google Shape;18330;p29"/>
            <p:cNvSpPr/>
            <p:nvPr/>
          </p:nvSpPr>
          <p:spPr>
            <a:xfrm>
              <a:off x="4220875" y="433550"/>
              <a:ext cx="421800" cy="421825"/>
            </a:xfrm>
            <a:custGeom>
              <a:avLst/>
              <a:gdLst/>
              <a:ahLst/>
              <a:cxnLst/>
              <a:rect l="l" t="t" r="r" b="b"/>
              <a:pathLst>
                <a:path w="16872" h="16873" extrusionOk="0">
                  <a:moveTo>
                    <a:pt x="16872" y="1"/>
                  </a:moveTo>
                  <a:lnTo>
                    <a:pt x="0" y="16872"/>
                  </a:lnTo>
                  <a:lnTo>
                    <a:pt x="13818" y="3091"/>
                  </a:lnTo>
                  <a:lnTo>
                    <a:pt x="1687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1" name="Google Shape;18331;p29"/>
            <p:cNvSpPr/>
            <p:nvPr/>
          </p:nvSpPr>
          <p:spPr>
            <a:xfrm>
              <a:off x="4304500" y="425375"/>
              <a:ext cx="522725" cy="521800"/>
            </a:xfrm>
            <a:custGeom>
              <a:avLst/>
              <a:gdLst/>
              <a:ahLst/>
              <a:cxnLst/>
              <a:rect l="l" t="t" r="r" b="b"/>
              <a:pathLst>
                <a:path w="20909" h="20872" extrusionOk="0">
                  <a:moveTo>
                    <a:pt x="20181" y="0"/>
                  </a:moveTo>
                  <a:lnTo>
                    <a:pt x="20363" y="182"/>
                  </a:lnTo>
                  <a:lnTo>
                    <a:pt x="1" y="20508"/>
                  </a:lnTo>
                  <a:lnTo>
                    <a:pt x="182" y="20690"/>
                  </a:lnTo>
                  <a:lnTo>
                    <a:pt x="364" y="20872"/>
                  </a:lnTo>
                  <a:lnTo>
                    <a:pt x="20908" y="328"/>
                  </a:lnTo>
                  <a:lnTo>
                    <a:pt x="209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2" name="Google Shape;18332;p29"/>
            <p:cNvSpPr/>
            <p:nvPr/>
          </p:nvSpPr>
          <p:spPr>
            <a:xfrm>
              <a:off x="4642650" y="425375"/>
              <a:ext cx="8225" cy="8200"/>
            </a:xfrm>
            <a:custGeom>
              <a:avLst/>
              <a:gdLst/>
              <a:ahLst/>
              <a:cxnLst/>
              <a:rect l="l" t="t" r="r" b="b"/>
              <a:pathLst>
                <a:path w="329" h="328" extrusionOk="0">
                  <a:moveTo>
                    <a:pt x="1" y="0"/>
                  </a:moveTo>
                  <a:lnTo>
                    <a:pt x="1"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3" name="Google Shape;18333;p29"/>
            <p:cNvSpPr/>
            <p:nvPr/>
          </p:nvSpPr>
          <p:spPr>
            <a:xfrm>
              <a:off x="4489025" y="425375"/>
              <a:ext cx="153650" cy="85475"/>
            </a:xfrm>
            <a:custGeom>
              <a:avLst/>
              <a:gdLst/>
              <a:ahLst/>
              <a:cxnLst/>
              <a:rect l="l" t="t" r="r" b="b"/>
              <a:pathLst>
                <a:path w="6146" h="3419" extrusionOk="0">
                  <a:moveTo>
                    <a:pt x="1" y="0"/>
                  </a:moveTo>
                  <a:lnTo>
                    <a:pt x="3092" y="3055"/>
                  </a:lnTo>
                  <a:lnTo>
                    <a:pt x="3092" y="3418"/>
                  </a:lnTo>
                  <a:lnTo>
                    <a:pt x="6146" y="328"/>
                  </a:lnTo>
                  <a:lnTo>
                    <a:pt x="6146" y="0"/>
                  </a:lnTo>
                  <a:lnTo>
                    <a:pt x="5419" y="0"/>
                  </a:lnTo>
                  <a:lnTo>
                    <a:pt x="5600" y="182"/>
                  </a:lnTo>
                  <a:lnTo>
                    <a:pt x="2910" y="2873"/>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4" name="Google Shape;18334;p29"/>
            <p:cNvSpPr/>
            <p:nvPr/>
          </p:nvSpPr>
          <p:spPr>
            <a:xfrm>
              <a:off x="4144500" y="425375"/>
              <a:ext cx="421825" cy="430000"/>
            </a:xfrm>
            <a:custGeom>
              <a:avLst/>
              <a:gdLst/>
              <a:ahLst/>
              <a:cxnLst/>
              <a:rect l="l" t="t" r="r" b="b"/>
              <a:pathLst>
                <a:path w="16873" h="17200" extrusionOk="0">
                  <a:moveTo>
                    <a:pt x="13782" y="0"/>
                  </a:moveTo>
                  <a:lnTo>
                    <a:pt x="13782" y="328"/>
                  </a:lnTo>
                  <a:lnTo>
                    <a:pt x="1" y="14109"/>
                  </a:lnTo>
                  <a:lnTo>
                    <a:pt x="13636" y="509"/>
                  </a:lnTo>
                  <a:lnTo>
                    <a:pt x="16327" y="3237"/>
                  </a:lnTo>
                  <a:lnTo>
                    <a:pt x="2728" y="16836"/>
                  </a:lnTo>
                  <a:lnTo>
                    <a:pt x="2910" y="17017"/>
                  </a:lnTo>
                  <a:lnTo>
                    <a:pt x="3055" y="17199"/>
                  </a:lnTo>
                  <a:lnTo>
                    <a:pt x="16873" y="3418"/>
                  </a:lnTo>
                  <a:lnTo>
                    <a:pt x="16873" y="3055"/>
                  </a:lnTo>
                  <a:lnTo>
                    <a:pt x="1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5" name="Google Shape;18335;p29"/>
            <p:cNvSpPr/>
            <p:nvPr/>
          </p:nvSpPr>
          <p:spPr>
            <a:xfrm>
              <a:off x="4249950" y="425375"/>
              <a:ext cx="89125" cy="89100"/>
            </a:xfrm>
            <a:custGeom>
              <a:avLst/>
              <a:gdLst/>
              <a:ahLst/>
              <a:cxnLst/>
              <a:rect l="l" t="t" r="r" b="b"/>
              <a:pathLst>
                <a:path w="3565" h="3564" extrusionOk="0">
                  <a:moveTo>
                    <a:pt x="3564" y="0"/>
                  </a:moveTo>
                  <a:lnTo>
                    <a:pt x="3201" y="328"/>
                  </a:lnTo>
                  <a:lnTo>
                    <a:pt x="1" y="3564"/>
                  </a:lnTo>
                  <a:lnTo>
                    <a:pt x="35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6" name="Google Shape;18336;p29"/>
            <p:cNvSpPr/>
            <p:nvPr/>
          </p:nvSpPr>
          <p:spPr>
            <a:xfrm>
              <a:off x="4136325" y="425375"/>
              <a:ext cx="352725" cy="352725"/>
            </a:xfrm>
            <a:custGeom>
              <a:avLst/>
              <a:gdLst/>
              <a:ahLst/>
              <a:cxnLst/>
              <a:rect l="l" t="t" r="r" b="b"/>
              <a:pathLst>
                <a:path w="14109" h="14109" extrusionOk="0">
                  <a:moveTo>
                    <a:pt x="13418" y="0"/>
                  </a:moveTo>
                  <a:lnTo>
                    <a:pt x="13600" y="182"/>
                  </a:lnTo>
                  <a:lnTo>
                    <a:pt x="1" y="13781"/>
                  </a:lnTo>
                  <a:lnTo>
                    <a:pt x="182" y="13963"/>
                  </a:lnTo>
                  <a:lnTo>
                    <a:pt x="328" y="14109"/>
                  </a:lnTo>
                  <a:lnTo>
                    <a:pt x="14109" y="328"/>
                  </a:lnTo>
                  <a:lnTo>
                    <a:pt x="141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7" name="Google Shape;18337;p29"/>
            <p:cNvSpPr/>
            <p:nvPr/>
          </p:nvSpPr>
          <p:spPr>
            <a:xfrm>
              <a:off x="4146325" y="509925"/>
              <a:ext cx="90025" cy="90000"/>
            </a:xfrm>
            <a:custGeom>
              <a:avLst/>
              <a:gdLst/>
              <a:ahLst/>
              <a:cxnLst/>
              <a:rect l="l" t="t" r="r" b="b"/>
              <a:pathLst>
                <a:path w="3601" h="3600" extrusionOk="0">
                  <a:moveTo>
                    <a:pt x="3600" y="0"/>
                  </a:moveTo>
                  <a:lnTo>
                    <a:pt x="3600" y="0"/>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8" name="Google Shape;18338;p29"/>
            <p:cNvSpPr/>
            <p:nvPr/>
          </p:nvSpPr>
          <p:spPr>
            <a:xfrm>
              <a:off x="4329950" y="425375"/>
              <a:ext cx="9125" cy="8200"/>
            </a:xfrm>
            <a:custGeom>
              <a:avLst/>
              <a:gdLst/>
              <a:ahLst/>
              <a:cxnLst/>
              <a:rect l="l" t="t" r="r" b="b"/>
              <a:pathLst>
                <a:path w="365" h="328" extrusionOk="0">
                  <a:moveTo>
                    <a:pt x="1" y="0"/>
                  </a:moveTo>
                  <a:lnTo>
                    <a:pt x="1" y="328"/>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9" name="Google Shape;18339;p29"/>
            <p:cNvSpPr/>
            <p:nvPr/>
          </p:nvSpPr>
          <p:spPr>
            <a:xfrm>
              <a:off x="4169050" y="425375"/>
              <a:ext cx="69125" cy="69100"/>
            </a:xfrm>
            <a:custGeom>
              <a:avLst/>
              <a:gdLst/>
              <a:ahLst/>
              <a:cxnLst/>
              <a:rect l="l" t="t" r="r" b="b"/>
              <a:pathLst>
                <a:path w="2765" h="2764" extrusionOk="0">
                  <a:moveTo>
                    <a:pt x="1" y="0"/>
                  </a:moveTo>
                  <a:lnTo>
                    <a:pt x="1" y="0"/>
                  </a:lnTo>
                  <a:lnTo>
                    <a:pt x="2764" y="27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0" name="Google Shape;18340;p29"/>
            <p:cNvSpPr/>
            <p:nvPr/>
          </p:nvSpPr>
          <p:spPr>
            <a:xfrm>
              <a:off x="4245425" y="425375"/>
              <a:ext cx="84550" cy="89100"/>
            </a:xfrm>
            <a:custGeom>
              <a:avLst/>
              <a:gdLst/>
              <a:ahLst/>
              <a:cxnLst/>
              <a:rect l="l" t="t" r="r" b="b"/>
              <a:pathLst>
                <a:path w="3382" h="3564" extrusionOk="0">
                  <a:moveTo>
                    <a:pt x="2691" y="0"/>
                  </a:moveTo>
                  <a:lnTo>
                    <a:pt x="2873" y="182"/>
                  </a:lnTo>
                  <a:lnTo>
                    <a:pt x="0" y="3018"/>
                  </a:lnTo>
                  <a:lnTo>
                    <a:pt x="182" y="3200"/>
                  </a:lnTo>
                  <a:lnTo>
                    <a:pt x="182" y="3382"/>
                  </a:lnTo>
                  <a:lnTo>
                    <a:pt x="255" y="3382"/>
                  </a:lnTo>
                  <a:lnTo>
                    <a:pt x="182" y="3455"/>
                  </a:lnTo>
                  <a:lnTo>
                    <a:pt x="182" y="3527"/>
                  </a:lnTo>
                  <a:lnTo>
                    <a:pt x="182" y="3564"/>
                  </a:lnTo>
                  <a:lnTo>
                    <a:pt x="3382" y="328"/>
                  </a:lnTo>
                  <a:lnTo>
                    <a:pt x="3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1" name="Google Shape;18341;p29"/>
            <p:cNvSpPr/>
            <p:nvPr/>
          </p:nvSpPr>
          <p:spPr>
            <a:xfrm>
              <a:off x="4249950" y="509925"/>
              <a:ext cx="1850" cy="1825"/>
            </a:xfrm>
            <a:custGeom>
              <a:avLst/>
              <a:gdLst/>
              <a:ahLst/>
              <a:cxnLst/>
              <a:rect l="l" t="t" r="r" b="b"/>
              <a:pathLst>
                <a:path w="74" h="73" extrusionOk="0">
                  <a:moveTo>
                    <a:pt x="1" y="0"/>
                  </a:moveTo>
                  <a:lnTo>
                    <a:pt x="1" y="73"/>
                  </a:lnTo>
                  <a:lnTo>
                    <a:pt x="7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2" name="Google Shape;18342;p29"/>
            <p:cNvSpPr/>
            <p:nvPr/>
          </p:nvSpPr>
          <p:spPr>
            <a:xfrm>
              <a:off x="4997175" y="5192325"/>
              <a:ext cx="143650" cy="71850"/>
            </a:xfrm>
            <a:custGeom>
              <a:avLst/>
              <a:gdLst/>
              <a:ahLst/>
              <a:cxnLst/>
              <a:rect l="l" t="t" r="r" b="b"/>
              <a:pathLst>
                <a:path w="5746" h="2874" extrusionOk="0">
                  <a:moveTo>
                    <a:pt x="1" y="2873"/>
                  </a:moveTo>
                  <a:lnTo>
                    <a:pt x="1" y="2873"/>
                  </a:lnTo>
                  <a:lnTo>
                    <a:pt x="2873" y="1"/>
                  </a:lnTo>
                  <a:lnTo>
                    <a:pt x="5746" y="2873"/>
                  </a:lnTo>
                  <a:lnTo>
                    <a:pt x="5746" y="2873"/>
                  </a:lnTo>
                  <a:lnTo>
                    <a:pt x="28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3" name="Google Shape;18343;p29"/>
            <p:cNvSpPr/>
            <p:nvPr/>
          </p:nvSpPr>
          <p:spPr>
            <a:xfrm>
              <a:off x="5069000" y="4674200"/>
              <a:ext cx="518175" cy="589975"/>
            </a:xfrm>
            <a:custGeom>
              <a:avLst/>
              <a:gdLst/>
              <a:ahLst/>
              <a:cxnLst/>
              <a:rect l="l" t="t" r="r" b="b"/>
              <a:pathLst>
                <a:path w="20727" h="23599" extrusionOk="0">
                  <a:moveTo>
                    <a:pt x="20726" y="0"/>
                  </a:moveTo>
                  <a:lnTo>
                    <a:pt x="364" y="20362"/>
                  </a:lnTo>
                  <a:lnTo>
                    <a:pt x="20726" y="36"/>
                  </a:lnTo>
                  <a:lnTo>
                    <a:pt x="20726" y="0"/>
                  </a:lnTo>
                  <a:close/>
                  <a:moveTo>
                    <a:pt x="364" y="20362"/>
                  </a:moveTo>
                  <a:lnTo>
                    <a:pt x="0" y="20726"/>
                  </a:lnTo>
                  <a:lnTo>
                    <a:pt x="2873" y="23598"/>
                  </a:lnTo>
                  <a:lnTo>
                    <a:pt x="3236" y="23598"/>
                  </a:lnTo>
                  <a:lnTo>
                    <a:pt x="3418" y="23417"/>
                  </a:lnTo>
                  <a:lnTo>
                    <a:pt x="364" y="2036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4" name="Google Shape;18344;p29"/>
            <p:cNvSpPr/>
            <p:nvPr/>
          </p:nvSpPr>
          <p:spPr>
            <a:xfrm>
              <a:off x="5149900" y="4750550"/>
              <a:ext cx="521800" cy="513625"/>
            </a:xfrm>
            <a:custGeom>
              <a:avLst/>
              <a:gdLst/>
              <a:ahLst/>
              <a:cxnLst/>
              <a:rect l="l" t="t" r="r" b="b"/>
              <a:pathLst>
                <a:path w="20872" h="20545" extrusionOk="0">
                  <a:moveTo>
                    <a:pt x="20545" y="0"/>
                  </a:moveTo>
                  <a:lnTo>
                    <a:pt x="0" y="20544"/>
                  </a:lnTo>
                  <a:lnTo>
                    <a:pt x="691" y="20544"/>
                  </a:lnTo>
                  <a:lnTo>
                    <a:pt x="20872" y="364"/>
                  </a:lnTo>
                  <a:lnTo>
                    <a:pt x="20726" y="182"/>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5" name="Google Shape;18345;p29"/>
            <p:cNvSpPr/>
            <p:nvPr/>
          </p:nvSpPr>
          <p:spPr>
            <a:xfrm>
              <a:off x="5334425" y="4843275"/>
              <a:ext cx="420925" cy="420900"/>
            </a:xfrm>
            <a:custGeom>
              <a:avLst/>
              <a:gdLst/>
              <a:ahLst/>
              <a:cxnLst/>
              <a:rect l="l" t="t" r="r" b="b"/>
              <a:pathLst>
                <a:path w="16837" h="16836" extrusionOk="0">
                  <a:moveTo>
                    <a:pt x="16836" y="0"/>
                  </a:moveTo>
                  <a:lnTo>
                    <a:pt x="16836" y="0"/>
                  </a:lnTo>
                  <a:lnTo>
                    <a:pt x="1" y="16835"/>
                  </a:lnTo>
                  <a:lnTo>
                    <a:pt x="1" y="16835"/>
                  </a:lnTo>
                  <a:lnTo>
                    <a:pt x="3055" y="137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6" name="Google Shape;18346;p29"/>
            <p:cNvSpPr/>
            <p:nvPr/>
          </p:nvSpPr>
          <p:spPr>
            <a:xfrm>
              <a:off x="5334425" y="5187800"/>
              <a:ext cx="80925" cy="76375"/>
            </a:xfrm>
            <a:custGeom>
              <a:avLst/>
              <a:gdLst/>
              <a:ahLst/>
              <a:cxnLst/>
              <a:rect l="l" t="t" r="r" b="b"/>
              <a:pathLst>
                <a:path w="3237" h="3055" extrusionOk="0">
                  <a:moveTo>
                    <a:pt x="3055" y="0"/>
                  </a:moveTo>
                  <a:lnTo>
                    <a:pt x="1" y="3054"/>
                  </a:lnTo>
                  <a:lnTo>
                    <a:pt x="692" y="3054"/>
                  </a:lnTo>
                  <a:lnTo>
                    <a:pt x="3237" y="509"/>
                  </a:lnTo>
                  <a:lnTo>
                    <a:pt x="3055" y="327"/>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7" name="Google Shape;18347;p29"/>
            <p:cNvSpPr/>
            <p:nvPr/>
          </p:nvSpPr>
          <p:spPr>
            <a:xfrm>
              <a:off x="5410800" y="4843275"/>
              <a:ext cx="353625" cy="420900"/>
            </a:xfrm>
            <a:custGeom>
              <a:avLst/>
              <a:gdLst/>
              <a:ahLst/>
              <a:cxnLst/>
              <a:rect l="l" t="t" r="r" b="b"/>
              <a:pathLst>
                <a:path w="14145" h="16836" extrusionOk="0">
                  <a:moveTo>
                    <a:pt x="13781" y="0"/>
                  </a:moveTo>
                  <a:lnTo>
                    <a:pt x="0" y="13781"/>
                  </a:lnTo>
                  <a:lnTo>
                    <a:pt x="0" y="14108"/>
                  </a:lnTo>
                  <a:lnTo>
                    <a:pt x="2727" y="16835"/>
                  </a:lnTo>
                  <a:lnTo>
                    <a:pt x="3054" y="16835"/>
                  </a:lnTo>
                  <a:lnTo>
                    <a:pt x="3236" y="16654"/>
                  </a:lnTo>
                  <a:lnTo>
                    <a:pt x="546" y="13963"/>
                  </a:lnTo>
                  <a:lnTo>
                    <a:pt x="14145" y="364"/>
                  </a:lnTo>
                  <a:lnTo>
                    <a:pt x="13963" y="182"/>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8" name="Google Shape;18348;p29"/>
            <p:cNvSpPr/>
            <p:nvPr/>
          </p:nvSpPr>
          <p:spPr>
            <a:xfrm>
              <a:off x="5646225" y="5184150"/>
              <a:ext cx="80925" cy="80025"/>
            </a:xfrm>
            <a:custGeom>
              <a:avLst/>
              <a:gdLst/>
              <a:ahLst/>
              <a:cxnLst/>
              <a:rect l="l" t="t" r="r" b="b"/>
              <a:pathLst>
                <a:path w="3237" h="3201" extrusionOk="0">
                  <a:moveTo>
                    <a:pt x="1" y="3200"/>
                  </a:moveTo>
                  <a:lnTo>
                    <a:pt x="1" y="3200"/>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9" name="Google Shape;18349;p29"/>
            <p:cNvSpPr/>
            <p:nvPr/>
          </p:nvSpPr>
          <p:spPr>
            <a:xfrm>
              <a:off x="5487150" y="4919625"/>
              <a:ext cx="353625" cy="344550"/>
            </a:xfrm>
            <a:custGeom>
              <a:avLst/>
              <a:gdLst/>
              <a:ahLst/>
              <a:cxnLst/>
              <a:rect l="l" t="t" r="r" b="b"/>
              <a:pathLst>
                <a:path w="14145" h="13782" extrusionOk="0">
                  <a:moveTo>
                    <a:pt x="13781" y="1"/>
                  </a:moveTo>
                  <a:lnTo>
                    <a:pt x="0" y="13781"/>
                  </a:lnTo>
                  <a:lnTo>
                    <a:pt x="728" y="13781"/>
                  </a:lnTo>
                  <a:lnTo>
                    <a:pt x="14145" y="364"/>
                  </a:lnTo>
                  <a:lnTo>
                    <a:pt x="13963" y="182"/>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0" name="Google Shape;18350;p29"/>
            <p:cNvSpPr/>
            <p:nvPr/>
          </p:nvSpPr>
          <p:spPr>
            <a:xfrm>
              <a:off x="5739850" y="5097800"/>
              <a:ext cx="90025" cy="90025"/>
            </a:xfrm>
            <a:custGeom>
              <a:avLst/>
              <a:gdLst/>
              <a:ahLst/>
              <a:cxnLst/>
              <a:rect l="l" t="t" r="r" b="b"/>
              <a:pathLst>
                <a:path w="3601" h="3601" extrusionOk="0">
                  <a:moveTo>
                    <a:pt x="1" y="3600"/>
                  </a:moveTo>
                  <a:lnTo>
                    <a:pt x="1" y="3600"/>
                  </a:lnTo>
                  <a:lnTo>
                    <a:pt x="36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1" name="Google Shape;18351;p29"/>
            <p:cNvSpPr/>
            <p:nvPr/>
          </p:nvSpPr>
          <p:spPr>
            <a:xfrm>
              <a:off x="5738050" y="5204150"/>
              <a:ext cx="60925" cy="60025"/>
            </a:xfrm>
            <a:custGeom>
              <a:avLst/>
              <a:gdLst/>
              <a:ahLst/>
              <a:cxnLst/>
              <a:rect l="l" t="t" r="r" b="b"/>
              <a:pathLst>
                <a:path w="2437" h="2401" extrusionOk="0">
                  <a:moveTo>
                    <a:pt x="2436" y="2400"/>
                  </a:moveTo>
                  <a:lnTo>
                    <a:pt x="2436" y="2400"/>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2" name="Google Shape;18352;p29"/>
            <p:cNvSpPr/>
            <p:nvPr/>
          </p:nvSpPr>
          <p:spPr>
            <a:xfrm>
              <a:off x="5646225" y="5184150"/>
              <a:ext cx="85475" cy="80025"/>
            </a:xfrm>
            <a:custGeom>
              <a:avLst/>
              <a:gdLst/>
              <a:ahLst/>
              <a:cxnLst/>
              <a:rect l="l" t="t" r="r" b="b"/>
              <a:pathLst>
                <a:path w="3419" h="3201" extrusionOk="0">
                  <a:moveTo>
                    <a:pt x="3200" y="1"/>
                  </a:moveTo>
                  <a:lnTo>
                    <a:pt x="3200" y="37"/>
                  </a:lnTo>
                  <a:lnTo>
                    <a:pt x="3200" y="37"/>
                  </a:lnTo>
                  <a:lnTo>
                    <a:pt x="3237" y="1"/>
                  </a:lnTo>
                  <a:close/>
                  <a:moveTo>
                    <a:pt x="3200" y="37"/>
                  </a:moveTo>
                  <a:lnTo>
                    <a:pt x="1" y="3200"/>
                  </a:lnTo>
                  <a:lnTo>
                    <a:pt x="728" y="3200"/>
                  </a:lnTo>
                  <a:lnTo>
                    <a:pt x="3419" y="510"/>
                  </a:lnTo>
                  <a:lnTo>
                    <a:pt x="3237" y="328"/>
                  </a:lnTo>
                  <a:lnTo>
                    <a:pt x="3200" y="182"/>
                  </a:lnTo>
                  <a:lnTo>
                    <a:pt x="3164" y="146"/>
                  </a:lnTo>
                  <a:lnTo>
                    <a:pt x="3200" y="110"/>
                  </a:lnTo>
                  <a:lnTo>
                    <a:pt x="3200" y="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3" name="Google Shape;18353;p29"/>
            <p:cNvSpPr/>
            <p:nvPr/>
          </p:nvSpPr>
          <p:spPr>
            <a:xfrm>
              <a:off x="5726225" y="4998700"/>
              <a:ext cx="193650" cy="265475"/>
            </a:xfrm>
            <a:custGeom>
              <a:avLst/>
              <a:gdLst/>
              <a:ahLst/>
              <a:cxnLst/>
              <a:rect l="l" t="t" r="r" b="b"/>
              <a:pathLst>
                <a:path w="7746" h="10619" extrusionOk="0">
                  <a:moveTo>
                    <a:pt x="7418" y="1"/>
                  </a:moveTo>
                  <a:lnTo>
                    <a:pt x="37" y="7419"/>
                  </a:lnTo>
                  <a:lnTo>
                    <a:pt x="0" y="7419"/>
                  </a:lnTo>
                  <a:lnTo>
                    <a:pt x="73" y="7455"/>
                  </a:lnTo>
                  <a:lnTo>
                    <a:pt x="219" y="7310"/>
                  </a:lnTo>
                  <a:lnTo>
                    <a:pt x="328" y="7564"/>
                  </a:lnTo>
                  <a:lnTo>
                    <a:pt x="400" y="7710"/>
                  </a:lnTo>
                  <a:lnTo>
                    <a:pt x="219" y="7673"/>
                  </a:lnTo>
                  <a:lnTo>
                    <a:pt x="0" y="7600"/>
                  </a:lnTo>
                  <a:lnTo>
                    <a:pt x="37" y="7746"/>
                  </a:lnTo>
                  <a:lnTo>
                    <a:pt x="219" y="7928"/>
                  </a:lnTo>
                  <a:lnTo>
                    <a:pt x="473" y="8219"/>
                  </a:lnTo>
                  <a:lnTo>
                    <a:pt x="2909" y="10618"/>
                  </a:lnTo>
                  <a:lnTo>
                    <a:pt x="3237" y="10618"/>
                  </a:lnTo>
                  <a:lnTo>
                    <a:pt x="3418" y="10437"/>
                  </a:lnTo>
                  <a:lnTo>
                    <a:pt x="546" y="7564"/>
                  </a:lnTo>
                  <a:lnTo>
                    <a:pt x="4146" y="3964"/>
                  </a:lnTo>
                  <a:lnTo>
                    <a:pt x="7745" y="365"/>
                  </a:lnTo>
                  <a:lnTo>
                    <a:pt x="7600" y="183"/>
                  </a:lnTo>
                  <a:lnTo>
                    <a:pt x="7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4" name="Google Shape;18354;p29"/>
            <p:cNvSpPr/>
            <p:nvPr/>
          </p:nvSpPr>
          <p:spPr>
            <a:xfrm>
              <a:off x="5726225" y="5184150"/>
              <a:ext cx="1850" cy="2750"/>
            </a:xfrm>
            <a:custGeom>
              <a:avLst/>
              <a:gdLst/>
              <a:ahLst/>
              <a:cxnLst/>
              <a:rect l="l" t="t" r="r" b="b"/>
              <a:pathLst>
                <a:path w="74" h="110" extrusionOk="0">
                  <a:moveTo>
                    <a:pt x="0" y="1"/>
                  </a:moveTo>
                  <a:lnTo>
                    <a:pt x="0" y="110"/>
                  </a:lnTo>
                  <a:lnTo>
                    <a:pt x="73" y="37"/>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5" name="Google Shape;18355;p29"/>
            <p:cNvSpPr/>
            <p:nvPr/>
          </p:nvSpPr>
          <p:spPr>
            <a:xfrm>
              <a:off x="5725325" y="5181425"/>
              <a:ext cx="10925" cy="10025"/>
            </a:xfrm>
            <a:custGeom>
              <a:avLst/>
              <a:gdLst/>
              <a:ahLst/>
              <a:cxnLst/>
              <a:rect l="l" t="t" r="r" b="b"/>
              <a:pathLst>
                <a:path w="437" h="401" extrusionOk="0">
                  <a:moveTo>
                    <a:pt x="255" y="1"/>
                  </a:moveTo>
                  <a:lnTo>
                    <a:pt x="109" y="146"/>
                  </a:lnTo>
                  <a:lnTo>
                    <a:pt x="36" y="219"/>
                  </a:lnTo>
                  <a:lnTo>
                    <a:pt x="0" y="255"/>
                  </a:lnTo>
                  <a:lnTo>
                    <a:pt x="36" y="291"/>
                  </a:lnTo>
                  <a:lnTo>
                    <a:pt x="255" y="364"/>
                  </a:lnTo>
                  <a:lnTo>
                    <a:pt x="436" y="401"/>
                  </a:lnTo>
                  <a:lnTo>
                    <a:pt x="364" y="255"/>
                  </a:lnTo>
                  <a:lnTo>
                    <a:pt x="2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6" name="Google Shape;18356;p29"/>
            <p:cNvSpPr/>
            <p:nvPr/>
          </p:nvSpPr>
          <p:spPr>
            <a:xfrm>
              <a:off x="6000750" y="5174150"/>
              <a:ext cx="175475" cy="90025"/>
            </a:xfrm>
            <a:custGeom>
              <a:avLst/>
              <a:gdLst/>
              <a:ahLst/>
              <a:cxnLst/>
              <a:rect l="l" t="t" r="r" b="b"/>
              <a:pathLst>
                <a:path w="7019" h="3601" extrusionOk="0">
                  <a:moveTo>
                    <a:pt x="3419" y="1"/>
                  </a:moveTo>
                  <a:lnTo>
                    <a:pt x="1" y="3419"/>
                  </a:lnTo>
                  <a:lnTo>
                    <a:pt x="182" y="3600"/>
                  </a:lnTo>
                  <a:lnTo>
                    <a:pt x="7018" y="3600"/>
                  </a:lnTo>
                  <a:lnTo>
                    <a:pt x="4800" y="1382"/>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7" name="Google Shape;18357;p29"/>
            <p:cNvSpPr/>
            <p:nvPr/>
          </p:nvSpPr>
          <p:spPr>
            <a:xfrm>
              <a:off x="6095300" y="5070525"/>
              <a:ext cx="102725" cy="189100"/>
            </a:xfrm>
            <a:custGeom>
              <a:avLst/>
              <a:gdLst/>
              <a:ahLst/>
              <a:cxnLst/>
              <a:rect l="l" t="t" r="r" b="b"/>
              <a:pathLst>
                <a:path w="4109" h="7564" extrusionOk="0">
                  <a:moveTo>
                    <a:pt x="3782" y="1"/>
                  </a:moveTo>
                  <a:lnTo>
                    <a:pt x="0" y="3782"/>
                  </a:lnTo>
                  <a:lnTo>
                    <a:pt x="1418" y="5200"/>
                  </a:lnTo>
                  <a:lnTo>
                    <a:pt x="3782" y="7564"/>
                  </a:lnTo>
                  <a:lnTo>
                    <a:pt x="4109" y="7200"/>
                  </a:lnTo>
                  <a:lnTo>
                    <a:pt x="4109" y="364"/>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8" name="Google Shape;18358;p29"/>
            <p:cNvSpPr/>
            <p:nvPr/>
          </p:nvSpPr>
          <p:spPr>
            <a:xfrm>
              <a:off x="5807125" y="5079625"/>
              <a:ext cx="193650" cy="184550"/>
            </a:xfrm>
            <a:custGeom>
              <a:avLst/>
              <a:gdLst/>
              <a:ahLst/>
              <a:cxnLst/>
              <a:rect l="l" t="t" r="r" b="b"/>
              <a:pathLst>
                <a:path w="7746" h="7382" extrusionOk="0">
                  <a:moveTo>
                    <a:pt x="7746" y="364"/>
                  </a:moveTo>
                  <a:lnTo>
                    <a:pt x="7746" y="364"/>
                  </a:lnTo>
                  <a:lnTo>
                    <a:pt x="7746" y="364"/>
                  </a:lnTo>
                  <a:lnTo>
                    <a:pt x="7746" y="364"/>
                  </a:lnTo>
                  <a:close/>
                  <a:moveTo>
                    <a:pt x="7382" y="0"/>
                  </a:moveTo>
                  <a:lnTo>
                    <a:pt x="1" y="7381"/>
                  </a:lnTo>
                  <a:lnTo>
                    <a:pt x="728" y="7381"/>
                  </a:lnTo>
                  <a:lnTo>
                    <a:pt x="7746" y="364"/>
                  </a:lnTo>
                  <a:lnTo>
                    <a:pt x="7746"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9" name="Google Shape;18359;p29"/>
            <p:cNvSpPr/>
            <p:nvPr/>
          </p:nvSpPr>
          <p:spPr>
            <a:xfrm>
              <a:off x="6130750" y="5200525"/>
              <a:ext cx="59100" cy="59100"/>
            </a:xfrm>
            <a:custGeom>
              <a:avLst/>
              <a:gdLst/>
              <a:ahLst/>
              <a:cxnLst/>
              <a:rect l="l" t="t" r="r" b="b"/>
              <a:pathLst>
                <a:path w="2364" h="2364" extrusionOk="0">
                  <a:moveTo>
                    <a:pt x="0" y="0"/>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0" name="Google Shape;18360;p29"/>
            <p:cNvSpPr/>
            <p:nvPr/>
          </p:nvSpPr>
          <p:spPr>
            <a:xfrm>
              <a:off x="6189825" y="5250525"/>
              <a:ext cx="8200" cy="9100"/>
            </a:xfrm>
            <a:custGeom>
              <a:avLst/>
              <a:gdLst/>
              <a:ahLst/>
              <a:cxnLst/>
              <a:rect l="l" t="t" r="r" b="b"/>
              <a:pathLst>
                <a:path w="328" h="364" extrusionOk="0">
                  <a:moveTo>
                    <a:pt x="328" y="0"/>
                  </a:moveTo>
                  <a:lnTo>
                    <a:pt x="1" y="364"/>
                  </a:lnTo>
                  <a:lnTo>
                    <a:pt x="1" y="364"/>
                  </a:lnTo>
                  <a:lnTo>
                    <a:pt x="328" y="36"/>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1" name="Google Shape;18361;p29"/>
            <p:cNvSpPr/>
            <p:nvPr/>
          </p:nvSpPr>
          <p:spPr>
            <a:xfrm>
              <a:off x="5587150" y="4071500"/>
              <a:ext cx="610875" cy="683625"/>
            </a:xfrm>
            <a:custGeom>
              <a:avLst/>
              <a:gdLst/>
              <a:ahLst/>
              <a:cxnLst/>
              <a:rect l="l" t="t" r="r" b="b"/>
              <a:pathLst>
                <a:path w="24435" h="27345" extrusionOk="0">
                  <a:moveTo>
                    <a:pt x="24108" y="0"/>
                  </a:moveTo>
                  <a:lnTo>
                    <a:pt x="21053" y="3055"/>
                  </a:lnTo>
                  <a:lnTo>
                    <a:pt x="327" y="23781"/>
                  </a:lnTo>
                  <a:lnTo>
                    <a:pt x="24108" y="37"/>
                  </a:lnTo>
                  <a:lnTo>
                    <a:pt x="24435" y="364"/>
                  </a:lnTo>
                  <a:lnTo>
                    <a:pt x="24435" y="364"/>
                  </a:lnTo>
                  <a:lnTo>
                    <a:pt x="24108" y="0"/>
                  </a:lnTo>
                  <a:close/>
                  <a:moveTo>
                    <a:pt x="23926" y="6291"/>
                  </a:moveTo>
                  <a:lnTo>
                    <a:pt x="3382" y="26835"/>
                  </a:lnTo>
                  <a:lnTo>
                    <a:pt x="327" y="23781"/>
                  </a:lnTo>
                  <a:lnTo>
                    <a:pt x="0" y="24108"/>
                  </a:lnTo>
                  <a:lnTo>
                    <a:pt x="0" y="24144"/>
                  </a:lnTo>
                  <a:lnTo>
                    <a:pt x="3055" y="27162"/>
                  </a:lnTo>
                  <a:lnTo>
                    <a:pt x="3236" y="27344"/>
                  </a:lnTo>
                  <a:lnTo>
                    <a:pt x="3236" y="27017"/>
                  </a:lnTo>
                  <a:lnTo>
                    <a:pt x="20253" y="10000"/>
                  </a:lnTo>
                  <a:lnTo>
                    <a:pt x="23926" y="629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2" name="Google Shape;18362;p29"/>
            <p:cNvSpPr/>
            <p:nvPr/>
          </p:nvSpPr>
          <p:spPr>
            <a:xfrm>
              <a:off x="6185275" y="4216025"/>
              <a:ext cx="12750" cy="17300"/>
            </a:xfrm>
            <a:custGeom>
              <a:avLst/>
              <a:gdLst/>
              <a:ahLst/>
              <a:cxnLst/>
              <a:rect l="l" t="t" r="r" b="b"/>
              <a:pathLst>
                <a:path w="510" h="692" extrusionOk="0">
                  <a:moveTo>
                    <a:pt x="510" y="1"/>
                  </a:moveTo>
                  <a:lnTo>
                    <a:pt x="1" y="510"/>
                  </a:lnTo>
                  <a:lnTo>
                    <a:pt x="364" y="510"/>
                  </a:lnTo>
                  <a:lnTo>
                    <a:pt x="510" y="692"/>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3" name="Google Shape;18363;p29"/>
            <p:cNvSpPr/>
            <p:nvPr/>
          </p:nvSpPr>
          <p:spPr>
            <a:xfrm>
              <a:off x="6093475" y="4228750"/>
              <a:ext cx="104550" cy="189125"/>
            </a:xfrm>
            <a:custGeom>
              <a:avLst/>
              <a:gdLst/>
              <a:ahLst/>
              <a:cxnLst/>
              <a:rect l="l" t="t" r="r" b="b"/>
              <a:pathLst>
                <a:path w="4182" h="7565" extrusionOk="0">
                  <a:moveTo>
                    <a:pt x="3673" y="1"/>
                  </a:moveTo>
                  <a:lnTo>
                    <a:pt x="0" y="3710"/>
                  </a:lnTo>
                  <a:lnTo>
                    <a:pt x="328" y="3710"/>
                  </a:lnTo>
                  <a:lnTo>
                    <a:pt x="2264" y="5627"/>
                  </a:lnTo>
                  <a:lnTo>
                    <a:pt x="509" y="3855"/>
                  </a:lnTo>
                  <a:lnTo>
                    <a:pt x="3855" y="546"/>
                  </a:lnTo>
                  <a:lnTo>
                    <a:pt x="4182" y="874"/>
                  </a:lnTo>
                  <a:lnTo>
                    <a:pt x="4182" y="183"/>
                  </a:lnTo>
                  <a:lnTo>
                    <a:pt x="4036" y="1"/>
                  </a:lnTo>
                  <a:close/>
                  <a:moveTo>
                    <a:pt x="2264" y="5627"/>
                  </a:moveTo>
                  <a:lnTo>
                    <a:pt x="4182" y="7564"/>
                  </a:lnTo>
                  <a:lnTo>
                    <a:pt x="4036" y="7382"/>
                  </a:lnTo>
                  <a:lnTo>
                    <a:pt x="2264" y="56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4" name="Google Shape;18364;p29"/>
            <p:cNvSpPr/>
            <p:nvPr/>
          </p:nvSpPr>
          <p:spPr>
            <a:xfrm>
              <a:off x="5668050" y="4320575"/>
              <a:ext cx="526350" cy="527250"/>
            </a:xfrm>
            <a:custGeom>
              <a:avLst/>
              <a:gdLst/>
              <a:ahLst/>
              <a:cxnLst/>
              <a:rect l="l" t="t" r="r" b="b"/>
              <a:pathLst>
                <a:path w="21054" h="21090" extrusionOk="0">
                  <a:moveTo>
                    <a:pt x="17017" y="0"/>
                  </a:moveTo>
                  <a:lnTo>
                    <a:pt x="0" y="17054"/>
                  </a:lnTo>
                  <a:lnTo>
                    <a:pt x="0" y="17381"/>
                  </a:lnTo>
                  <a:lnTo>
                    <a:pt x="146" y="17563"/>
                  </a:lnTo>
                  <a:lnTo>
                    <a:pt x="3491" y="20908"/>
                  </a:lnTo>
                  <a:lnTo>
                    <a:pt x="3673" y="21090"/>
                  </a:lnTo>
                  <a:lnTo>
                    <a:pt x="3673" y="20726"/>
                  </a:lnTo>
                  <a:lnTo>
                    <a:pt x="3855" y="20545"/>
                  </a:lnTo>
                  <a:lnTo>
                    <a:pt x="3855" y="20545"/>
                  </a:lnTo>
                  <a:lnTo>
                    <a:pt x="509" y="17199"/>
                  </a:lnTo>
                  <a:lnTo>
                    <a:pt x="17163" y="546"/>
                  </a:lnTo>
                  <a:lnTo>
                    <a:pt x="20508" y="3891"/>
                  </a:lnTo>
                  <a:lnTo>
                    <a:pt x="20690" y="3709"/>
                  </a:lnTo>
                  <a:lnTo>
                    <a:pt x="21053" y="3709"/>
                  </a:lnTo>
                  <a:lnTo>
                    <a:pt x="173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5" name="Google Shape;18365;p29"/>
            <p:cNvSpPr/>
            <p:nvPr/>
          </p:nvSpPr>
          <p:spPr>
            <a:xfrm>
              <a:off x="5759850" y="4413300"/>
              <a:ext cx="438175" cy="510900"/>
            </a:xfrm>
            <a:custGeom>
              <a:avLst/>
              <a:gdLst/>
              <a:ahLst/>
              <a:cxnLst/>
              <a:rect l="l" t="t" r="r" b="b"/>
              <a:pathLst>
                <a:path w="17527" h="20436" extrusionOk="0">
                  <a:moveTo>
                    <a:pt x="17018" y="0"/>
                  </a:moveTo>
                  <a:lnTo>
                    <a:pt x="1" y="17017"/>
                  </a:lnTo>
                  <a:lnTo>
                    <a:pt x="1" y="17381"/>
                  </a:lnTo>
                  <a:lnTo>
                    <a:pt x="183" y="17563"/>
                  </a:lnTo>
                  <a:lnTo>
                    <a:pt x="2873" y="20254"/>
                  </a:lnTo>
                  <a:lnTo>
                    <a:pt x="3055" y="20435"/>
                  </a:lnTo>
                  <a:lnTo>
                    <a:pt x="3055" y="20072"/>
                  </a:lnTo>
                  <a:lnTo>
                    <a:pt x="13854" y="9309"/>
                  </a:lnTo>
                  <a:lnTo>
                    <a:pt x="17018" y="6109"/>
                  </a:lnTo>
                  <a:lnTo>
                    <a:pt x="3237" y="19890"/>
                  </a:lnTo>
                  <a:lnTo>
                    <a:pt x="510" y="17199"/>
                  </a:lnTo>
                  <a:lnTo>
                    <a:pt x="17200" y="509"/>
                  </a:lnTo>
                  <a:lnTo>
                    <a:pt x="17527" y="873"/>
                  </a:lnTo>
                  <a:lnTo>
                    <a:pt x="17527" y="182"/>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6" name="Google Shape;18366;p29"/>
            <p:cNvSpPr/>
            <p:nvPr/>
          </p:nvSpPr>
          <p:spPr>
            <a:xfrm>
              <a:off x="6185275" y="4553275"/>
              <a:ext cx="12750" cy="17300"/>
            </a:xfrm>
            <a:custGeom>
              <a:avLst/>
              <a:gdLst/>
              <a:ahLst/>
              <a:cxnLst/>
              <a:rect l="l" t="t" r="r" b="b"/>
              <a:pathLst>
                <a:path w="510" h="692" extrusionOk="0">
                  <a:moveTo>
                    <a:pt x="510" y="1"/>
                  </a:moveTo>
                  <a:lnTo>
                    <a:pt x="1" y="510"/>
                  </a:lnTo>
                  <a:lnTo>
                    <a:pt x="364" y="510"/>
                  </a:lnTo>
                  <a:lnTo>
                    <a:pt x="510" y="692"/>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7" name="Google Shape;18367;p29"/>
            <p:cNvSpPr/>
            <p:nvPr/>
          </p:nvSpPr>
          <p:spPr>
            <a:xfrm>
              <a:off x="6106200" y="4566025"/>
              <a:ext cx="91825" cy="163650"/>
            </a:xfrm>
            <a:custGeom>
              <a:avLst/>
              <a:gdLst/>
              <a:ahLst/>
              <a:cxnLst/>
              <a:rect l="l" t="t" r="r" b="b"/>
              <a:pathLst>
                <a:path w="3673" h="6546" extrusionOk="0">
                  <a:moveTo>
                    <a:pt x="3164" y="0"/>
                  </a:moveTo>
                  <a:lnTo>
                    <a:pt x="0" y="3200"/>
                  </a:lnTo>
                  <a:lnTo>
                    <a:pt x="328" y="3200"/>
                  </a:lnTo>
                  <a:lnTo>
                    <a:pt x="511" y="3381"/>
                  </a:lnTo>
                  <a:lnTo>
                    <a:pt x="511" y="3381"/>
                  </a:lnTo>
                  <a:lnTo>
                    <a:pt x="3346" y="545"/>
                  </a:lnTo>
                  <a:lnTo>
                    <a:pt x="3673" y="873"/>
                  </a:lnTo>
                  <a:lnTo>
                    <a:pt x="3673" y="182"/>
                  </a:lnTo>
                  <a:lnTo>
                    <a:pt x="3527" y="0"/>
                  </a:lnTo>
                  <a:close/>
                  <a:moveTo>
                    <a:pt x="511" y="3381"/>
                  </a:moveTo>
                  <a:lnTo>
                    <a:pt x="510" y="3382"/>
                  </a:lnTo>
                  <a:lnTo>
                    <a:pt x="3673" y="6545"/>
                  </a:lnTo>
                  <a:lnTo>
                    <a:pt x="3673" y="6545"/>
                  </a:lnTo>
                  <a:lnTo>
                    <a:pt x="3527" y="6363"/>
                  </a:lnTo>
                  <a:lnTo>
                    <a:pt x="511" y="33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8" name="Google Shape;18368;p29"/>
            <p:cNvSpPr/>
            <p:nvPr/>
          </p:nvSpPr>
          <p:spPr>
            <a:xfrm>
              <a:off x="5836225" y="4646000"/>
              <a:ext cx="357275" cy="357275"/>
            </a:xfrm>
            <a:custGeom>
              <a:avLst/>
              <a:gdLst/>
              <a:ahLst/>
              <a:cxnLst/>
              <a:rect l="l" t="t" r="r" b="b"/>
              <a:pathLst>
                <a:path w="14291" h="14291" extrusionOk="0">
                  <a:moveTo>
                    <a:pt x="10763" y="1"/>
                  </a:moveTo>
                  <a:lnTo>
                    <a:pt x="0" y="10764"/>
                  </a:lnTo>
                  <a:lnTo>
                    <a:pt x="0" y="11127"/>
                  </a:lnTo>
                  <a:lnTo>
                    <a:pt x="182" y="11309"/>
                  </a:lnTo>
                  <a:lnTo>
                    <a:pt x="3018" y="14145"/>
                  </a:lnTo>
                  <a:lnTo>
                    <a:pt x="3164" y="14291"/>
                  </a:lnTo>
                  <a:lnTo>
                    <a:pt x="3164" y="13964"/>
                  </a:lnTo>
                  <a:lnTo>
                    <a:pt x="3345" y="13782"/>
                  </a:lnTo>
                  <a:lnTo>
                    <a:pt x="3345" y="13782"/>
                  </a:lnTo>
                  <a:lnTo>
                    <a:pt x="546" y="10946"/>
                  </a:lnTo>
                  <a:lnTo>
                    <a:pt x="10945" y="510"/>
                  </a:lnTo>
                  <a:lnTo>
                    <a:pt x="13781" y="3346"/>
                  </a:lnTo>
                  <a:lnTo>
                    <a:pt x="13963" y="3164"/>
                  </a:lnTo>
                  <a:lnTo>
                    <a:pt x="14290" y="3164"/>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9" name="Google Shape;18369;p29"/>
            <p:cNvSpPr/>
            <p:nvPr/>
          </p:nvSpPr>
          <p:spPr>
            <a:xfrm>
              <a:off x="5916200" y="4725100"/>
              <a:ext cx="281825" cy="359075"/>
            </a:xfrm>
            <a:custGeom>
              <a:avLst/>
              <a:gdLst/>
              <a:ahLst/>
              <a:cxnLst/>
              <a:rect l="l" t="t" r="r" b="b"/>
              <a:pathLst>
                <a:path w="11273" h="14363" extrusionOk="0">
                  <a:moveTo>
                    <a:pt x="10764" y="0"/>
                  </a:moveTo>
                  <a:lnTo>
                    <a:pt x="1" y="10800"/>
                  </a:lnTo>
                  <a:lnTo>
                    <a:pt x="1" y="11127"/>
                  </a:lnTo>
                  <a:lnTo>
                    <a:pt x="146" y="11309"/>
                  </a:lnTo>
                  <a:lnTo>
                    <a:pt x="3019" y="14181"/>
                  </a:lnTo>
                  <a:lnTo>
                    <a:pt x="3201" y="14363"/>
                  </a:lnTo>
                  <a:lnTo>
                    <a:pt x="3201" y="13999"/>
                  </a:lnTo>
                  <a:lnTo>
                    <a:pt x="3383" y="13818"/>
                  </a:lnTo>
                  <a:lnTo>
                    <a:pt x="510" y="10945"/>
                  </a:lnTo>
                  <a:lnTo>
                    <a:pt x="10946" y="546"/>
                  </a:lnTo>
                  <a:lnTo>
                    <a:pt x="11273" y="873"/>
                  </a:lnTo>
                  <a:lnTo>
                    <a:pt x="11273"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0" name="Google Shape;18370;p29"/>
            <p:cNvSpPr/>
            <p:nvPr/>
          </p:nvSpPr>
          <p:spPr>
            <a:xfrm>
              <a:off x="6185275" y="4873275"/>
              <a:ext cx="12750" cy="17275"/>
            </a:xfrm>
            <a:custGeom>
              <a:avLst/>
              <a:gdLst/>
              <a:ahLst/>
              <a:cxnLst/>
              <a:rect l="l" t="t" r="r" b="b"/>
              <a:pathLst>
                <a:path w="510" h="691" extrusionOk="0">
                  <a:moveTo>
                    <a:pt x="510" y="0"/>
                  </a:moveTo>
                  <a:lnTo>
                    <a:pt x="1" y="509"/>
                  </a:lnTo>
                  <a:lnTo>
                    <a:pt x="364" y="509"/>
                  </a:lnTo>
                  <a:lnTo>
                    <a:pt x="510" y="691"/>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1" name="Google Shape;18371;p29"/>
            <p:cNvSpPr/>
            <p:nvPr/>
          </p:nvSpPr>
          <p:spPr>
            <a:xfrm>
              <a:off x="5996200" y="4886000"/>
              <a:ext cx="201825" cy="378175"/>
            </a:xfrm>
            <a:custGeom>
              <a:avLst/>
              <a:gdLst/>
              <a:ahLst/>
              <a:cxnLst/>
              <a:rect l="l" t="t" r="r" b="b"/>
              <a:pathLst>
                <a:path w="8073" h="15127" extrusionOk="0">
                  <a:moveTo>
                    <a:pt x="7564" y="0"/>
                  </a:moveTo>
                  <a:lnTo>
                    <a:pt x="1" y="7563"/>
                  </a:lnTo>
                  <a:lnTo>
                    <a:pt x="1" y="7927"/>
                  </a:lnTo>
                  <a:lnTo>
                    <a:pt x="4982" y="12908"/>
                  </a:lnTo>
                  <a:lnTo>
                    <a:pt x="7200" y="15126"/>
                  </a:lnTo>
                  <a:lnTo>
                    <a:pt x="8073" y="15126"/>
                  </a:lnTo>
                  <a:lnTo>
                    <a:pt x="8073" y="14617"/>
                  </a:lnTo>
                  <a:lnTo>
                    <a:pt x="7746" y="14945"/>
                  </a:lnTo>
                  <a:lnTo>
                    <a:pt x="5382" y="12581"/>
                  </a:lnTo>
                  <a:lnTo>
                    <a:pt x="3964" y="11163"/>
                  </a:lnTo>
                  <a:lnTo>
                    <a:pt x="546" y="7745"/>
                  </a:lnTo>
                  <a:lnTo>
                    <a:pt x="7746" y="546"/>
                  </a:lnTo>
                  <a:lnTo>
                    <a:pt x="8073" y="873"/>
                  </a:lnTo>
                  <a:lnTo>
                    <a:pt x="8073" y="182"/>
                  </a:lnTo>
                  <a:lnTo>
                    <a:pt x="79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2" name="Google Shape;18372;p29"/>
            <p:cNvSpPr/>
            <p:nvPr/>
          </p:nvSpPr>
          <p:spPr>
            <a:xfrm>
              <a:off x="4389950" y="4674200"/>
              <a:ext cx="589975" cy="589975"/>
            </a:xfrm>
            <a:custGeom>
              <a:avLst/>
              <a:gdLst/>
              <a:ahLst/>
              <a:cxnLst/>
              <a:rect l="l" t="t" r="r" b="b"/>
              <a:pathLst>
                <a:path w="23599" h="23599" extrusionOk="0">
                  <a:moveTo>
                    <a:pt x="0" y="0"/>
                  </a:moveTo>
                  <a:lnTo>
                    <a:pt x="0" y="36"/>
                  </a:lnTo>
                  <a:lnTo>
                    <a:pt x="23563" y="23598"/>
                  </a:lnTo>
                  <a:lnTo>
                    <a:pt x="23599" y="23598"/>
                  </a:lnTo>
                  <a:lnTo>
                    <a:pt x="20363" y="2036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3" name="Google Shape;18373;p29"/>
            <p:cNvSpPr/>
            <p:nvPr/>
          </p:nvSpPr>
          <p:spPr>
            <a:xfrm>
              <a:off x="4313600" y="4750550"/>
              <a:ext cx="513625" cy="513625"/>
            </a:xfrm>
            <a:custGeom>
              <a:avLst/>
              <a:gdLst/>
              <a:ahLst/>
              <a:cxnLst/>
              <a:rect l="l" t="t" r="r" b="b"/>
              <a:pathLst>
                <a:path w="20545" h="20545" extrusionOk="0">
                  <a:moveTo>
                    <a:pt x="0" y="0"/>
                  </a:moveTo>
                  <a:lnTo>
                    <a:pt x="16835" y="16872"/>
                  </a:lnTo>
                  <a:lnTo>
                    <a:pt x="20544" y="20544"/>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4" name="Google Shape;18374;p29"/>
            <p:cNvSpPr/>
            <p:nvPr/>
          </p:nvSpPr>
          <p:spPr>
            <a:xfrm>
              <a:off x="4650850" y="5172325"/>
              <a:ext cx="176375" cy="91850"/>
            </a:xfrm>
            <a:custGeom>
              <a:avLst/>
              <a:gdLst/>
              <a:ahLst/>
              <a:cxnLst/>
              <a:rect l="l" t="t" r="r" b="b"/>
              <a:pathLst>
                <a:path w="7055" h="3674" extrusionOk="0">
                  <a:moveTo>
                    <a:pt x="3345" y="1"/>
                  </a:moveTo>
                  <a:lnTo>
                    <a:pt x="3345" y="328"/>
                  </a:lnTo>
                  <a:lnTo>
                    <a:pt x="0" y="3673"/>
                  </a:lnTo>
                  <a:lnTo>
                    <a:pt x="3164" y="510"/>
                  </a:lnTo>
                  <a:lnTo>
                    <a:pt x="6327" y="3673"/>
                  </a:lnTo>
                  <a:lnTo>
                    <a:pt x="7054" y="3673"/>
                  </a:lnTo>
                  <a:lnTo>
                    <a:pt x="3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5" name="Google Shape;18375;p29"/>
            <p:cNvSpPr/>
            <p:nvPr/>
          </p:nvSpPr>
          <p:spPr>
            <a:xfrm>
              <a:off x="4220875" y="4750550"/>
              <a:ext cx="513625" cy="513625"/>
            </a:xfrm>
            <a:custGeom>
              <a:avLst/>
              <a:gdLst/>
              <a:ahLst/>
              <a:cxnLst/>
              <a:rect l="l" t="t" r="r" b="b"/>
              <a:pathLst>
                <a:path w="20545" h="20545" extrusionOk="0">
                  <a:moveTo>
                    <a:pt x="3709" y="0"/>
                  </a:moveTo>
                  <a:lnTo>
                    <a:pt x="3527" y="182"/>
                  </a:lnTo>
                  <a:lnTo>
                    <a:pt x="3346" y="364"/>
                  </a:lnTo>
                  <a:lnTo>
                    <a:pt x="20035" y="17017"/>
                  </a:lnTo>
                  <a:lnTo>
                    <a:pt x="16690" y="20363"/>
                  </a:lnTo>
                  <a:lnTo>
                    <a:pt x="0" y="3709"/>
                  </a:lnTo>
                  <a:lnTo>
                    <a:pt x="16872" y="20544"/>
                  </a:lnTo>
                  <a:lnTo>
                    <a:pt x="17199" y="20544"/>
                  </a:lnTo>
                  <a:lnTo>
                    <a:pt x="20544" y="17199"/>
                  </a:lnTo>
                  <a:lnTo>
                    <a:pt x="20544" y="16872"/>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6" name="Google Shape;18376;p29"/>
            <p:cNvSpPr/>
            <p:nvPr/>
          </p:nvSpPr>
          <p:spPr>
            <a:xfrm>
              <a:off x="4144500" y="4919625"/>
              <a:ext cx="344550" cy="344550"/>
            </a:xfrm>
            <a:custGeom>
              <a:avLst/>
              <a:gdLst/>
              <a:ahLst/>
              <a:cxnLst/>
              <a:rect l="l" t="t" r="r" b="b"/>
              <a:pathLst>
                <a:path w="13782" h="13782" extrusionOk="0">
                  <a:moveTo>
                    <a:pt x="1" y="1"/>
                  </a:moveTo>
                  <a:lnTo>
                    <a:pt x="10618" y="10618"/>
                  </a:lnTo>
                  <a:lnTo>
                    <a:pt x="13782" y="13781"/>
                  </a:lnTo>
                  <a:lnTo>
                    <a:pt x="13782" y="137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7" name="Google Shape;18377;p29"/>
            <p:cNvSpPr/>
            <p:nvPr/>
          </p:nvSpPr>
          <p:spPr>
            <a:xfrm>
              <a:off x="4212700" y="4843275"/>
              <a:ext cx="429975" cy="420900"/>
            </a:xfrm>
            <a:custGeom>
              <a:avLst/>
              <a:gdLst/>
              <a:ahLst/>
              <a:cxnLst/>
              <a:rect l="l" t="t" r="r" b="b"/>
              <a:pathLst>
                <a:path w="17199" h="16836" extrusionOk="0">
                  <a:moveTo>
                    <a:pt x="327" y="0"/>
                  </a:moveTo>
                  <a:lnTo>
                    <a:pt x="182" y="182"/>
                  </a:lnTo>
                  <a:lnTo>
                    <a:pt x="0" y="364"/>
                  </a:lnTo>
                  <a:lnTo>
                    <a:pt x="16472" y="16835"/>
                  </a:lnTo>
                  <a:lnTo>
                    <a:pt x="17199" y="16835"/>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8" name="Google Shape;18378;p29"/>
            <p:cNvSpPr/>
            <p:nvPr/>
          </p:nvSpPr>
          <p:spPr>
            <a:xfrm>
              <a:off x="4405400" y="5185075"/>
              <a:ext cx="83650" cy="79100"/>
            </a:xfrm>
            <a:custGeom>
              <a:avLst/>
              <a:gdLst/>
              <a:ahLst/>
              <a:cxnLst/>
              <a:rect l="l" t="t" r="r" b="b"/>
              <a:pathLst>
                <a:path w="3346" h="3164" extrusionOk="0">
                  <a:moveTo>
                    <a:pt x="182" y="0"/>
                  </a:moveTo>
                  <a:lnTo>
                    <a:pt x="182" y="327"/>
                  </a:lnTo>
                  <a:lnTo>
                    <a:pt x="1" y="509"/>
                  </a:lnTo>
                  <a:lnTo>
                    <a:pt x="2655" y="3163"/>
                  </a:lnTo>
                  <a:lnTo>
                    <a:pt x="3346" y="3163"/>
                  </a:lnTo>
                  <a:lnTo>
                    <a:pt x="1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9" name="Google Shape;18379;p29"/>
            <p:cNvSpPr/>
            <p:nvPr/>
          </p:nvSpPr>
          <p:spPr>
            <a:xfrm>
              <a:off x="4065425" y="4919625"/>
              <a:ext cx="344550" cy="344550"/>
            </a:xfrm>
            <a:custGeom>
              <a:avLst/>
              <a:gdLst/>
              <a:ahLst/>
              <a:cxnLst/>
              <a:rect l="l" t="t" r="r" b="b"/>
              <a:pathLst>
                <a:path w="13782" h="13782" extrusionOk="0">
                  <a:moveTo>
                    <a:pt x="3164" y="1"/>
                  </a:moveTo>
                  <a:lnTo>
                    <a:pt x="3018" y="182"/>
                  </a:lnTo>
                  <a:lnTo>
                    <a:pt x="2837" y="364"/>
                  </a:lnTo>
                  <a:lnTo>
                    <a:pt x="13236" y="10763"/>
                  </a:lnTo>
                  <a:lnTo>
                    <a:pt x="10436" y="13600"/>
                  </a:lnTo>
                  <a:lnTo>
                    <a:pt x="1" y="3164"/>
                  </a:lnTo>
                  <a:lnTo>
                    <a:pt x="10582" y="13781"/>
                  </a:lnTo>
                  <a:lnTo>
                    <a:pt x="10945" y="13781"/>
                  </a:lnTo>
                  <a:lnTo>
                    <a:pt x="13781" y="10945"/>
                  </a:lnTo>
                  <a:lnTo>
                    <a:pt x="13781" y="10618"/>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0" name="Google Shape;18380;p29"/>
            <p:cNvSpPr/>
            <p:nvPr/>
          </p:nvSpPr>
          <p:spPr>
            <a:xfrm>
              <a:off x="3984525" y="5079625"/>
              <a:ext cx="184550" cy="184550"/>
            </a:xfrm>
            <a:custGeom>
              <a:avLst/>
              <a:gdLst/>
              <a:ahLst/>
              <a:cxnLst/>
              <a:rect l="l" t="t" r="r" b="b"/>
              <a:pathLst>
                <a:path w="7382" h="7382" extrusionOk="0">
                  <a:moveTo>
                    <a:pt x="0" y="0"/>
                  </a:moveTo>
                  <a:lnTo>
                    <a:pt x="7382" y="7381"/>
                  </a:lnTo>
                  <a:lnTo>
                    <a:pt x="7382" y="7381"/>
                  </a:lnTo>
                  <a:lnTo>
                    <a:pt x="7382" y="7381"/>
                  </a:lnTo>
                  <a:lnTo>
                    <a:pt x="7382" y="738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1" name="Google Shape;18381;p29"/>
            <p:cNvSpPr/>
            <p:nvPr/>
          </p:nvSpPr>
          <p:spPr>
            <a:xfrm>
              <a:off x="4056325" y="4998700"/>
              <a:ext cx="273650" cy="265475"/>
            </a:xfrm>
            <a:custGeom>
              <a:avLst/>
              <a:gdLst/>
              <a:ahLst/>
              <a:cxnLst/>
              <a:rect l="l" t="t" r="r" b="b"/>
              <a:pathLst>
                <a:path w="10946" h="10619" extrusionOk="0">
                  <a:moveTo>
                    <a:pt x="365" y="1"/>
                  </a:moveTo>
                  <a:lnTo>
                    <a:pt x="183" y="183"/>
                  </a:lnTo>
                  <a:lnTo>
                    <a:pt x="1" y="365"/>
                  </a:lnTo>
                  <a:lnTo>
                    <a:pt x="10255" y="10618"/>
                  </a:lnTo>
                  <a:lnTo>
                    <a:pt x="10946" y="10618"/>
                  </a:lnTo>
                  <a:lnTo>
                    <a:pt x="36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2" name="Google Shape;18382;p29"/>
            <p:cNvSpPr/>
            <p:nvPr/>
          </p:nvSpPr>
          <p:spPr>
            <a:xfrm>
              <a:off x="6189825" y="4063325"/>
              <a:ext cx="8200" cy="17300"/>
            </a:xfrm>
            <a:custGeom>
              <a:avLst/>
              <a:gdLst/>
              <a:ahLst/>
              <a:cxnLst/>
              <a:rect l="l" t="t" r="r" b="b"/>
              <a:pathLst>
                <a:path w="328" h="692" extrusionOk="0">
                  <a:moveTo>
                    <a:pt x="328" y="0"/>
                  </a:moveTo>
                  <a:lnTo>
                    <a:pt x="1" y="327"/>
                  </a:lnTo>
                  <a:lnTo>
                    <a:pt x="328" y="691"/>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3" name="Google Shape;18383;p29"/>
            <p:cNvSpPr/>
            <p:nvPr/>
          </p:nvSpPr>
          <p:spPr>
            <a:xfrm>
              <a:off x="6180750" y="4055125"/>
              <a:ext cx="4550" cy="7300"/>
            </a:xfrm>
            <a:custGeom>
              <a:avLst/>
              <a:gdLst/>
              <a:ahLst/>
              <a:cxnLst/>
              <a:rect l="l" t="t" r="r" b="b"/>
              <a:pathLst>
                <a:path w="182" h="292" extrusionOk="0">
                  <a:moveTo>
                    <a:pt x="0" y="1"/>
                  </a:moveTo>
                  <a:lnTo>
                    <a:pt x="0" y="292"/>
                  </a:lnTo>
                  <a:lnTo>
                    <a:pt x="182" y="146"/>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4" name="Google Shape;18384;p29"/>
            <p:cNvSpPr/>
            <p:nvPr/>
          </p:nvSpPr>
          <p:spPr>
            <a:xfrm>
              <a:off x="6198000" y="4054225"/>
              <a:ext cx="25" cy="925"/>
            </a:xfrm>
            <a:custGeom>
              <a:avLst/>
              <a:gdLst/>
              <a:ahLst/>
              <a:cxnLst/>
              <a:rect l="l" t="t" r="r" b="b"/>
              <a:pathLst>
                <a:path w="1" h="37" extrusionOk="0">
                  <a:moveTo>
                    <a:pt x="1" y="37"/>
                  </a:moveTo>
                  <a:lnTo>
                    <a:pt x="1" y="37"/>
                  </a:lnTo>
                  <a:lnTo>
                    <a:pt x="1" y="1"/>
                  </a:lnTo>
                  <a:lnTo>
                    <a:pt x="1" y="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5" name="Google Shape;18385;p29"/>
            <p:cNvSpPr/>
            <p:nvPr/>
          </p:nvSpPr>
          <p:spPr>
            <a:xfrm>
              <a:off x="4979900" y="2845225"/>
              <a:ext cx="3675" cy="7300"/>
            </a:xfrm>
            <a:custGeom>
              <a:avLst/>
              <a:gdLst/>
              <a:ahLst/>
              <a:cxnLst/>
              <a:rect l="l" t="t" r="r" b="b"/>
              <a:pathLst>
                <a:path w="147" h="292" extrusionOk="0">
                  <a:moveTo>
                    <a:pt x="1" y="0"/>
                  </a:moveTo>
                  <a:lnTo>
                    <a:pt x="1" y="291"/>
                  </a:lnTo>
                  <a:lnTo>
                    <a:pt x="146" y="146"/>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6" name="Google Shape;18386;p29"/>
            <p:cNvSpPr/>
            <p:nvPr/>
          </p:nvSpPr>
          <p:spPr>
            <a:xfrm>
              <a:off x="4997175" y="2852500"/>
              <a:ext cx="590000" cy="590875"/>
            </a:xfrm>
            <a:custGeom>
              <a:avLst/>
              <a:gdLst/>
              <a:ahLst/>
              <a:cxnLst/>
              <a:rect l="l" t="t" r="r" b="b"/>
              <a:pathLst>
                <a:path w="23600" h="23635" extrusionOk="0">
                  <a:moveTo>
                    <a:pt x="1" y="0"/>
                  </a:moveTo>
                  <a:lnTo>
                    <a:pt x="1" y="36"/>
                  </a:lnTo>
                  <a:lnTo>
                    <a:pt x="3237" y="3273"/>
                  </a:lnTo>
                  <a:lnTo>
                    <a:pt x="23599" y="23635"/>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7" name="Google Shape;18387;p29"/>
            <p:cNvSpPr/>
            <p:nvPr/>
          </p:nvSpPr>
          <p:spPr>
            <a:xfrm>
              <a:off x="4988100" y="2759775"/>
              <a:ext cx="80925" cy="85475"/>
            </a:xfrm>
            <a:custGeom>
              <a:avLst/>
              <a:gdLst/>
              <a:ahLst/>
              <a:cxnLst/>
              <a:rect l="l" t="t" r="r" b="b"/>
              <a:pathLst>
                <a:path w="3237" h="3419" extrusionOk="0">
                  <a:moveTo>
                    <a:pt x="3091" y="0"/>
                  </a:moveTo>
                  <a:lnTo>
                    <a:pt x="0" y="3055"/>
                  </a:lnTo>
                  <a:lnTo>
                    <a:pt x="364" y="3382"/>
                  </a:lnTo>
                  <a:lnTo>
                    <a:pt x="364" y="3418"/>
                  </a:lnTo>
                  <a:lnTo>
                    <a:pt x="3236" y="509"/>
                  </a:lnTo>
                  <a:lnTo>
                    <a:pt x="3236" y="509"/>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8" name="Google Shape;18388;p29"/>
            <p:cNvSpPr/>
            <p:nvPr/>
          </p:nvSpPr>
          <p:spPr>
            <a:xfrm>
              <a:off x="5065350" y="2241625"/>
              <a:ext cx="610900" cy="611800"/>
            </a:xfrm>
            <a:custGeom>
              <a:avLst/>
              <a:gdLst/>
              <a:ahLst/>
              <a:cxnLst/>
              <a:rect l="l" t="t" r="r" b="b"/>
              <a:pathLst>
                <a:path w="24436" h="24472" extrusionOk="0">
                  <a:moveTo>
                    <a:pt x="23926" y="3600"/>
                  </a:moveTo>
                  <a:lnTo>
                    <a:pt x="3546" y="23944"/>
                  </a:lnTo>
                  <a:lnTo>
                    <a:pt x="3564" y="23962"/>
                  </a:lnTo>
                  <a:lnTo>
                    <a:pt x="23927" y="3600"/>
                  </a:lnTo>
                  <a:lnTo>
                    <a:pt x="23926" y="3600"/>
                  </a:lnTo>
                  <a:close/>
                  <a:moveTo>
                    <a:pt x="20690" y="0"/>
                  </a:moveTo>
                  <a:lnTo>
                    <a:pt x="1" y="20726"/>
                  </a:lnTo>
                  <a:lnTo>
                    <a:pt x="1" y="21090"/>
                  </a:lnTo>
                  <a:lnTo>
                    <a:pt x="3382" y="24471"/>
                  </a:lnTo>
                  <a:lnTo>
                    <a:pt x="3382" y="24108"/>
                  </a:lnTo>
                  <a:lnTo>
                    <a:pt x="3546" y="23944"/>
                  </a:lnTo>
                  <a:lnTo>
                    <a:pt x="510" y="20908"/>
                  </a:lnTo>
                  <a:lnTo>
                    <a:pt x="20872" y="546"/>
                  </a:lnTo>
                  <a:lnTo>
                    <a:pt x="23926" y="3600"/>
                  </a:lnTo>
                  <a:lnTo>
                    <a:pt x="23926" y="3600"/>
                  </a:lnTo>
                  <a:lnTo>
                    <a:pt x="24108" y="3418"/>
                  </a:lnTo>
                  <a:lnTo>
                    <a:pt x="24436" y="3418"/>
                  </a:lnTo>
                  <a:lnTo>
                    <a:pt x="24254" y="3236"/>
                  </a:lnTo>
                  <a:lnTo>
                    <a:pt x="21199" y="182"/>
                  </a:lnTo>
                  <a:lnTo>
                    <a:pt x="21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9" name="Google Shape;18389;p29"/>
            <p:cNvSpPr/>
            <p:nvPr/>
          </p:nvSpPr>
          <p:spPr>
            <a:xfrm>
              <a:off x="5149900" y="2327075"/>
              <a:ext cx="619075" cy="619075"/>
            </a:xfrm>
            <a:custGeom>
              <a:avLst/>
              <a:gdLst/>
              <a:ahLst/>
              <a:cxnLst/>
              <a:rect l="l" t="t" r="r" b="b"/>
              <a:pathLst>
                <a:path w="24763" h="24763" extrusionOk="0">
                  <a:moveTo>
                    <a:pt x="20726" y="0"/>
                  </a:moveTo>
                  <a:lnTo>
                    <a:pt x="0" y="20690"/>
                  </a:lnTo>
                  <a:lnTo>
                    <a:pt x="0" y="21053"/>
                  </a:lnTo>
                  <a:lnTo>
                    <a:pt x="3709" y="24762"/>
                  </a:lnTo>
                  <a:lnTo>
                    <a:pt x="3709" y="24399"/>
                  </a:lnTo>
                  <a:lnTo>
                    <a:pt x="7382" y="20690"/>
                  </a:lnTo>
                  <a:lnTo>
                    <a:pt x="3855" y="24217"/>
                  </a:lnTo>
                  <a:lnTo>
                    <a:pt x="546" y="20872"/>
                  </a:lnTo>
                  <a:lnTo>
                    <a:pt x="20872" y="546"/>
                  </a:lnTo>
                  <a:lnTo>
                    <a:pt x="24217" y="3854"/>
                  </a:lnTo>
                  <a:lnTo>
                    <a:pt x="10436" y="17635"/>
                  </a:lnTo>
                  <a:lnTo>
                    <a:pt x="24399" y="3709"/>
                  </a:lnTo>
                  <a:lnTo>
                    <a:pt x="24762" y="3709"/>
                  </a:lnTo>
                  <a:lnTo>
                    <a:pt x="24581" y="3527"/>
                  </a:lnTo>
                  <a:lnTo>
                    <a:pt x="21235" y="182"/>
                  </a:lnTo>
                  <a:lnTo>
                    <a:pt x="21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0" name="Google Shape;18390;p29"/>
            <p:cNvSpPr/>
            <p:nvPr/>
          </p:nvSpPr>
          <p:spPr>
            <a:xfrm>
              <a:off x="5242625" y="2844300"/>
              <a:ext cx="429075" cy="522725"/>
            </a:xfrm>
            <a:custGeom>
              <a:avLst/>
              <a:gdLst/>
              <a:ahLst/>
              <a:cxnLst/>
              <a:rect l="l" t="t" r="r" b="b"/>
              <a:pathLst>
                <a:path w="17163" h="20909" extrusionOk="0">
                  <a:moveTo>
                    <a:pt x="3673" y="1"/>
                  </a:moveTo>
                  <a:lnTo>
                    <a:pt x="0" y="3710"/>
                  </a:lnTo>
                  <a:lnTo>
                    <a:pt x="0" y="4073"/>
                  </a:lnTo>
                  <a:lnTo>
                    <a:pt x="16836" y="20908"/>
                  </a:lnTo>
                  <a:lnTo>
                    <a:pt x="17017" y="20727"/>
                  </a:lnTo>
                  <a:lnTo>
                    <a:pt x="17163" y="20545"/>
                  </a:lnTo>
                  <a:lnTo>
                    <a:pt x="509" y="3891"/>
                  </a:lnTo>
                  <a:lnTo>
                    <a:pt x="3855" y="546"/>
                  </a:lnTo>
                  <a:lnTo>
                    <a:pt x="3673" y="364"/>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1" name="Google Shape;18391;p29"/>
            <p:cNvSpPr/>
            <p:nvPr/>
          </p:nvSpPr>
          <p:spPr>
            <a:xfrm>
              <a:off x="5334425" y="2767950"/>
              <a:ext cx="430000" cy="506350"/>
            </a:xfrm>
            <a:custGeom>
              <a:avLst/>
              <a:gdLst/>
              <a:ahLst/>
              <a:cxnLst/>
              <a:rect l="l" t="t" r="r" b="b"/>
              <a:pathLst>
                <a:path w="17200" h="20254" extrusionOk="0">
                  <a:moveTo>
                    <a:pt x="6109" y="3418"/>
                  </a:moveTo>
                  <a:lnTo>
                    <a:pt x="12122" y="9431"/>
                  </a:lnTo>
                  <a:lnTo>
                    <a:pt x="12122" y="9431"/>
                  </a:lnTo>
                  <a:lnTo>
                    <a:pt x="9309" y="6618"/>
                  </a:lnTo>
                  <a:lnTo>
                    <a:pt x="6109" y="3418"/>
                  </a:lnTo>
                  <a:close/>
                  <a:moveTo>
                    <a:pt x="3055" y="0"/>
                  </a:moveTo>
                  <a:lnTo>
                    <a:pt x="1" y="3055"/>
                  </a:lnTo>
                  <a:lnTo>
                    <a:pt x="1" y="3418"/>
                  </a:lnTo>
                  <a:lnTo>
                    <a:pt x="16836" y="20254"/>
                  </a:lnTo>
                  <a:lnTo>
                    <a:pt x="17018" y="20072"/>
                  </a:lnTo>
                  <a:lnTo>
                    <a:pt x="17200" y="19926"/>
                  </a:lnTo>
                  <a:lnTo>
                    <a:pt x="510" y="3237"/>
                  </a:lnTo>
                  <a:lnTo>
                    <a:pt x="3237" y="546"/>
                  </a:lnTo>
                  <a:lnTo>
                    <a:pt x="3055" y="364"/>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2" name="Google Shape;18392;p29"/>
            <p:cNvSpPr/>
            <p:nvPr/>
          </p:nvSpPr>
          <p:spPr>
            <a:xfrm>
              <a:off x="5411700" y="2418875"/>
              <a:ext cx="433625" cy="434550"/>
            </a:xfrm>
            <a:custGeom>
              <a:avLst/>
              <a:gdLst/>
              <a:ahLst/>
              <a:cxnLst/>
              <a:rect l="l" t="t" r="r" b="b"/>
              <a:pathLst>
                <a:path w="17345" h="17382" extrusionOk="0">
                  <a:moveTo>
                    <a:pt x="13927" y="1"/>
                  </a:moveTo>
                  <a:lnTo>
                    <a:pt x="0" y="13963"/>
                  </a:lnTo>
                  <a:lnTo>
                    <a:pt x="0" y="14327"/>
                  </a:lnTo>
                  <a:lnTo>
                    <a:pt x="3055" y="17381"/>
                  </a:lnTo>
                  <a:lnTo>
                    <a:pt x="3055" y="17018"/>
                  </a:lnTo>
                  <a:lnTo>
                    <a:pt x="3200" y="16872"/>
                  </a:lnTo>
                  <a:lnTo>
                    <a:pt x="473" y="14145"/>
                  </a:lnTo>
                  <a:lnTo>
                    <a:pt x="14072" y="510"/>
                  </a:lnTo>
                  <a:lnTo>
                    <a:pt x="16799" y="3237"/>
                  </a:lnTo>
                  <a:lnTo>
                    <a:pt x="3200" y="16872"/>
                  </a:lnTo>
                  <a:lnTo>
                    <a:pt x="17018" y="3055"/>
                  </a:lnTo>
                  <a:lnTo>
                    <a:pt x="17345" y="3055"/>
                  </a:lnTo>
                  <a:lnTo>
                    <a:pt x="17163" y="2910"/>
                  </a:lnTo>
                  <a:lnTo>
                    <a:pt x="14436" y="182"/>
                  </a:lnTo>
                  <a:lnTo>
                    <a:pt x="142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3" name="Google Shape;18393;p29"/>
            <p:cNvSpPr/>
            <p:nvPr/>
          </p:nvSpPr>
          <p:spPr>
            <a:xfrm>
              <a:off x="5487150" y="2496150"/>
              <a:ext cx="437275" cy="437275"/>
            </a:xfrm>
            <a:custGeom>
              <a:avLst/>
              <a:gdLst/>
              <a:ahLst/>
              <a:cxnLst/>
              <a:rect l="l" t="t" r="r" b="b"/>
              <a:pathLst>
                <a:path w="17491" h="17491" extrusionOk="0">
                  <a:moveTo>
                    <a:pt x="9600" y="10727"/>
                  </a:moveTo>
                  <a:lnTo>
                    <a:pt x="6364" y="13927"/>
                  </a:lnTo>
                  <a:lnTo>
                    <a:pt x="3381" y="16944"/>
                  </a:lnTo>
                  <a:lnTo>
                    <a:pt x="3381" y="16944"/>
                  </a:lnTo>
                  <a:lnTo>
                    <a:pt x="3382" y="16945"/>
                  </a:lnTo>
                  <a:lnTo>
                    <a:pt x="9600" y="10727"/>
                  </a:lnTo>
                  <a:close/>
                  <a:moveTo>
                    <a:pt x="13963" y="0"/>
                  </a:moveTo>
                  <a:lnTo>
                    <a:pt x="0" y="13927"/>
                  </a:lnTo>
                  <a:lnTo>
                    <a:pt x="0" y="14290"/>
                  </a:lnTo>
                  <a:lnTo>
                    <a:pt x="3200" y="17490"/>
                  </a:lnTo>
                  <a:lnTo>
                    <a:pt x="3200" y="17127"/>
                  </a:lnTo>
                  <a:lnTo>
                    <a:pt x="3381" y="16944"/>
                  </a:lnTo>
                  <a:lnTo>
                    <a:pt x="3381" y="16944"/>
                  </a:lnTo>
                  <a:lnTo>
                    <a:pt x="546" y="14109"/>
                  </a:lnTo>
                  <a:lnTo>
                    <a:pt x="14145" y="509"/>
                  </a:lnTo>
                  <a:lnTo>
                    <a:pt x="16981" y="3346"/>
                  </a:lnTo>
                  <a:lnTo>
                    <a:pt x="16981" y="3346"/>
                  </a:lnTo>
                  <a:lnTo>
                    <a:pt x="17163" y="3164"/>
                  </a:lnTo>
                  <a:lnTo>
                    <a:pt x="17490" y="3164"/>
                  </a:lnTo>
                  <a:lnTo>
                    <a:pt x="17308" y="2982"/>
                  </a:lnTo>
                  <a:lnTo>
                    <a:pt x="14509" y="146"/>
                  </a:lnTo>
                  <a:lnTo>
                    <a:pt x="14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4" name="Google Shape;18394;p29"/>
            <p:cNvSpPr/>
            <p:nvPr/>
          </p:nvSpPr>
          <p:spPr>
            <a:xfrm>
              <a:off x="5739850" y="2678875"/>
              <a:ext cx="90025" cy="90000"/>
            </a:xfrm>
            <a:custGeom>
              <a:avLst/>
              <a:gdLst/>
              <a:ahLst/>
              <a:cxnLst/>
              <a:rect l="l" t="t" r="r" b="b"/>
              <a:pathLst>
                <a:path w="3601" h="3600" extrusionOk="0">
                  <a:moveTo>
                    <a:pt x="1" y="3600"/>
                  </a:moveTo>
                  <a:lnTo>
                    <a:pt x="1" y="3600"/>
                  </a:lnTo>
                  <a:lnTo>
                    <a:pt x="36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5" name="Google Shape;18395;p29"/>
            <p:cNvSpPr/>
            <p:nvPr/>
          </p:nvSpPr>
          <p:spPr>
            <a:xfrm>
              <a:off x="5567150" y="2844300"/>
              <a:ext cx="273625" cy="353650"/>
            </a:xfrm>
            <a:custGeom>
              <a:avLst/>
              <a:gdLst/>
              <a:ahLst/>
              <a:cxnLst/>
              <a:rect l="l" t="t" r="r" b="b"/>
              <a:pathLst>
                <a:path w="10945" h="14146" extrusionOk="0">
                  <a:moveTo>
                    <a:pt x="3164" y="1"/>
                  </a:moveTo>
                  <a:lnTo>
                    <a:pt x="0" y="3201"/>
                  </a:lnTo>
                  <a:lnTo>
                    <a:pt x="0" y="3564"/>
                  </a:lnTo>
                  <a:lnTo>
                    <a:pt x="10581" y="14145"/>
                  </a:lnTo>
                  <a:lnTo>
                    <a:pt x="10763" y="13963"/>
                  </a:lnTo>
                  <a:lnTo>
                    <a:pt x="10945" y="13782"/>
                  </a:lnTo>
                  <a:lnTo>
                    <a:pt x="509" y="3382"/>
                  </a:lnTo>
                  <a:lnTo>
                    <a:pt x="3345" y="546"/>
                  </a:lnTo>
                  <a:lnTo>
                    <a:pt x="3164" y="364"/>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6" name="Google Shape;18396;p29"/>
            <p:cNvSpPr/>
            <p:nvPr/>
          </p:nvSpPr>
          <p:spPr>
            <a:xfrm>
              <a:off x="5646225" y="2764300"/>
              <a:ext cx="273650" cy="354550"/>
            </a:xfrm>
            <a:custGeom>
              <a:avLst/>
              <a:gdLst/>
              <a:ahLst/>
              <a:cxnLst/>
              <a:rect l="l" t="t" r="r" b="b"/>
              <a:pathLst>
                <a:path w="10946" h="14182" extrusionOk="0">
                  <a:moveTo>
                    <a:pt x="3237" y="1"/>
                  </a:moveTo>
                  <a:lnTo>
                    <a:pt x="1" y="3201"/>
                  </a:lnTo>
                  <a:lnTo>
                    <a:pt x="1" y="3564"/>
                  </a:lnTo>
                  <a:lnTo>
                    <a:pt x="10618" y="14182"/>
                  </a:lnTo>
                  <a:lnTo>
                    <a:pt x="10800" y="14000"/>
                  </a:lnTo>
                  <a:lnTo>
                    <a:pt x="10945" y="13818"/>
                  </a:lnTo>
                  <a:lnTo>
                    <a:pt x="546" y="3383"/>
                  </a:lnTo>
                  <a:lnTo>
                    <a:pt x="3419" y="510"/>
                  </a:lnTo>
                  <a:lnTo>
                    <a:pt x="3237" y="365"/>
                  </a:lnTo>
                  <a:lnTo>
                    <a:pt x="3200" y="37"/>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7" name="Google Shape;18397;p29"/>
            <p:cNvSpPr/>
            <p:nvPr/>
          </p:nvSpPr>
          <p:spPr>
            <a:xfrm>
              <a:off x="5738050" y="2784300"/>
              <a:ext cx="253625" cy="253650"/>
            </a:xfrm>
            <a:custGeom>
              <a:avLst/>
              <a:gdLst/>
              <a:ahLst/>
              <a:cxnLst/>
              <a:rect l="l" t="t" r="r" b="b"/>
              <a:pathLst>
                <a:path w="10145" h="10146" extrusionOk="0">
                  <a:moveTo>
                    <a:pt x="10145" y="10146"/>
                  </a:moveTo>
                  <a:lnTo>
                    <a:pt x="2764" y="2764"/>
                  </a:lnTo>
                  <a:lnTo>
                    <a:pt x="2764" y="2764"/>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8" name="Google Shape;18398;p29"/>
            <p:cNvSpPr/>
            <p:nvPr/>
          </p:nvSpPr>
          <p:spPr>
            <a:xfrm>
              <a:off x="5726225" y="2575225"/>
              <a:ext cx="273650" cy="278200"/>
            </a:xfrm>
            <a:custGeom>
              <a:avLst/>
              <a:gdLst/>
              <a:ahLst/>
              <a:cxnLst/>
              <a:rect l="l" t="t" r="r" b="b"/>
              <a:pathLst>
                <a:path w="10946" h="11128" extrusionOk="0">
                  <a:moveTo>
                    <a:pt x="7018" y="7000"/>
                  </a:moveTo>
                  <a:lnTo>
                    <a:pt x="3401" y="10601"/>
                  </a:lnTo>
                  <a:lnTo>
                    <a:pt x="3401" y="10601"/>
                  </a:lnTo>
                  <a:lnTo>
                    <a:pt x="3418" y="10618"/>
                  </a:lnTo>
                  <a:lnTo>
                    <a:pt x="7018" y="7000"/>
                  </a:lnTo>
                  <a:close/>
                  <a:moveTo>
                    <a:pt x="7564" y="1"/>
                  </a:moveTo>
                  <a:lnTo>
                    <a:pt x="37" y="7564"/>
                  </a:lnTo>
                  <a:lnTo>
                    <a:pt x="0" y="7600"/>
                  </a:lnTo>
                  <a:lnTo>
                    <a:pt x="0" y="7928"/>
                  </a:lnTo>
                  <a:lnTo>
                    <a:pt x="182" y="8073"/>
                  </a:lnTo>
                  <a:lnTo>
                    <a:pt x="473" y="8364"/>
                  </a:lnTo>
                  <a:lnTo>
                    <a:pt x="3237" y="11127"/>
                  </a:lnTo>
                  <a:lnTo>
                    <a:pt x="3237" y="10764"/>
                  </a:lnTo>
                  <a:lnTo>
                    <a:pt x="3401" y="10601"/>
                  </a:lnTo>
                  <a:lnTo>
                    <a:pt x="3401" y="10601"/>
                  </a:lnTo>
                  <a:lnTo>
                    <a:pt x="546" y="7746"/>
                  </a:lnTo>
                  <a:lnTo>
                    <a:pt x="4146" y="4146"/>
                  </a:lnTo>
                  <a:lnTo>
                    <a:pt x="7745" y="546"/>
                  </a:lnTo>
                  <a:lnTo>
                    <a:pt x="10618" y="3382"/>
                  </a:lnTo>
                  <a:lnTo>
                    <a:pt x="7018" y="7000"/>
                  </a:lnTo>
                  <a:lnTo>
                    <a:pt x="10800" y="3237"/>
                  </a:lnTo>
                  <a:lnTo>
                    <a:pt x="10945" y="3055"/>
                  </a:lnTo>
                  <a:lnTo>
                    <a:pt x="8073"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9" name="Google Shape;18399;p29"/>
            <p:cNvSpPr/>
            <p:nvPr/>
          </p:nvSpPr>
          <p:spPr>
            <a:xfrm>
              <a:off x="6198000" y="2848850"/>
              <a:ext cx="25" cy="25"/>
            </a:xfrm>
            <a:custGeom>
              <a:avLst/>
              <a:gdLst/>
              <a:ahLst/>
              <a:cxnLst/>
              <a:rect l="l" t="t" r="r" b="b"/>
              <a:pathLst>
                <a:path w="1" h="1" extrusionOk="0">
                  <a:moveTo>
                    <a:pt x="1" y="1"/>
                  </a:move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0" name="Google Shape;18400;p29"/>
            <p:cNvSpPr/>
            <p:nvPr/>
          </p:nvSpPr>
          <p:spPr>
            <a:xfrm>
              <a:off x="6095300" y="2651600"/>
              <a:ext cx="102725" cy="189100"/>
            </a:xfrm>
            <a:custGeom>
              <a:avLst/>
              <a:gdLst/>
              <a:ahLst/>
              <a:cxnLst/>
              <a:rect l="l" t="t" r="r" b="b"/>
              <a:pathLst>
                <a:path w="4109" h="7564" extrusionOk="0">
                  <a:moveTo>
                    <a:pt x="3782" y="0"/>
                  </a:moveTo>
                  <a:lnTo>
                    <a:pt x="0" y="3782"/>
                  </a:lnTo>
                  <a:lnTo>
                    <a:pt x="1418" y="5200"/>
                  </a:lnTo>
                  <a:lnTo>
                    <a:pt x="3782" y="7563"/>
                  </a:lnTo>
                  <a:lnTo>
                    <a:pt x="4109" y="7200"/>
                  </a:lnTo>
                  <a:lnTo>
                    <a:pt x="4109" y="327"/>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1" name="Google Shape;18401;p29"/>
            <p:cNvSpPr/>
            <p:nvPr/>
          </p:nvSpPr>
          <p:spPr>
            <a:xfrm>
              <a:off x="6000750" y="2754300"/>
              <a:ext cx="180025" cy="180025"/>
            </a:xfrm>
            <a:custGeom>
              <a:avLst/>
              <a:gdLst/>
              <a:ahLst/>
              <a:cxnLst/>
              <a:rect l="l" t="t" r="r" b="b"/>
              <a:pathLst>
                <a:path w="7201" h="7201" extrusionOk="0">
                  <a:moveTo>
                    <a:pt x="3419" y="1"/>
                  </a:moveTo>
                  <a:lnTo>
                    <a:pt x="1" y="3455"/>
                  </a:lnTo>
                  <a:lnTo>
                    <a:pt x="3782" y="7201"/>
                  </a:lnTo>
                  <a:lnTo>
                    <a:pt x="7200" y="3783"/>
                  </a:lnTo>
                  <a:lnTo>
                    <a:pt x="4800" y="1383"/>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2" name="Google Shape;18402;p29"/>
            <p:cNvSpPr/>
            <p:nvPr/>
          </p:nvSpPr>
          <p:spPr>
            <a:xfrm>
              <a:off x="6104375" y="2857950"/>
              <a:ext cx="93650" cy="170925"/>
            </a:xfrm>
            <a:custGeom>
              <a:avLst/>
              <a:gdLst/>
              <a:ahLst/>
              <a:cxnLst/>
              <a:rect l="l" t="t" r="r" b="b"/>
              <a:pathLst>
                <a:path w="3746" h="6837" extrusionOk="0">
                  <a:moveTo>
                    <a:pt x="3419" y="0"/>
                  </a:moveTo>
                  <a:lnTo>
                    <a:pt x="1019" y="2400"/>
                  </a:lnTo>
                  <a:lnTo>
                    <a:pt x="1" y="3418"/>
                  </a:lnTo>
                  <a:lnTo>
                    <a:pt x="3419" y="6836"/>
                  </a:lnTo>
                  <a:lnTo>
                    <a:pt x="3746" y="6509"/>
                  </a:lnTo>
                  <a:lnTo>
                    <a:pt x="3746" y="364"/>
                  </a:lnTo>
                  <a:lnTo>
                    <a:pt x="34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3" name="Google Shape;18403;p29"/>
            <p:cNvSpPr/>
            <p:nvPr/>
          </p:nvSpPr>
          <p:spPr>
            <a:xfrm>
              <a:off x="5807125" y="2656125"/>
              <a:ext cx="193650" cy="381825"/>
            </a:xfrm>
            <a:custGeom>
              <a:avLst/>
              <a:gdLst/>
              <a:ahLst/>
              <a:cxnLst/>
              <a:rect l="l" t="t" r="r" b="b"/>
              <a:pathLst>
                <a:path w="7746" h="15273" extrusionOk="0">
                  <a:moveTo>
                    <a:pt x="7564" y="1"/>
                  </a:moveTo>
                  <a:lnTo>
                    <a:pt x="1" y="7528"/>
                  </a:lnTo>
                  <a:lnTo>
                    <a:pt x="1" y="7891"/>
                  </a:lnTo>
                  <a:lnTo>
                    <a:pt x="7382" y="15273"/>
                  </a:lnTo>
                  <a:lnTo>
                    <a:pt x="7746" y="14909"/>
                  </a:lnTo>
                  <a:lnTo>
                    <a:pt x="546" y="7710"/>
                  </a:lnTo>
                  <a:lnTo>
                    <a:pt x="7746" y="510"/>
                  </a:lnTo>
                  <a:lnTo>
                    <a:pt x="7564" y="328"/>
                  </a:lnTo>
                  <a:lnTo>
                    <a:pt x="75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4" name="Google Shape;18404;p29"/>
            <p:cNvSpPr/>
            <p:nvPr/>
          </p:nvSpPr>
          <p:spPr>
            <a:xfrm>
              <a:off x="6129825" y="2857950"/>
              <a:ext cx="60025" cy="60025"/>
            </a:xfrm>
            <a:custGeom>
              <a:avLst/>
              <a:gdLst/>
              <a:ahLst/>
              <a:cxnLst/>
              <a:rect l="l" t="t" r="r" b="b"/>
              <a:pathLst>
                <a:path w="2401" h="2401" extrusionOk="0">
                  <a:moveTo>
                    <a:pt x="2401" y="0"/>
                  </a:moveTo>
                  <a:lnTo>
                    <a:pt x="1"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5" name="Google Shape;18405;p29"/>
            <p:cNvSpPr/>
            <p:nvPr/>
          </p:nvSpPr>
          <p:spPr>
            <a:xfrm>
              <a:off x="6130750" y="2781575"/>
              <a:ext cx="59100" cy="59125"/>
            </a:xfrm>
            <a:custGeom>
              <a:avLst/>
              <a:gdLst/>
              <a:ahLst/>
              <a:cxnLst/>
              <a:rect l="l" t="t" r="r" b="b"/>
              <a:pathLst>
                <a:path w="2364" h="2365" extrusionOk="0">
                  <a:moveTo>
                    <a:pt x="0" y="1"/>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6" name="Google Shape;18406;p29"/>
            <p:cNvSpPr/>
            <p:nvPr/>
          </p:nvSpPr>
          <p:spPr>
            <a:xfrm>
              <a:off x="6189825" y="2857950"/>
              <a:ext cx="8200" cy="9100"/>
            </a:xfrm>
            <a:custGeom>
              <a:avLst/>
              <a:gdLst/>
              <a:ahLst/>
              <a:cxnLst/>
              <a:rect l="l" t="t" r="r" b="b"/>
              <a:pathLst>
                <a:path w="328" h="364" extrusionOk="0">
                  <a:moveTo>
                    <a:pt x="1" y="0"/>
                  </a:moveTo>
                  <a:lnTo>
                    <a:pt x="1" y="0"/>
                  </a:lnTo>
                  <a:lnTo>
                    <a:pt x="1" y="0"/>
                  </a:lnTo>
                  <a:lnTo>
                    <a:pt x="328" y="364"/>
                  </a:lnTo>
                  <a:lnTo>
                    <a:pt x="328" y="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7" name="Google Shape;18407;p29"/>
            <p:cNvSpPr/>
            <p:nvPr/>
          </p:nvSpPr>
          <p:spPr>
            <a:xfrm>
              <a:off x="6189825" y="2831575"/>
              <a:ext cx="8200" cy="9125"/>
            </a:xfrm>
            <a:custGeom>
              <a:avLst/>
              <a:gdLst/>
              <a:ahLst/>
              <a:cxnLst/>
              <a:rect l="l" t="t" r="r" b="b"/>
              <a:pathLst>
                <a:path w="328" h="365" extrusionOk="0">
                  <a:moveTo>
                    <a:pt x="1" y="364"/>
                  </a:moveTo>
                  <a:lnTo>
                    <a:pt x="1" y="364"/>
                  </a:lnTo>
                  <a:lnTo>
                    <a:pt x="1" y="364"/>
                  </a:lnTo>
                  <a:lnTo>
                    <a:pt x="328" y="1"/>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8" name="Google Shape;18408;p29"/>
            <p:cNvSpPr/>
            <p:nvPr/>
          </p:nvSpPr>
          <p:spPr>
            <a:xfrm>
              <a:off x="6185275" y="2453425"/>
              <a:ext cx="12750" cy="18200"/>
            </a:xfrm>
            <a:custGeom>
              <a:avLst/>
              <a:gdLst/>
              <a:ahLst/>
              <a:cxnLst/>
              <a:rect l="l" t="t" r="r" b="b"/>
              <a:pathLst>
                <a:path w="510" h="728" extrusionOk="0">
                  <a:moveTo>
                    <a:pt x="510" y="0"/>
                  </a:moveTo>
                  <a:lnTo>
                    <a:pt x="1" y="546"/>
                  </a:lnTo>
                  <a:lnTo>
                    <a:pt x="364" y="546"/>
                  </a:lnTo>
                  <a:lnTo>
                    <a:pt x="510" y="728"/>
                  </a:lnTo>
                  <a:lnTo>
                    <a:pt x="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9" name="Google Shape;18409;p29"/>
            <p:cNvSpPr/>
            <p:nvPr/>
          </p:nvSpPr>
          <p:spPr>
            <a:xfrm>
              <a:off x="5996200" y="2467050"/>
              <a:ext cx="201825" cy="381825"/>
            </a:xfrm>
            <a:custGeom>
              <a:avLst/>
              <a:gdLst/>
              <a:ahLst/>
              <a:cxnLst/>
              <a:rect l="l" t="t" r="r" b="b"/>
              <a:pathLst>
                <a:path w="8073" h="15273" extrusionOk="0">
                  <a:moveTo>
                    <a:pt x="7564" y="1"/>
                  </a:moveTo>
                  <a:lnTo>
                    <a:pt x="183" y="7382"/>
                  </a:lnTo>
                  <a:lnTo>
                    <a:pt x="1" y="7564"/>
                  </a:lnTo>
                  <a:lnTo>
                    <a:pt x="1" y="7891"/>
                  </a:lnTo>
                  <a:lnTo>
                    <a:pt x="4982" y="12873"/>
                  </a:lnTo>
                  <a:lnTo>
                    <a:pt x="7382" y="15273"/>
                  </a:lnTo>
                  <a:lnTo>
                    <a:pt x="7564" y="15091"/>
                  </a:lnTo>
                  <a:lnTo>
                    <a:pt x="7927" y="15091"/>
                  </a:lnTo>
                  <a:lnTo>
                    <a:pt x="8073" y="15273"/>
                  </a:lnTo>
                  <a:lnTo>
                    <a:pt x="8073" y="14582"/>
                  </a:lnTo>
                  <a:lnTo>
                    <a:pt x="7746" y="14945"/>
                  </a:lnTo>
                  <a:lnTo>
                    <a:pt x="5382" y="12582"/>
                  </a:lnTo>
                  <a:lnTo>
                    <a:pt x="3964" y="11164"/>
                  </a:lnTo>
                  <a:lnTo>
                    <a:pt x="546" y="7709"/>
                  </a:lnTo>
                  <a:lnTo>
                    <a:pt x="7746" y="510"/>
                  </a:lnTo>
                  <a:lnTo>
                    <a:pt x="8073" y="874"/>
                  </a:lnTo>
                  <a:lnTo>
                    <a:pt x="8073"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0" name="Google Shape;18410;p29"/>
            <p:cNvSpPr/>
            <p:nvPr/>
          </p:nvSpPr>
          <p:spPr>
            <a:xfrm>
              <a:off x="6113475" y="3884250"/>
              <a:ext cx="84550" cy="170000"/>
            </a:xfrm>
            <a:custGeom>
              <a:avLst/>
              <a:gdLst/>
              <a:ahLst/>
              <a:cxnLst/>
              <a:rect l="l" t="t" r="r" b="b"/>
              <a:pathLst>
                <a:path w="3382" h="6800" extrusionOk="0">
                  <a:moveTo>
                    <a:pt x="3382" y="0"/>
                  </a:moveTo>
                  <a:lnTo>
                    <a:pt x="0" y="3418"/>
                  </a:lnTo>
                  <a:lnTo>
                    <a:pt x="3236" y="182"/>
                  </a:lnTo>
                  <a:lnTo>
                    <a:pt x="3382" y="0"/>
                  </a:lnTo>
                  <a:close/>
                  <a:moveTo>
                    <a:pt x="3382" y="6109"/>
                  </a:moveTo>
                  <a:lnTo>
                    <a:pt x="3055" y="6472"/>
                  </a:lnTo>
                  <a:lnTo>
                    <a:pt x="3055" y="6472"/>
                  </a:lnTo>
                  <a:lnTo>
                    <a:pt x="3382" y="6800"/>
                  </a:lnTo>
                  <a:lnTo>
                    <a:pt x="3382" y="61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1" name="Google Shape;18411;p29"/>
            <p:cNvSpPr/>
            <p:nvPr/>
          </p:nvSpPr>
          <p:spPr>
            <a:xfrm>
              <a:off x="5587150" y="3363375"/>
              <a:ext cx="607250" cy="605425"/>
            </a:xfrm>
            <a:custGeom>
              <a:avLst/>
              <a:gdLst/>
              <a:ahLst/>
              <a:cxnLst/>
              <a:rect l="l" t="t" r="r" b="b"/>
              <a:pathLst>
                <a:path w="24290" h="24217" extrusionOk="0">
                  <a:moveTo>
                    <a:pt x="327" y="3527"/>
                  </a:moveTo>
                  <a:lnTo>
                    <a:pt x="20690" y="23889"/>
                  </a:lnTo>
                  <a:lnTo>
                    <a:pt x="20708" y="23872"/>
                  </a:lnTo>
                  <a:lnTo>
                    <a:pt x="20708" y="23872"/>
                  </a:lnTo>
                  <a:lnTo>
                    <a:pt x="327" y="3527"/>
                  </a:lnTo>
                  <a:close/>
                  <a:moveTo>
                    <a:pt x="3236" y="0"/>
                  </a:moveTo>
                  <a:lnTo>
                    <a:pt x="3055" y="145"/>
                  </a:lnTo>
                  <a:lnTo>
                    <a:pt x="0" y="3163"/>
                  </a:lnTo>
                  <a:lnTo>
                    <a:pt x="327" y="3527"/>
                  </a:lnTo>
                  <a:lnTo>
                    <a:pt x="3382" y="473"/>
                  </a:lnTo>
                  <a:lnTo>
                    <a:pt x="23744" y="20835"/>
                  </a:lnTo>
                  <a:lnTo>
                    <a:pt x="20708" y="23872"/>
                  </a:lnTo>
                  <a:lnTo>
                    <a:pt x="20708" y="23872"/>
                  </a:lnTo>
                  <a:lnTo>
                    <a:pt x="21053" y="24217"/>
                  </a:lnTo>
                  <a:lnTo>
                    <a:pt x="24289" y="20981"/>
                  </a:lnTo>
                  <a:lnTo>
                    <a:pt x="23926" y="20981"/>
                  </a:lnTo>
                  <a:lnTo>
                    <a:pt x="3236" y="291"/>
                  </a:lnTo>
                  <a:lnTo>
                    <a:pt x="32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2" name="Google Shape;18412;p29"/>
            <p:cNvSpPr/>
            <p:nvPr/>
          </p:nvSpPr>
          <p:spPr>
            <a:xfrm>
              <a:off x="5668050" y="3269725"/>
              <a:ext cx="529975" cy="619075"/>
            </a:xfrm>
            <a:custGeom>
              <a:avLst/>
              <a:gdLst/>
              <a:ahLst/>
              <a:cxnLst/>
              <a:rect l="l" t="t" r="r" b="b"/>
              <a:pathLst>
                <a:path w="21199" h="24763" extrusionOk="0">
                  <a:moveTo>
                    <a:pt x="3855" y="546"/>
                  </a:moveTo>
                  <a:lnTo>
                    <a:pt x="3855" y="546"/>
                  </a:lnTo>
                  <a:lnTo>
                    <a:pt x="3855" y="546"/>
                  </a:lnTo>
                  <a:close/>
                  <a:moveTo>
                    <a:pt x="3855" y="546"/>
                  </a:moveTo>
                  <a:lnTo>
                    <a:pt x="21199" y="17927"/>
                  </a:lnTo>
                  <a:lnTo>
                    <a:pt x="21199" y="17927"/>
                  </a:lnTo>
                  <a:lnTo>
                    <a:pt x="20690" y="17382"/>
                  </a:lnTo>
                  <a:lnTo>
                    <a:pt x="17636" y="14327"/>
                  </a:lnTo>
                  <a:lnTo>
                    <a:pt x="3855" y="546"/>
                  </a:lnTo>
                  <a:close/>
                  <a:moveTo>
                    <a:pt x="3673" y="1"/>
                  </a:moveTo>
                  <a:lnTo>
                    <a:pt x="3491" y="183"/>
                  </a:lnTo>
                  <a:lnTo>
                    <a:pt x="146" y="3528"/>
                  </a:lnTo>
                  <a:lnTo>
                    <a:pt x="0" y="3710"/>
                  </a:lnTo>
                  <a:lnTo>
                    <a:pt x="0" y="4073"/>
                  </a:lnTo>
                  <a:lnTo>
                    <a:pt x="20690" y="24763"/>
                  </a:lnTo>
                  <a:lnTo>
                    <a:pt x="21053" y="24763"/>
                  </a:lnTo>
                  <a:lnTo>
                    <a:pt x="21199" y="24581"/>
                  </a:lnTo>
                  <a:lnTo>
                    <a:pt x="21199" y="23890"/>
                  </a:lnTo>
                  <a:lnTo>
                    <a:pt x="20872" y="24254"/>
                  </a:lnTo>
                  <a:lnTo>
                    <a:pt x="509" y="3891"/>
                  </a:lnTo>
                  <a:lnTo>
                    <a:pt x="3855" y="546"/>
                  </a:lnTo>
                  <a:lnTo>
                    <a:pt x="3855" y="546"/>
                  </a:lnTo>
                  <a:lnTo>
                    <a:pt x="3673" y="364"/>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3" name="Google Shape;18413;p29"/>
            <p:cNvSpPr/>
            <p:nvPr/>
          </p:nvSpPr>
          <p:spPr>
            <a:xfrm>
              <a:off x="6185275" y="3699700"/>
              <a:ext cx="12750" cy="18200"/>
            </a:xfrm>
            <a:custGeom>
              <a:avLst/>
              <a:gdLst/>
              <a:ahLst/>
              <a:cxnLst/>
              <a:rect l="l" t="t" r="r" b="b"/>
              <a:pathLst>
                <a:path w="510" h="728" extrusionOk="0">
                  <a:moveTo>
                    <a:pt x="510" y="1"/>
                  </a:moveTo>
                  <a:lnTo>
                    <a:pt x="364" y="183"/>
                  </a:lnTo>
                  <a:lnTo>
                    <a:pt x="1" y="183"/>
                  </a:lnTo>
                  <a:lnTo>
                    <a:pt x="510" y="728"/>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4" name="Google Shape;18414;p29"/>
            <p:cNvSpPr/>
            <p:nvPr/>
          </p:nvSpPr>
          <p:spPr>
            <a:xfrm>
              <a:off x="6108925" y="3547000"/>
              <a:ext cx="89100" cy="157275"/>
            </a:xfrm>
            <a:custGeom>
              <a:avLst/>
              <a:gdLst/>
              <a:ahLst/>
              <a:cxnLst/>
              <a:rect l="l" t="t" r="r" b="b"/>
              <a:pathLst>
                <a:path w="3564" h="6291" extrusionOk="0">
                  <a:moveTo>
                    <a:pt x="3564" y="0"/>
                  </a:moveTo>
                  <a:lnTo>
                    <a:pt x="510" y="3054"/>
                  </a:lnTo>
                  <a:lnTo>
                    <a:pt x="511" y="3055"/>
                  </a:lnTo>
                  <a:lnTo>
                    <a:pt x="3418" y="182"/>
                  </a:lnTo>
                  <a:lnTo>
                    <a:pt x="3564" y="0"/>
                  </a:lnTo>
                  <a:close/>
                  <a:moveTo>
                    <a:pt x="511" y="3055"/>
                  </a:moveTo>
                  <a:lnTo>
                    <a:pt x="328" y="3236"/>
                  </a:lnTo>
                  <a:lnTo>
                    <a:pt x="1" y="3236"/>
                  </a:lnTo>
                  <a:lnTo>
                    <a:pt x="3055" y="6291"/>
                  </a:lnTo>
                  <a:lnTo>
                    <a:pt x="3418" y="6291"/>
                  </a:lnTo>
                  <a:lnTo>
                    <a:pt x="3564" y="6109"/>
                  </a:lnTo>
                  <a:lnTo>
                    <a:pt x="3564" y="5418"/>
                  </a:lnTo>
                  <a:lnTo>
                    <a:pt x="3237" y="5781"/>
                  </a:lnTo>
                  <a:lnTo>
                    <a:pt x="511" y="30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5" name="Google Shape;18415;p29"/>
            <p:cNvSpPr/>
            <p:nvPr/>
          </p:nvSpPr>
          <p:spPr>
            <a:xfrm>
              <a:off x="5758950" y="3194275"/>
              <a:ext cx="434550" cy="433650"/>
            </a:xfrm>
            <a:custGeom>
              <a:avLst/>
              <a:gdLst/>
              <a:ahLst/>
              <a:cxnLst/>
              <a:rect l="l" t="t" r="r" b="b"/>
              <a:pathLst>
                <a:path w="17382" h="17346" extrusionOk="0">
                  <a:moveTo>
                    <a:pt x="3273" y="510"/>
                  </a:moveTo>
                  <a:lnTo>
                    <a:pt x="3255" y="528"/>
                  </a:lnTo>
                  <a:lnTo>
                    <a:pt x="3255" y="528"/>
                  </a:lnTo>
                  <a:lnTo>
                    <a:pt x="16854" y="14127"/>
                  </a:lnTo>
                  <a:lnTo>
                    <a:pt x="16854" y="14127"/>
                  </a:lnTo>
                  <a:lnTo>
                    <a:pt x="16872" y="14109"/>
                  </a:lnTo>
                  <a:lnTo>
                    <a:pt x="3273" y="510"/>
                  </a:lnTo>
                  <a:close/>
                  <a:moveTo>
                    <a:pt x="3055" y="1"/>
                  </a:moveTo>
                  <a:lnTo>
                    <a:pt x="2909" y="183"/>
                  </a:lnTo>
                  <a:lnTo>
                    <a:pt x="2909" y="146"/>
                  </a:lnTo>
                  <a:lnTo>
                    <a:pt x="182" y="2873"/>
                  </a:lnTo>
                  <a:lnTo>
                    <a:pt x="0" y="3055"/>
                  </a:lnTo>
                  <a:lnTo>
                    <a:pt x="0" y="3419"/>
                  </a:lnTo>
                  <a:lnTo>
                    <a:pt x="13963" y="17345"/>
                  </a:lnTo>
                  <a:lnTo>
                    <a:pt x="14327" y="17345"/>
                  </a:lnTo>
                  <a:lnTo>
                    <a:pt x="17381" y="14291"/>
                  </a:lnTo>
                  <a:lnTo>
                    <a:pt x="17018" y="14291"/>
                  </a:lnTo>
                  <a:lnTo>
                    <a:pt x="16854" y="14127"/>
                  </a:lnTo>
                  <a:lnTo>
                    <a:pt x="16854" y="14127"/>
                  </a:lnTo>
                  <a:lnTo>
                    <a:pt x="14145" y="16836"/>
                  </a:lnTo>
                  <a:lnTo>
                    <a:pt x="546" y="3237"/>
                  </a:lnTo>
                  <a:lnTo>
                    <a:pt x="3255" y="528"/>
                  </a:lnTo>
                  <a:lnTo>
                    <a:pt x="3255" y="528"/>
                  </a:lnTo>
                  <a:lnTo>
                    <a:pt x="3055" y="328"/>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6" name="Google Shape;18416;p29"/>
            <p:cNvSpPr/>
            <p:nvPr/>
          </p:nvSpPr>
          <p:spPr>
            <a:xfrm>
              <a:off x="5836225" y="3114300"/>
              <a:ext cx="361800" cy="437250"/>
            </a:xfrm>
            <a:custGeom>
              <a:avLst/>
              <a:gdLst/>
              <a:ahLst/>
              <a:cxnLst/>
              <a:rect l="l" t="t" r="r" b="b"/>
              <a:pathLst>
                <a:path w="14472" h="17490" extrusionOk="0">
                  <a:moveTo>
                    <a:pt x="3200" y="0"/>
                  </a:moveTo>
                  <a:lnTo>
                    <a:pt x="3018" y="182"/>
                  </a:lnTo>
                  <a:lnTo>
                    <a:pt x="182" y="2982"/>
                  </a:lnTo>
                  <a:lnTo>
                    <a:pt x="0" y="3163"/>
                  </a:lnTo>
                  <a:lnTo>
                    <a:pt x="0" y="3527"/>
                  </a:lnTo>
                  <a:lnTo>
                    <a:pt x="13963" y="17490"/>
                  </a:lnTo>
                  <a:lnTo>
                    <a:pt x="14326" y="17490"/>
                  </a:lnTo>
                  <a:lnTo>
                    <a:pt x="14472" y="17308"/>
                  </a:lnTo>
                  <a:lnTo>
                    <a:pt x="14472" y="16617"/>
                  </a:lnTo>
                  <a:lnTo>
                    <a:pt x="14145" y="16944"/>
                  </a:lnTo>
                  <a:lnTo>
                    <a:pt x="546" y="3345"/>
                  </a:lnTo>
                  <a:lnTo>
                    <a:pt x="3345" y="509"/>
                  </a:lnTo>
                  <a:lnTo>
                    <a:pt x="10727" y="7890"/>
                  </a:lnTo>
                  <a:lnTo>
                    <a:pt x="3200" y="327"/>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7" name="Google Shape;18417;p29"/>
            <p:cNvSpPr/>
            <p:nvPr/>
          </p:nvSpPr>
          <p:spPr>
            <a:xfrm>
              <a:off x="6104375" y="3311550"/>
              <a:ext cx="93650" cy="93650"/>
            </a:xfrm>
            <a:custGeom>
              <a:avLst/>
              <a:gdLst/>
              <a:ahLst/>
              <a:cxnLst/>
              <a:rect l="l" t="t" r="r" b="b"/>
              <a:pathLst>
                <a:path w="3746" h="3746" extrusionOk="0">
                  <a:moveTo>
                    <a:pt x="1" y="0"/>
                  </a:moveTo>
                  <a:lnTo>
                    <a:pt x="3746" y="3746"/>
                  </a:lnTo>
                  <a:lnTo>
                    <a:pt x="3746" y="3746"/>
                  </a:lnTo>
                  <a:lnTo>
                    <a:pt x="3237" y="32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8" name="Google Shape;18418;p29"/>
            <p:cNvSpPr/>
            <p:nvPr/>
          </p:nvSpPr>
          <p:spPr>
            <a:xfrm>
              <a:off x="6118025" y="3307000"/>
              <a:ext cx="35475" cy="36400"/>
            </a:xfrm>
            <a:custGeom>
              <a:avLst/>
              <a:gdLst/>
              <a:ahLst/>
              <a:cxnLst/>
              <a:rect l="l" t="t" r="r" b="b"/>
              <a:pathLst>
                <a:path w="1419" h="1456" extrusionOk="0">
                  <a:moveTo>
                    <a:pt x="0" y="1"/>
                  </a:moveTo>
                  <a:lnTo>
                    <a:pt x="1418"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9" name="Google Shape;18419;p29"/>
            <p:cNvSpPr/>
            <p:nvPr/>
          </p:nvSpPr>
          <p:spPr>
            <a:xfrm>
              <a:off x="6185275" y="3387900"/>
              <a:ext cx="12750" cy="17300"/>
            </a:xfrm>
            <a:custGeom>
              <a:avLst/>
              <a:gdLst/>
              <a:ahLst/>
              <a:cxnLst/>
              <a:rect l="l" t="t" r="r" b="b"/>
              <a:pathLst>
                <a:path w="510" h="692" extrusionOk="0">
                  <a:moveTo>
                    <a:pt x="510" y="1"/>
                  </a:moveTo>
                  <a:lnTo>
                    <a:pt x="364" y="183"/>
                  </a:lnTo>
                  <a:lnTo>
                    <a:pt x="1" y="183"/>
                  </a:lnTo>
                  <a:lnTo>
                    <a:pt x="510" y="692"/>
                  </a:lnTo>
                  <a:lnTo>
                    <a:pt x="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0" name="Google Shape;18420;p29"/>
            <p:cNvSpPr/>
            <p:nvPr/>
          </p:nvSpPr>
          <p:spPr>
            <a:xfrm>
              <a:off x="6104375" y="3227000"/>
              <a:ext cx="93650" cy="165475"/>
            </a:xfrm>
            <a:custGeom>
              <a:avLst/>
              <a:gdLst/>
              <a:ahLst/>
              <a:cxnLst/>
              <a:rect l="l" t="t" r="r" b="b"/>
              <a:pathLst>
                <a:path w="3746" h="6619" extrusionOk="0">
                  <a:moveTo>
                    <a:pt x="3746" y="1"/>
                  </a:moveTo>
                  <a:lnTo>
                    <a:pt x="546" y="3201"/>
                  </a:lnTo>
                  <a:lnTo>
                    <a:pt x="547" y="3202"/>
                  </a:lnTo>
                  <a:lnTo>
                    <a:pt x="547" y="3202"/>
                  </a:lnTo>
                  <a:lnTo>
                    <a:pt x="3600" y="183"/>
                  </a:lnTo>
                  <a:lnTo>
                    <a:pt x="3746" y="1"/>
                  </a:lnTo>
                  <a:close/>
                  <a:moveTo>
                    <a:pt x="547" y="3202"/>
                  </a:moveTo>
                  <a:lnTo>
                    <a:pt x="364" y="3382"/>
                  </a:lnTo>
                  <a:lnTo>
                    <a:pt x="219" y="3382"/>
                  </a:lnTo>
                  <a:lnTo>
                    <a:pt x="183" y="3455"/>
                  </a:lnTo>
                  <a:lnTo>
                    <a:pt x="110" y="3382"/>
                  </a:lnTo>
                  <a:lnTo>
                    <a:pt x="1" y="3382"/>
                  </a:lnTo>
                  <a:lnTo>
                    <a:pt x="3237" y="6619"/>
                  </a:lnTo>
                  <a:lnTo>
                    <a:pt x="3600" y="6619"/>
                  </a:lnTo>
                  <a:lnTo>
                    <a:pt x="3746" y="6437"/>
                  </a:lnTo>
                  <a:lnTo>
                    <a:pt x="3746" y="5746"/>
                  </a:lnTo>
                  <a:lnTo>
                    <a:pt x="3419" y="6073"/>
                  </a:lnTo>
                  <a:lnTo>
                    <a:pt x="1964" y="4655"/>
                  </a:lnTo>
                  <a:lnTo>
                    <a:pt x="547" y="320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1" name="Google Shape;18421;p29"/>
            <p:cNvSpPr/>
            <p:nvPr/>
          </p:nvSpPr>
          <p:spPr>
            <a:xfrm>
              <a:off x="5916200" y="2848850"/>
              <a:ext cx="278200" cy="462725"/>
            </a:xfrm>
            <a:custGeom>
              <a:avLst/>
              <a:gdLst/>
              <a:ahLst/>
              <a:cxnLst/>
              <a:rect l="l" t="t" r="r" b="b"/>
              <a:pathLst>
                <a:path w="11128" h="18509" extrusionOk="0">
                  <a:moveTo>
                    <a:pt x="10582" y="1"/>
                  </a:moveTo>
                  <a:lnTo>
                    <a:pt x="7164" y="3419"/>
                  </a:lnTo>
                  <a:lnTo>
                    <a:pt x="7164" y="3419"/>
                  </a:lnTo>
                  <a:lnTo>
                    <a:pt x="10582" y="1"/>
                  </a:lnTo>
                  <a:close/>
                  <a:moveTo>
                    <a:pt x="3201" y="7382"/>
                  </a:moveTo>
                  <a:lnTo>
                    <a:pt x="3019" y="7564"/>
                  </a:lnTo>
                  <a:lnTo>
                    <a:pt x="146" y="10436"/>
                  </a:lnTo>
                  <a:lnTo>
                    <a:pt x="1" y="10618"/>
                  </a:lnTo>
                  <a:lnTo>
                    <a:pt x="1" y="10945"/>
                  </a:lnTo>
                  <a:lnTo>
                    <a:pt x="7528" y="18508"/>
                  </a:lnTo>
                  <a:lnTo>
                    <a:pt x="7600" y="18472"/>
                  </a:lnTo>
                  <a:lnTo>
                    <a:pt x="7455" y="18327"/>
                  </a:lnTo>
                  <a:lnTo>
                    <a:pt x="7710" y="18254"/>
                  </a:lnTo>
                  <a:lnTo>
                    <a:pt x="7891" y="18181"/>
                  </a:lnTo>
                  <a:lnTo>
                    <a:pt x="7819" y="18327"/>
                  </a:lnTo>
                  <a:lnTo>
                    <a:pt x="7746" y="18508"/>
                  </a:lnTo>
                  <a:lnTo>
                    <a:pt x="7891" y="18508"/>
                  </a:lnTo>
                  <a:lnTo>
                    <a:pt x="11127" y="15309"/>
                  </a:lnTo>
                  <a:lnTo>
                    <a:pt x="10764" y="15309"/>
                  </a:lnTo>
                  <a:lnTo>
                    <a:pt x="10582" y="15127"/>
                  </a:lnTo>
                  <a:lnTo>
                    <a:pt x="7710" y="17999"/>
                  </a:lnTo>
                  <a:lnTo>
                    <a:pt x="510" y="10800"/>
                  </a:lnTo>
                  <a:lnTo>
                    <a:pt x="3383" y="7927"/>
                  </a:lnTo>
                  <a:lnTo>
                    <a:pt x="3201" y="7746"/>
                  </a:lnTo>
                  <a:lnTo>
                    <a:pt x="3201" y="738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2" name="Google Shape;18422;p29"/>
            <p:cNvSpPr/>
            <p:nvPr/>
          </p:nvSpPr>
          <p:spPr>
            <a:xfrm>
              <a:off x="6104375" y="3310650"/>
              <a:ext cx="2750" cy="925"/>
            </a:xfrm>
            <a:custGeom>
              <a:avLst/>
              <a:gdLst/>
              <a:ahLst/>
              <a:cxnLst/>
              <a:rect l="l" t="t" r="r" b="b"/>
              <a:pathLst>
                <a:path w="110" h="37" extrusionOk="0">
                  <a:moveTo>
                    <a:pt x="73" y="0"/>
                  </a:moveTo>
                  <a:lnTo>
                    <a:pt x="1" y="36"/>
                  </a:lnTo>
                  <a:lnTo>
                    <a:pt x="110" y="36"/>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3" name="Google Shape;18423;p29"/>
            <p:cNvSpPr/>
            <p:nvPr/>
          </p:nvSpPr>
          <p:spPr>
            <a:xfrm>
              <a:off x="6102575" y="3303375"/>
              <a:ext cx="10925" cy="10025"/>
            </a:xfrm>
            <a:custGeom>
              <a:avLst/>
              <a:gdLst/>
              <a:ahLst/>
              <a:cxnLst/>
              <a:rect l="l" t="t" r="r" b="b"/>
              <a:pathLst>
                <a:path w="437" h="401" extrusionOk="0">
                  <a:moveTo>
                    <a:pt x="436" y="0"/>
                  </a:moveTo>
                  <a:lnTo>
                    <a:pt x="255" y="73"/>
                  </a:lnTo>
                  <a:lnTo>
                    <a:pt x="0" y="146"/>
                  </a:lnTo>
                  <a:lnTo>
                    <a:pt x="145" y="291"/>
                  </a:lnTo>
                  <a:lnTo>
                    <a:pt x="182" y="327"/>
                  </a:lnTo>
                  <a:lnTo>
                    <a:pt x="255" y="400"/>
                  </a:lnTo>
                  <a:lnTo>
                    <a:pt x="291" y="327"/>
                  </a:lnTo>
                  <a:lnTo>
                    <a:pt x="364" y="146"/>
                  </a:lnTo>
                  <a:lnTo>
                    <a:pt x="4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4" name="Google Shape;18424;p29"/>
            <p:cNvSpPr/>
            <p:nvPr/>
          </p:nvSpPr>
          <p:spPr>
            <a:xfrm>
              <a:off x="5996200" y="2844300"/>
              <a:ext cx="201825" cy="387275"/>
            </a:xfrm>
            <a:custGeom>
              <a:avLst/>
              <a:gdLst/>
              <a:ahLst/>
              <a:cxnLst/>
              <a:rect l="l" t="t" r="r" b="b"/>
              <a:pathLst>
                <a:path w="8073" h="15491" extrusionOk="0">
                  <a:moveTo>
                    <a:pt x="7564" y="1"/>
                  </a:moveTo>
                  <a:lnTo>
                    <a:pt x="1" y="7564"/>
                  </a:lnTo>
                  <a:lnTo>
                    <a:pt x="1" y="7928"/>
                  </a:lnTo>
                  <a:lnTo>
                    <a:pt x="3782" y="11709"/>
                  </a:lnTo>
                  <a:lnTo>
                    <a:pt x="7382" y="15309"/>
                  </a:lnTo>
                  <a:lnTo>
                    <a:pt x="7564" y="15491"/>
                  </a:lnTo>
                  <a:lnTo>
                    <a:pt x="7927" y="15491"/>
                  </a:lnTo>
                  <a:lnTo>
                    <a:pt x="8073" y="15309"/>
                  </a:lnTo>
                  <a:lnTo>
                    <a:pt x="8073" y="14618"/>
                  </a:lnTo>
                  <a:lnTo>
                    <a:pt x="7746" y="14945"/>
                  </a:lnTo>
                  <a:lnTo>
                    <a:pt x="546" y="7746"/>
                  </a:lnTo>
                  <a:lnTo>
                    <a:pt x="4328" y="3964"/>
                  </a:lnTo>
                  <a:lnTo>
                    <a:pt x="5346" y="2946"/>
                  </a:lnTo>
                  <a:lnTo>
                    <a:pt x="7746" y="546"/>
                  </a:lnTo>
                  <a:lnTo>
                    <a:pt x="8073" y="910"/>
                  </a:lnTo>
                  <a:lnTo>
                    <a:pt x="8073"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5" name="Google Shape;18425;p29"/>
            <p:cNvSpPr/>
            <p:nvPr/>
          </p:nvSpPr>
          <p:spPr>
            <a:xfrm>
              <a:off x="3876350" y="3464275"/>
              <a:ext cx="509075" cy="509975"/>
            </a:xfrm>
            <a:custGeom>
              <a:avLst/>
              <a:gdLst/>
              <a:ahLst/>
              <a:cxnLst/>
              <a:rect l="l" t="t" r="r" b="b"/>
              <a:pathLst>
                <a:path w="20363" h="20399" extrusionOk="0">
                  <a:moveTo>
                    <a:pt x="20363" y="0"/>
                  </a:moveTo>
                  <a:lnTo>
                    <a:pt x="0" y="20362"/>
                  </a:lnTo>
                  <a:lnTo>
                    <a:pt x="37" y="20399"/>
                  </a:lnTo>
                  <a:lnTo>
                    <a:pt x="20363" y="37"/>
                  </a:lnTo>
                  <a:lnTo>
                    <a:pt x="203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6" name="Google Shape;18426;p29"/>
            <p:cNvSpPr/>
            <p:nvPr/>
          </p:nvSpPr>
          <p:spPr>
            <a:xfrm>
              <a:off x="3952700" y="3541525"/>
              <a:ext cx="518175" cy="600900"/>
            </a:xfrm>
            <a:custGeom>
              <a:avLst/>
              <a:gdLst/>
              <a:ahLst/>
              <a:cxnLst/>
              <a:rect l="l" t="t" r="r" b="b"/>
              <a:pathLst>
                <a:path w="20727" h="24036" extrusionOk="0">
                  <a:moveTo>
                    <a:pt x="10291" y="17454"/>
                  </a:moveTo>
                  <a:lnTo>
                    <a:pt x="7418" y="20327"/>
                  </a:lnTo>
                  <a:lnTo>
                    <a:pt x="10291" y="17454"/>
                  </a:lnTo>
                  <a:close/>
                  <a:moveTo>
                    <a:pt x="20363" y="1"/>
                  </a:moveTo>
                  <a:lnTo>
                    <a:pt x="1" y="20327"/>
                  </a:lnTo>
                  <a:lnTo>
                    <a:pt x="364" y="20690"/>
                  </a:lnTo>
                  <a:lnTo>
                    <a:pt x="20727" y="328"/>
                  </a:lnTo>
                  <a:lnTo>
                    <a:pt x="20545" y="146"/>
                  </a:lnTo>
                  <a:lnTo>
                    <a:pt x="20363" y="1"/>
                  </a:lnTo>
                  <a:close/>
                  <a:moveTo>
                    <a:pt x="7418" y="20327"/>
                  </a:moveTo>
                  <a:lnTo>
                    <a:pt x="3710" y="24036"/>
                  </a:lnTo>
                  <a:lnTo>
                    <a:pt x="7237" y="20509"/>
                  </a:lnTo>
                  <a:lnTo>
                    <a:pt x="7418" y="203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7" name="Google Shape;18427;p29"/>
            <p:cNvSpPr/>
            <p:nvPr/>
          </p:nvSpPr>
          <p:spPr>
            <a:xfrm>
              <a:off x="4045425" y="4054225"/>
              <a:ext cx="509075" cy="513625"/>
            </a:xfrm>
            <a:custGeom>
              <a:avLst/>
              <a:gdLst/>
              <a:ahLst/>
              <a:cxnLst/>
              <a:rect l="l" t="t" r="r" b="b"/>
              <a:pathLst>
                <a:path w="20363" h="20545" extrusionOk="0">
                  <a:moveTo>
                    <a:pt x="3528" y="1"/>
                  </a:moveTo>
                  <a:lnTo>
                    <a:pt x="1" y="3528"/>
                  </a:lnTo>
                  <a:lnTo>
                    <a:pt x="13672" y="17200"/>
                  </a:lnTo>
                  <a:lnTo>
                    <a:pt x="364" y="3891"/>
                  </a:lnTo>
                  <a:lnTo>
                    <a:pt x="3673" y="546"/>
                  </a:lnTo>
                  <a:lnTo>
                    <a:pt x="20363" y="17200"/>
                  </a:lnTo>
                  <a:lnTo>
                    <a:pt x="3528" y="364"/>
                  </a:lnTo>
                  <a:lnTo>
                    <a:pt x="3528" y="1"/>
                  </a:lnTo>
                  <a:close/>
                  <a:moveTo>
                    <a:pt x="13672" y="17200"/>
                  </a:moveTo>
                  <a:lnTo>
                    <a:pt x="17018" y="20545"/>
                  </a:lnTo>
                  <a:lnTo>
                    <a:pt x="13672" y="172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8" name="Google Shape;18428;p29"/>
            <p:cNvSpPr/>
            <p:nvPr/>
          </p:nvSpPr>
          <p:spPr>
            <a:xfrm>
              <a:off x="4133600" y="3977875"/>
              <a:ext cx="497275" cy="506350"/>
            </a:xfrm>
            <a:custGeom>
              <a:avLst/>
              <a:gdLst/>
              <a:ahLst/>
              <a:cxnLst/>
              <a:rect l="l" t="t" r="r" b="b"/>
              <a:pathLst>
                <a:path w="19891" h="20254" extrusionOk="0">
                  <a:moveTo>
                    <a:pt x="3055" y="0"/>
                  </a:moveTo>
                  <a:lnTo>
                    <a:pt x="1" y="3055"/>
                  </a:lnTo>
                  <a:lnTo>
                    <a:pt x="1" y="3418"/>
                  </a:lnTo>
                  <a:lnTo>
                    <a:pt x="16836" y="20254"/>
                  </a:lnTo>
                  <a:lnTo>
                    <a:pt x="16981" y="20072"/>
                  </a:lnTo>
                  <a:lnTo>
                    <a:pt x="17163" y="19890"/>
                  </a:lnTo>
                  <a:lnTo>
                    <a:pt x="510" y="3236"/>
                  </a:lnTo>
                  <a:lnTo>
                    <a:pt x="3237" y="546"/>
                  </a:lnTo>
                  <a:lnTo>
                    <a:pt x="19890" y="17199"/>
                  </a:lnTo>
                  <a:lnTo>
                    <a:pt x="9273" y="6582"/>
                  </a:lnTo>
                  <a:lnTo>
                    <a:pt x="6109" y="3418"/>
                  </a:lnTo>
                  <a:lnTo>
                    <a:pt x="3055" y="364"/>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9" name="Google Shape;18429;p29"/>
            <p:cNvSpPr/>
            <p:nvPr/>
          </p:nvSpPr>
          <p:spPr>
            <a:xfrm>
              <a:off x="4209950" y="3633350"/>
              <a:ext cx="352750" cy="430000"/>
            </a:xfrm>
            <a:custGeom>
              <a:avLst/>
              <a:gdLst/>
              <a:ahLst/>
              <a:cxnLst/>
              <a:rect l="l" t="t" r="r" b="b"/>
              <a:pathLst>
                <a:path w="14110" h="17200" extrusionOk="0">
                  <a:moveTo>
                    <a:pt x="13782" y="0"/>
                  </a:moveTo>
                  <a:lnTo>
                    <a:pt x="1" y="13781"/>
                  </a:lnTo>
                  <a:lnTo>
                    <a:pt x="1" y="14145"/>
                  </a:lnTo>
                  <a:lnTo>
                    <a:pt x="3055" y="17199"/>
                  </a:lnTo>
                  <a:lnTo>
                    <a:pt x="3055" y="16836"/>
                  </a:lnTo>
                  <a:lnTo>
                    <a:pt x="3237" y="16654"/>
                  </a:lnTo>
                  <a:lnTo>
                    <a:pt x="510" y="13963"/>
                  </a:lnTo>
                  <a:lnTo>
                    <a:pt x="14109" y="364"/>
                  </a:lnTo>
                  <a:lnTo>
                    <a:pt x="13927" y="182"/>
                  </a:lnTo>
                  <a:lnTo>
                    <a:pt x="1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0" name="Google Shape;18430;p29"/>
            <p:cNvSpPr/>
            <p:nvPr/>
          </p:nvSpPr>
          <p:spPr>
            <a:xfrm>
              <a:off x="4539025" y="3887875"/>
              <a:ext cx="90025" cy="90025"/>
            </a:xfrm>
            <a:custGeom>
              <a:avLst/>
              <a:gdLst/>
              <a:ahLst/>
              <a:cxnLst/>
              <a:rect l="l" t="t" r="r" b="b"/>
              <a:pathLst>
                <a:path w="3601" h="3601" extrusionOk="0">
                  <a:moveTo>
                    <a:pt x="1" y="3600"/>
                  </a:moveTo>
                  <a:lnTo>
                    <a:pt x="1" y="3600"/>
                  </a:lnTo>
                  <a:lnTo>
                    <a:pt x="36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1" name="Google Shape;18431;p29"/>
            <p:cNvSpPr/>
            <p:nvPr/>
          </p:nvSpPr>
          <p:spPr>
            <a:xfrm>
              <a:off x="4286325" y="3709700"/>
              <a:ext cx="353625" cy="432725"/>
            </a:xfrm>
            <a:custGeom>
              <a:avLst/>
              <a:gdLst/>
              <a:ahLst/>
              <a:cxnLst/>
              <a:rect l="l" t="t" r="r" b="b"/>
              <a:pathLst>
                <a:path w="14145" h="17309" extrusionOk="0">
                  <a:moveTo>
                    <a:pt x="9563" y="10582"/>
                  </a:moveTo>
                  <a:lnTo>
                    <a:pt x="6000" y="14145"/>
                  </a:lnTo>
                  <a:lnTo>
                    <a:pt x="6364" y="13782"/>
                  </a:lnTo>
                  <a:lnTo>
                    <a:pt x="9563" y="10582"/>
                  </a:lnTo>
                  <a:close/>
                  <a:moveTo>
                    <a:pt x="6000" y="14145"/>
                  </a:moveTo>
                  <a:lnTo>
                    <a:pt x="3346" y="16800"/>
                  </a:lnTo>
                  <a:lnTo>
                    <a:pt x="6000" y="14145"/>
                  </a:lnTo>
                  <a:close/>
                  <a:moveTo>
                    <a:pt x="13781" y="1"/>
                  </a:moveTo>
                  <a:lnTo>
                    <a:pt x="0" y="13782"/>
                  </a:lnTo>
                  <a:lnTo>
                    <a:pt x="0" y="14145"/>
                  </a:lnTo>
                  <a:lnTo>
                    <a:pt x="3164" y="17309"/>
                  </a:lnTo>
                  <a:lnTo>
                    <a:pt x="3164" y="16981"/>
                  </a:lnTo>
                  <a:lnTo>
                    <a:pt x="3346" y="16800"/>
                  </a:lnTo>
                  <a:lnTo>
                    <a:pt x="509" y="13963"/>
                  </a:lnTo>
                  <a:lnTo>
                    <a:pt x="14145" y="364"/>
                  </a:lnTo>
                  <a:lnTo>
                    <a:pt x="13963" y="183"/>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2" name="Google Shape;18432;p29"/>
            <p:cNvSpPr/>
            <p:nvPr/>
          </p:nvSpPr>
          <p:spPr>
            <a:xfrm>
              <a:off x="4365400" y="4054225"/>
              <a:ext cx="274550" cy="353650"/>
            </a:xfrm>
            <a:custGeom>
              <a:avLst/>
              <a:gdLst/>
              <a:ahLst/>
              <a:cxnLst/>
              <a:rect l="l" t="t" r="r" b="b"/>
              <a:pathLst>
                <a:path w="10982" h="14146" extrusionOk="0">
                  <a:moveTo>
                    <a:pt x="3201" y="1"/>
                  </a:moveTo>
                  <a:lnTo>
                    <a:pt x="1" y="3200"/>
                  </a:lnTo>
                  <a:lnTo>
                    <a:pt x="1" y="3528"/>
                  </a:lnTo>
                  <a:lnTo>
                    <a:pt x="10618" y="14145"/>
                  </a:lnTo>
                  <a:lnTo>
                    <a:pt x="10800" y="13963"/>
                  </a:lnTo>
                  <a:lnTo>
                    <a:pt x="10982" y="13782"/>
                  </a:lnTo>
                  <a:lnTo>
                    <a:pt x="546" y="3346"/>
                  </a:lnTo>
                  <a:lnTo>
                    <a:pt x="3382" y="546"/>
                  </a:lnTo>
                  <a:lnTo>
                    <a:pt x="3382" y="546"/>
                  </a:lnTo>
                  <a:lnTo>
                    <a:pt x="3382" y="546"/>
                  </a:lnTo>
                  <a:lnTo>
                    <a:pt x="3201" y="364"/>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3" name="Google Shape;18433;p29"/>
            <p:cNvSpPr/>
            <p:nvPr/>
          </p:nvSpPr>
          <p:spPr>
            <a:xfrm>
              <a:off x="4606300" y="4063325"/>
              <a:ext cx="184550" cy="184550"/>
            </a:xfrm>
            <a:custGeom>
              <a:avLst/>
              <a:gdLst/>
              <a:ahLst/>
              <a:cxnLst/>
              <a:rect l="l" t="t" r="r" b="b"/>
              <a:pathLst>
                <a:path w="7382" h="7382" extrusionOk="0">
                  <a:moveTo>
                    <a:pt x="0" y="0"/>
                  </a:moveTo>
                  <a:lnTo>
                    <a:pt x="7382" y="73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4" name="Google Shape;18434;p29"/>
            <p:cNvSpPr/>
            <p:nvPr/>
          </p:nvSpPr>
          <p:spPr>
            <a:xfrm>
              <a:off x="4445400" y="3974225"/>
              <a:ext cx="273650" cy="353650"/>
            </a:xfrm>
            <a:custGeom>
              <a:avLst/>
              <a:gdLst/>
              <a:ahLst/>
              <a:cxnLst/>
              <a:rect l="l" t="t" r="r" b="b"/>
              <a:pathLst>
                <a:path w="10946" h="14146" extrusionOk="0">
                  <a:moveTo>
                    <a:pt x="3200" y="1"/>
                  </a:moveTo>
                  <a:lnTo>
                    <a:pt x="1" y="3201"/>
                  </a:lnTo>
                  <a:lnTo>
                    <a:pt x="1" y="3564"/>
                  </a:lnTo>
                  <a:lnTo>
                    <a:pt x="10582" y="14145"/>
                  </a:lnTo>
                  <a:lnTo>
                    <a:pt x="10763" y="14000"/>
                  </a:lnTo>
                  <a:lnTo>
                    <a:pt x="10945" y="13818"/>
                  </a:lnTo>
                  <a:lnTo>
                    <a:pt x="510" y="3382"/>
                  </a:lnTo>
                  <a:lnTo>
                    <a:pt x="3382" y="510"/>
                  </a:lnTo>
                  <a:lnTo>
                    <a:pt x="3200" y="328"/>
                  </a:lnTo>
                  <a:lnTo>
                    <a:pt x="3200" y="183"/>
                  </a:lnTo>
                  <a:lnTo>
                    <a:pt x="3128" y="183"/>
                  </a:lnTo>
                  <a:lnTo>
                    <a:pt x="3200" y="110"/>
                  </a:lnTo>
                  <a:lnTo>
                    <a:pt x="3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5" name="Google Shape;18435;p29"/>
            <p:cNvSpPr/>
            <p:nvPr/>
          </p:nvSpPr>
          <p:spPr>
            <a:xfrm>
              <a:off x="4525400" y="3789700"/>
              <a:ext cx="265450" cy="273650"/>
            </a:xfrm>
            <a:custGeom>
              <a:avLst/>
              <a:gdLst/>
              <a:ahLst/>
              <a:cxnLst/>
              <a:rect l="l" t="t" r="r" b="b"/>
              <a:pathLst>
                <a:path w="10618" h="10946" extrusionOk="0">
                  <a:moveTo>
                    <a:pt x="10618" y="3200"/>
                  </a:moveTo>
                  <a:lnTo>
                    <a:pt x="9891" y="3928"/>
                  </a:lnTo>
                  <a:lnTo>
                    <a:pt x="10618" y="3200"/>
                  </a:lnTo>
                  <a:close/>
                  <a:moveTo>
                    <a:pt x="9891" y="3928"/>
                  </a:moveTo>
                  <a:lnTo>
                    <a:pt x="6364" y="7455"/>
                  </a:lnTo>
                  <a:lnTo>
                    <a:pt x="9891" y="3928"/>
                  </a:lnTo>
                  <a:close/>
                  <a:moveTo>
                    <a:pt x="6364" y="7455"/>
                  </a:moveTo>
                  <a:lnTo>
                    <a:pt x="5927" y="7891"/>
                  </a:lnTo>
                  <a:lnTo>
                    <a:pt x="6364" y="7455"/>
                  </a:lnTo>
                  <a:close/>
                  <a:moveTo>
                    <a:pt x="7382" y="0"/>
                  </a:moveTo>
                  <a:lnTo>
                    <a:pt x="0" y="7382"/>
                  </a:lnTo>
                  <a:lnTo>
                    <a:pt x="37" y="7455"/>
                  </a:lnTo>
                  <a:lnTo>
                    <a:pt x="182" y="7309"/>
                  </a:lnTo>
                  <a:lnTo>
                    <a:pt x="328" y="7527"/>
                  </a:lnTo>
                  <a:lnTo>
                    <a:pt x="400" y="7709"/>
                  </a:lnTo>
                  <a:lnTo>
                    <a:pt x="182" y="7636"/>
                  </a:lnTo>
                  <a:lnTo>
                    <a:pt x="0" y="7564"/>
                  </a:lnTo>
                  <a:lnTo>
                    <a:pt x="0" y="7709"/>
                  </a:lnTo>
                  <a:lnTo>
                    <a:pt x="182" y="7891"/>
                  </a:lnTo>
                  <a:lnTo>
                    <a:pt x="473" y="8182"/>
                  </a:lnTo>
                  <a:lnTo>
                    <a:pt x="3236" y="10945"/>
                  </a:lnTo>
                  <a:lnTo>
                    <a:pt x="3236" y="10582"/>
                  </a:lnTo>
                  <a:lnTo>
                    <a:pt x="5927" y="7891"/>
                  </a:lnTo>
                  <a:lnTo>
                    <a:pt x="3418" y="10400"/>
                  </a:lnTo>
                  <a:lnTo>
                    <a:pt x="546" y="7527"/>
                  </a:lnTo>
                  <a:lnTo>
                    <a:pt x="4145" y="3928"/>
                  </a:lnTo>
                  <a:lnTo>
                    <a:pt x="7745" y="328"/>
                  </a:lnTo>
                  <a:lnTo>
                    <a:pt x="7563" y="146"/>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6" name="Google Shape;18436;p29"/>
            <p:cNvSpPr/>
            <p:nvPr/>
          </p:nvSpPr>
          <p:spPr>
            <a:xfrm>
              <a:off x="4525400" y="3974225"/>
              <a:ext cx="925" cy="2750"/>
            </a:xfrm>
            <a:custGeom>
              <a:avLst/>
              <a:gdLst/>
              <a:ahLst/>
              <a:cxnLst/>
              <a:rect l="l" t="t" r="r" b="b"/>
              <a:pathLst>
                <a:path w="37" h="110" extrusionOk="0">
                  <a:moveTo>
                    <a:pt x="0" y="1"/>
                  </a:moveTo>
                  <a:lnTo>
                    <a:pt x="0" y="110"/>
                  </a:lnTo>
                  <a:lnTo>
                    <a:pt x="37" y="74"/>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7" name="Google Shape;18437;p29"/>
            <p:cNvSpPr/>
            <p:nvPr/>
          </p:nvSpPr>
          <p:spPr>
            <a:xfrm>
              <a:off x="4523575" y="3972425"/>
              <a:ext cx="11850" cy="10025"/>
            </a:xfrm>
            <a:custGeom>
              <a:avLst/>
              <a:gdLst/>
              <a:ahLst/>
              <a:cxnLst/>
              <a:rect l="l" t="t" r="r" b="b"/>
              <a:pathLst>
                <a:path w="474" h="401" extrusionOk="0">
                  <a:moveTo>
                    <a:pt x="255" y="0"/>
                  </a:moveTo>
                  <a:lnTo>
                    <a:pt x="110" y="146"/>
                  </a:lnTo>
                  <a:lnTo>
                    <a:pt x="73" y="182"/>
                  </a:lnTo>
                  <a:lnTo>
                    <a:pt x="1" y="255"/>
                  </a:lnTo>
                  <a:lnTo>
                    <a:pt x="73" y="255"/>
                  </a:lnTo>
                  <a:lnTo>
                    <a:pt x="255" y="327"/>
                  </a:lnTo>
                  <a:lnTo>
                    <a:pt x="473" y="400"/>
                  </a:lnTo>
                  <a:lnTo>
                    <a:pt x="401" y="218"/>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8" name="Google Shape;18438;p29"/>
            <p:cNvSpPr/>
            <p:nvPr/>
          </p:nvSpPr>
          <p:spPr>
            <a:xfrm>
              <a:off x="4893550" y="3860600"/>
              <a:ext cx="189100" cy="189100"/>
            </a:xfrm>
            <a:custGeom>
              <a:avLst/>
              <a:gdLst/>
              <a:ahLst/>
              <a:cxnLst/>
              <a:rect l="l" t="t" r="r" b="b"/>
              <a:pathLst>
                <a:path w="7564" h="7564" extrusionOk="0">
                  <a:moveTo>
                    <a:pt x="3782" y="1"/>
                  </a:moveTo>
                  <a:lnTo>
                    <a:pt x="1" y="3782"/>
                  </a:lnTo>
                  <a:lnTo>
                    <a:pt x="1455" y="5237"/>
                  </a:lnTo>
                  <a:lnTo>
                    <a:pt x="3782" y="7564"/>
                  </a:lnTo>
                  <a:lnTo>
                    <a:pt x="6218" y="5164"/>
                  </a:lnTo>
                  <a:lnTo>
                    <a:pt x="7564" y="3782"/>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9" name="Google Shape;18439;p29"/>
            <p:cNvSpPr/>
            <p:nvPr/>
          </p:nvSpPr>
          <p:spPr>
            <a:xfrm>
              <a:off x="4902650" y="4067875"/>
              <a:ext cx="171825" cy="170900"/>
            </a:xfrm>
            <a:custGeom>
              <a:avLst/>
              <a:gdLst/>
              <a:ahLst/>
              <a:cxnLst/>
              <a:rect l="l" t="t" r="r" b="b"/>
              <a:pathLst>
                <a:path w="6873" h="6836" extrusionOk="0">
                  <a:moveTo>
                    <a:pt x="3418" y="0"/>
                  </a:moveTo>
                  <a:lnTo>
                    <a:pt x="1018" y="2400"/>
                  </a:lnTo>
                  <a:lnTo>
                    <a:pt x="0" y="3418"/>
                  </a:lnTo>
                  <a:lnTo>
                    <a:pt x="3418" y="6836"/>
                  </a:lnTo>
                  <a:lnTo>
                    <a:pt x="6872"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0" name="Google Shape;18440;p29"/>
            <p:cNvSpPr/>
            <p:nvPr/>
          </p:nvSpPr>
          <p:spPr>
            <a:xfrm>
              <a:off x="4997175" y="3964225"/>
              <a:ext cx="180025" cy="180025"/>
            </a:xfrm>
            <a:custGeom>
              <a:avLst/>
              <a:gdLst/>
              <a:ahLst/>
              <a:cxnLst/>
              <a:rect l="l" t="t" r="r" b="b"/>
              <a:pathLst>
                <a:path w="7201" h="7201" extrusionOk="0">
                  <a:moveTo>
                    <a:pt x="3782" y="1"/>
                  </a:moveTo>
                  <a:lnTo>
                    <a:pt x="1" y="3782"/>
                  </a:lnTo>
                  <a:lnTo>
                    <a:pt x="2401" y="6182"/>
                  </a:lnTo>
                  <a:lnTo>
                    <a:pt x="3419" y="7200"/>
                  </a:lnTo>
                  <a:lnTo>
                    <a:pt x="7200" y="3419"/>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1" name="Google Shape;18441;p29"/>
            <p:cNvSpPr/>
            <p:nvPr/>
          </p:nvSpPr>
          <p:spPr>
            <a:xfrm>
              <a:off x="4799925" y="3964225"/>
              <a:ext cx="180000" cy="180025"/>
            </a:xfrm>
            <a:custGeom>
              <a:avLst/>
              <a:gdLst/>
              <a:ahLst/>
              <a:cxnLst/>
              <a:rect l="l" t="t" r="r" b="b"/>
              <a:pathLst>
                <a:path w="7200" h="7201" extrusionOk="0">
                  <a:moveTo>
                    <a:pt x="3418" y="1"/>
                  </a:moveTo>
                  <a:lnTo>
                    <a:pt x="0" y="3419"/>
                  </a:lnTo>
                  <a:lnTo>
                    <a:pt x="3746" y="7200"/>
                  </a:lnTo>
                  <a:lnTo>
                    <a:pt x="7200" y="3782"/>
                  </a:lnTo>
                  <a:lnTo>
                    <a:pt x="4800" y="1383"/>
                  </a:lnTo>
                  <a:lnTo>
                    <a:pt x="3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2" name="Google Shape;18442;p29"/>
            <p:cNvSpPr/>
            <p:nvPr/>
          </p:nvSpPr>
          <p:spPr>
            <a:xfrm>
              <a:off x="4606300" y="3869700"/>
              <a:ext cx="193650" cy="378175"/>
            </a:xfrm>
            <a:custGeom>
              <a:avLst/>
              <a:gdLst/>
              <a:ahLst/>
              <a:cxnLst/>
              <a:rect l="l" t="t" r="r" b="b"/>
              <a:pathLst>
                <a:path w="7746" h="15127" extrusionOk="0">
                  <a:moveTo>
                    <a:pt x="7382" y="0"/>
                  </a:moveTo>
                  <a:lnTo>
                    <a:pt x="0" y="7382"/>
                  </a:lnTo>
                  <a:lnTo>
                    <a:pt x="0" y="7745"/>
                  </a:lnTo>
                  <a:lnTo>
                    <a:pt x="7382" y="15127"/>
                  </a:lnTo>
                  <a:lnTo>
                    <a:pt x="7745" y="14763"/>
                  </a:lnTo>
                  <a:lnTo>
                    <a:pt x="509" y="7563"/>
                  </a:lnTo>
                  <a:lnTo>
                    <a:pt x="7745" y="364"/>
                  </a:lnTo>
                  <a:lnTo>
                    <a:pt x="7745"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3" name="Google Shape;18443;p29"/>
            <p:cNvSpPr/>
            <p:nvPr/>
          </p:nvSpPr>
          <p:spPr>
            <a:xfrm>
              <a:off x="4928100" y="4067875"/>
              <a:ext cx="60025" cy="60000"/>
            </a:xfrm>
            <a:custGeom>
              <a:avLst/>
              <a:gdLst/>
              <a:ahLst/>
              <a:cxnLst/>
              <a:rect l="l" t="t" r="r" b="b"/>
              <a:pathLst>
                <a:path w="2401" h="2400" extrusionOk="0">
                  <a:moveTo>
                    <a:pt x="2400" y="0"/>
                  </a:moveTo>
                  <a:lnTo>
                    <a:pt x="0"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4" name="Google Shape;18444;p29"/>
            <p:cNvSpPr/>
            <p:nvPr/>
          </p:nvSpPr>
          <p:spPr>
            <a:xfrm>
              <a:off x="4929925" y="3991500"/>
              <a:ext cx="58200" cy="58200"/>
            </a:xfrm>
            <a:custGeom>
              <a:avLst/>
              <a:gdLst/>
              <a:ahLst/>
              <a:cxnLst/>
              <a:rect l="l" t="t" r="r" b="b"/>
              <a:pathLst>
                <a:path w="2328" h="2328" extrusionOk="0">
                  <a:moveTo>
                    <a:pt x="0" y="1"/>
                  </a:moveTo>
                  <a:lnTo>
                    <a:pt x="2327" y="2328"/>
                  </a:lnTo>
                  <a:lnTo>
                    <a:pt x="2327" y="232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5" name="Google Shape;18445;p29"/>
            <p:cNvSpPr/>
            <p:nvPr/>
          </p:nvSpPr>
          <p:spPr>
            <a:xfrm>
              <a:off x="5514425" y="3451550"/>
              <a:ext cx="683600" cy="696325"/>
            </a:xfrm>
            <a:custGeom>
              <a:avLst/>
              <a:gdLst/>
              <a:ahLst/>
              <a:cxnLst/>
              <a:rect l="l" t="t" r="r" b="b"/>
              <a:pathLst>
                <a:path w="27344" h="27853" extrusionOk="0">
                  <a:moveTo>
                    <a:pt x="0" y="3600"/>
                  </a:moveTo>
                  <a:lnTo>
                    <a:pt x="23781" y="27344"/>
                  </a:lnTo>
                  <a:lnTo>
                    <a:pt x="20544" y="24108"/>
                  </a:lnTo>
                  <a:lnTo>
                    <a:pt x="16872" y="20435"/>
                  </a:lnTo>
                  <a:lnTo>
                    <a:pt x="0" y="3600"/>
                  </a:lnTo>
                  <a:close/>
                  <a:moveTo>
                    <a:pt x="3236" y="0"/>
                  </a:moveTo>
                  <a:lnTo>
                    <a:pt x="3236" y="364"/>
                  </a:lnTo>
                  <a:lnTo>
                    <a:pt x="3055" y="546"/>
                  </a:lnTo>
                  <a:lnTo>
                    <a:pt x="26653" y="24144"/>
                  </a:lnTo>
                  <a:lnTo>
                    <a:pt x="26835" y="24289"/>
                  </a:lnTo>
                  <a:lnTo>
                    <a:pt x="26653" y="24435"/>
                  </a:lnTo>
                  <a:lnTo>
                    <a:pt x="23781" y="27344"/>
                  </a:lnTo>
                  <a:lnTo>
                    <a:pt x="23962" y="27526"/>
                  </a:lnTo>
                  <a:lnTo>
                    <a:pt x="23962" y="27853"/>
                  </a:lnTo>
                  <a:lnTo>
                    <a:pt x="27017" y="24798"/>
                  </a:lnTo>
                  <a:lnTo>
                    <a:pt x="27344" y="24471"/>
                  </a:lnTo>
                  <a:lnTo>
                    <a:pt x="27344" y="24435"/>
                  </a:lnTo>
                  <a:lnTo>
                    <a:pt x="27344" y="24144"/>
                  </a:lnTo>
                  <a:lnTo>
                    <a:pt x="27344" y="24108"/>
                  </a:lnTo>
                  <a:lnTo>
                    <a:pt x="23962" y="20726"/>
                  </a:lnTo>
                  <a:lnTo>
                    <a:pt x="32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6" name="Google Shape;18446;p29"/>
            <p:cNvSpPr/>
            <p:nvPr/>
          </p:nvSpPr>
          <p:spPr>
            <a:xfrm>
              <a:off x="5590775" y="4054225"/>
              <a:ext cx="522725" cy="611800"/>
            </a:xfrm>
            <a:custGeom>
              <a:avLst/>
              <a:gdLst/>
              <a:ahLst/>
              <a:cxnLst/>
              <a:rect l="l" t="t" r="r" b="b"/>
              <a:pathLst>
                <a:path w="20909" h="24472" extrusionOk="0">
                  <a:moveTo>
                    <a:pt x="17309" y="546"/>
                  </a:moveTo>
                  <a:lnTo>
                    <a:pt x="16184" y="1671"/>
                  </a:lnTo>
                  <a:lnTo>
                    <a:pt x="16184" y="1671"/>
                  </a:lnTo>
                  <a:lnTo>
                    <a:pt x="17309" y="546"/>
                  </a:lnTo>
                  <a:close/>
                  <a:moveTo>
                    <a:pt x="17490" y="1"/>
                  </a:moveTo>
                  <a:lnTo>
                    <a:pt x="17490" y="364"/>
                  </a:lnTo>
                  <a:lnTo>
                    <a:pt x="17309" y="546"/>
                  </a:lnTo>
                  <a:lnTo>
                    <a:pt x="17309" y="546"/>
                  </a:lnTo>
                  <a:lnTo>
                    <a:pt x="20363" y="3600"/>
                  </a:lnTo>
                  <a:lnTo>
                    <a:pt x="1" y="23926"/>
                  </a:lnTo>
                  <a:lnTo>
                    <a:pt x="182" y="24108"/>
                  </a:lnTo>
                  <a:lnTo>
                    <a:pt x="182" y="24472"/>
                  </a:lnTo>
                  <a:lnTo>
                    <a:pt x="20908" y="3746"/>
                  </a:lnTo>
                  <a:lnTo>
                    <a:pt x="20908" y="3419"/>
                  </a:lnTo>
                  <a:lnTo>
                    <a:pt x="174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7" name="Google Shape;18447;p29"/>
            <p:cNvSpPr/>
            <p:nvPr/>
          </p:nvSpPr>
          <p:spPr>
            <a:xfrm>
              <a:off x="5506250" y="3962425"/>
              <a:ext cx="521800" cy="614525"/>
            </a:xfrm>
            <a:custGeom>
              <a:avLst/>
              <a:gdLst/>
              <a:ahLst/>
              <a:cxnLst/>
              <a:rect l="l" t="t" r="r" b="b"/>
              <a:pathLst>
                <a:path w="20872" h="24581" extrusionOk="0">
                  <a:moveTo>
                    <a:pt x="17017" y="509"/>
                  </a:moveTo>
                  <a:lnTo>
                    <a:pt x="13854" y="3673"/>
                  </a:lnTo>
                  <a:lnTo>
                    <a:pt x="17017" y="509"/>
                  </a:lnTo>
                  <a:close/>
                  <a:moveTo>
                    <a:pt x="13854" y="3673"/>
                  </a:moveTo>
                  <a:lnTo>
                    <a:pt x="13490" y="4036"/>
                  </a:lnTo>
                  <a:lnTo>
                    <a:pt x="10436" y="7091"/>
                  </a:lnTo>
                  <a:lnTo>
                    <a:pt x="13854" y="3673"/>
                  </a:lnTo>
                  <a:close/>
                  <a:moveTo>
                    <a:pt x="17199" y="0"/>
                  </a:moveTo>
                  <a:lnTo>
                    <a:pt x="17199" y="327"/>
                  </a:lnTo>
                  <a:lnTo>
                    <a:pt x="17017" y="509"/>
                  </a:lnTo>
                  <a:lnTo>
                    <a:pt x="20362" y="3854"/>
                  </a:lnTo>
                  <a:lnTo>
                    <a:pt x="0" y="24217"/>
                  </a:lnTo>
                  <a:lnTo>
                    <a:pt x="182" y="24399"/>
                  </a:lnTo>
                  <a:lnTo>
                    <a:pt x="327" y="24580"/>
                  </a:lnTo>
                  <a:lnTo>
                    <a:pt x="20871" y="4036"/>
                  </a:lnTo>
                  <a:lnTo>
                    <a:pt x="20871" y="3673"/>
                  </a:lnTo>
                  <a:lnTo>
                    <a:pt x="1719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8" name="Google Shape;18448;p29"/>
            <p:cNvSpPr/>
            <p:nvPr/>
          </p:nvSpPr>
          <p:spPr>
            <a:xfrm>
              <a:off x="5422600" y="3541525"/>
              <a:ext cx="513625" cy="521825"/>
            </a:xfrm>
            <a:custGeom>
              <a:avLst/>
              <a:gdLst/>
              <a:ahLst/>
              <a:cxnLst/>
              <a:rect l="l" t="t" r="r" b="b"/>
              <a:pathLst>
                <a:path w="20545" h="20873" extrusionOk="0">
                  <a:moveTo>
                    <a:pt x="3673" y="1"/>
                  </a:moveTo>
                  <a:lnTo>
                    <a:pt x="3528" y="146"/>
                  </a:lnTo>
                  <a:lnTo>
                    <a:pt x="3346" y="328"/>
                  </a:lnTo>
                  <a:lnTo>
                    <a:pt x="19999" y="17018"/>
                  </a:lnTo>
                  <a:lnTo>
                    <a:pt x="16654" y="20327"/>
                  </a:lnTo>
                  <a:lnTo>
                    <a:pt x="1" y="3673"/>
                  </a:lnTo>
                  <a:lnTo>
                    <a:pt x="16836" y="20509"/>
                  </a:lnTo>
                  <a:lnTo>
                    <a:pt x="16836" y="20872"/>
                  </a:lnTo>
                  <a:lnTo>
                    <a:pt x="20545" y="17163"/>
                  </a:lnTo>
                  <a:lnTo>
                    <a:pt x="20545" y="16836"/>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9" name="Google Shape;18449;p29"/>
            <p:cNvSpPr/>
            <p:nvPr/>
          </p:nvSpPr>
          <p:spPr>
            <a:xfrm>
              <a:off x="5346250" y="3633350"/>
              <a:ext cx="497275" cy="506350"/>
            </a:xfrm>
            <a:custGeom>
              <a:avLst/>
              <a:gdLst/>
              <a:ahLst/>
              <a:cxnLst/>
              <a:rect l="l" t="t" r="r" b="b"/>
              <a:pathLst>
                <a:path w="19891" h="20254" extrusionOk="0">
                  <a:moveTo>
                    <a:pt x="0" y="3055"/>
                  </a:moveTo>
                  <a:lnTo>
                    <a:pt x="10582" y="13672"/>
                  </a:lnTo>
                  <a:lnTo>
                    <a:pt x="11560" y="14640"/>
                  </a:lnTo>
                  <a:lnTo>
                    <a:pt x="0" y="3055"/>
                  </a:lnTo>
                  <a:close/>
                  <a:moveTo>
                    <a:pt x="11560" y="14640"/>
                  </a:moveTo>
                  <a:lnTo>
                    <a:pt x="16654" y="19745"/>
                  </a:lnTo>
                  <a:lnTo>
                    <a:pt x="16672" y="19726"/>
                  </a:lnTo>
                  <a:lnTo>
                    <a:pt x="16672" y="19726"/>
                  </a:lnTo>
                  <a:lnTo>
                    <a:pt x="13781" y="16836"/>
                  </a:lnTo>
                  <a:lnTo>
                    <a:pt x="11560" y="14640"/>
                  </a:lnTo>
                  <a:close/>
                  <a:moveTo>
                    <a:pt x="3055" y="0"/>
                  </a:moveTo>
                  <a:lnTo>
                    <a:pt x="2873" y="182"/>
                  </a:lnTo>
                  <a:lnTo>
                    <a:pt x="2691" y="364"/>
                  </a:lnTo>
                  <a:lnTo>
                    <a:pt x="19381" y="17017"/>
                  </a:lnTo>
                  <a:lnTo>
                    <a:pt x="16672" y="19726"/>
                  </a:lnTo>
                  <a:lnTo>
                    <a:pt x="16672" y="19726"/>
                  </a:lnTo>
                  <a:lnTo>
                    <a:pt x="16836" y="19890"/>
                  </a:lnTo>
                  <a:lnTo>
                    <a:pt x="16836" y="20254"/>
                  </a:lnTo>
                  <a:lnTo>
                    <a:pt x="19890" y="17199"/>
                  </a:lnTo>
                  <a:lnTo>
                    <a:pt x="19890" y="16836"/>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0" name="Google Shape;18450;p29"/>
            <p:cNvSpPr/>
            <p:nvPr/>
          </p:nvSpPr>
          <p:spPr>
            <a:xfrm>
              <a:off x="5346250" y="4054225"/>
              <a:ext cx="420900" cy="430000"/>
            </a:xfrm>
            <a:custGeom>
              <a:avLst/>
              <a:gdLst/>
              <a:ahLst/>
              <a:cxnLst/>
              <a:rect l="l" t="t" r="r" b="b"/>
              <a:pathLst>
                <a:path w="16836" h="17200" extrusionOk="0">
                  <a:moveTo>
                    <a:pt x="13600" y="546"/>
                  </a:moveTo>
                  <a:lnTo>
                    <a:pt x="11091" y="3055"/>
                  </a:lnTo>
                  <a:lnTo>
                    <a:pt x="13600" y="546"/>
                  </a:lnTo>
                  <a:close/>
                  <a:moveTo>
                    <a:pt x="11091" y="3055"/>
                  </a:moveTo>
                  <a:lnTo>
                    <a:pt x="0" y="14145"/>
                  </a:lnTo>
                  <a:lnTo>
                    <a:pt x="11091" y="3055"/>
                  </a:lnTo>
                  <a:close/>
                  <a:moveTo>
                    <a:pt x="13781" y="1"/>
                  </a:moveTo>
                  <a:lnTo>
                    <a:pt x="13781" y="364"/>
                  </a:lnTo>
                  <a:lnTo>
                    <a:pt x="13600" y="546"/>
                  </a:lnTo>
                  <a:lnTo>
                    <a:pt x="13600" y="546"/>
                  </a:lnTo>
                  <a:lnTo>
                    <a:pt x="16327" y="3237"/>
                  </a:lnTo>
                  <a:lnTo>
                    <a:pt x="2691" y="16836"/>
                  </a:lnTo>
                  <a:lnTo>
                    <a:pt x="2873" y="17018"/>
                  </a:lnTo>
                  <a:lnTo>
                    <a:pt x="3055" y="17200"/>
                  </a:lnTo>
                  <a:lnTo>
                    <a:pt x="16836" y="3419"/>
                  </a:lnTo>
                  <a:lnTo>
                    <a:pt x="16836" y="3055"/>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1" name="Google Shape;18451;p29"/>
            <p:cNvSpPr/>
            <p:nvPr/>
          </p:nvSpPr>
          <p:spPr>
            <a:xfrm>
              <a:off x="5348075" y="4139675"/>
              <a:ext cx="90000" cy="90025"/>
            </a:xfrm>
            <a:custGeom>
              <a:avLst/>
              <a:gdLst/>
              <a:ahLst/>
              <a:cxnLst/>
              <a:rect l="l" t="t" r="r" b="b"/>
              <a:pathLst>
                <a:path w="3600" h="3601" extrusionOk="0">
                  <a:moveTo>
                    <a:pt x="3600" y="1"/>
                  </a:moveTo>
                  <a:lnTo>
                    <a:pt x="3600" y="1"/>
                  </a:lnTo>
                  <a:lnTo>
                    <a:pt x="0"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2" name="Google Shape;18452;p29"/>
            <p:cNvSpPr/>
            <p:nvPr/>
          </p:nvSpPr>
          <p:spPr>
            <a:xfrm>
              <a:off x="5337150" y="3975150"/>
              <a:ext cx="353650" cy="432725"/>
            </a:xfrm>
            <a:custGeom>
              <a:avLst/>
              <a:gdLst/>
              <a:ahLst/>
              <a:cxnLst/>
              <a:rect l="l" t="t" r="r" b="b"/>
              <a:pathLst>
                <a:path w="14146" h="17309" extrusionOk="0">
                  <a:moveTo>
                    <a:pt x="8796" y="2502"/>
                  </a:moveTo>
                  <a:lnTo>
                    <a:pt x="4546" y="6727"/>
                  </a:lnTo>
                  <a:lnTo>
                    <a:pt x="7782" y="3527"/>
                  </a:lnTo>
                  <a:lnTo>
                    <a:pt x="8796" y="2502"/>
                  </a:lnTo>
                  <a:close/>
                  <a:moveTo>
                    <a:pt x="10946" y="0"/>
                  </a:moveTo>
                  <a:lnTo>
                    <a:pt x="10946" y="327"/>
                  </a:lnTo>
                  <a:lnTo>
                    <a:pt x="8796" y="2502"/>
                  </a:lnTo>
                  <a:lnTo>
                    <a:pt x="10800" y="509"/>
                  </a:lnTo>
                  <a:lnTo>
                    <a:pt x="13600" y="3345"/>
                  </a:lnTo>
                  <a:lnTo>
                    <a:pt x="1" y="16945"/>
                  </a:lnTo>
                  <a:lnTo>
                    <a:pt x="183" y="17126"/>
                  </a:lnTo>
                  <a:lnTo>
                    <a:pt x="364" y="17308"/>
                  </a:lnTo>
                  <a:lnTo>
                    <a:pt x="14145" y="3527"/>
                  </a:lnTo>
                  <a:lnTo>
                    <a:pt x="14145" y="3164"/>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3" name="Google Shape;18453;p29"/>
            <p:cNvSpPr/>
            <p:nvPr/>
          </p:nvSpPr>
          <p:spPr>
            <a:xfrm>
              <a:off x="5266250" y="3709700"/>
              <a:ext cx="344550" cy="353650"/>
            </a:xfrm>
            <a:custGeom>
              <a:avLst/>
              <a:gdLst/>
              <a:ahLst/>
              <a:cxnLst/>
              <a:rect l="l" t="t" r="r" b="b"/>
              <a:pathLst>
                <a:path w="13782" h="14146" extrusionOk="0">
                  <a:moveTo>
                    <a:pt x="3200" y="1"/>
                  </a:moveTo>
                  <a:lnTo>
                    <a:pt x="3019" y="183"/>
                  </a:lnTo>
                  <a:lnTo>
                    <a:pt x="2837" y="364"/>
                  </a:lnTo>
                  <a:lnTo>
                    <a:pt x="13273" y="10800"/>
                  </a:lnTo>
                  <a:lnTo>
                    <a:pt x="10436" y="13600"/>
                  </a:lnTo>
                  <a:lnTo>
                    <a:pt x="1" y="3200"/>
                  </a:lnTo>
                  <a:lnTo>
                    <a:pt x="10618" y="13782"/>
                  </a:lnTo>
                  <a:lnTo>
                    <a:pt x="10618" y="14145"/>
                  </a:lnTo>
                  <a:lnTo>
                    <a:pt x="13782" y="10945"/>
                  </a:lnTo>
                  <a:lnTo>
                    <a:pt x="13782" y="10618"/>
                  </a:lnTo>
                  <a:lnTo>
                    <a:pt x="3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4" name="Google Shape;18454;p29"/>
            <p:cNvSpPr/>
            <p:nvPr/>
          </p:nvSpPr>
          <p:spPr>
            <a:xfrm>
              <a:off x="5186250" y="3869700"/>
              <a:ext cx="253650" cy="253650"/>
            </a:xfrm>
            <a:custGeom>
              <a:avLst/>
              <a:gdLst/>
              <a:ahLst/>
              <a:cxnLst/>
              <a:rect l="l" t="t" r="r" b="b"/>
              <a:pathLst>
                <a:path w="10146" h="10146" extrusionOk="0">
                  <a:moveTo>
                    <a:pt x="1" y="0"/>
                  </a:moveTo>
                  <a:lnTo>
                    <a:pt x="7382" y="7382"/>
                  </a:lnTo>
                  <a:lnTo>
                    <a:pt x="7382" y="7382"/>
                  </a:lnTo>
                  <a:lnTo>
                    <a:pt x="10146" y="101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5" name="Google Shape;18455;p29"/>
            <p:cNvSpPr/>
            <p:nvPr/>
          </p:nvSpPr>
          <p:spPr>
            <a:xfrm>
              <a:off x="5258075" y="3789700"/>
              <a:ext cx="273650" cy="353650"/>
            </a:xfrm>
            <a:custGeom>
              <a:avLst/>
              <a:gdLst/>
              <a:ahLst/>
              <a:cxnLst/>
              <a:rect l="l" t="t" r="r" b="b"/>
              <a:pathLst>
                <a:path w="10946" h="14146" extrusionOk="0">
                  <a:moveTo>
                    <a:pt x="328" y="0"/>
                  </a:moveTo>
                  <a:lnTo>
                    <a:pt x="182" y="146"/>
                  </a:lnTo>
                  <a:lnTo>
                    <a:pt x="0" y="328"/>
                  </a:lnTo>
                  <a:lnTo>
                    <a:pt x="10400" y="10763"/>
                  </a:lnTo>
                  <a:lnTo>
                    <a:pt x="7564" y="13636"/>
                  </a:lnTo>
                  <a:lnTo>
                    <a:pt x="7709" y="13818"/>
                  </a:lnTo>
                  <a:lnTo>
                    <a:pt x="7745" y="13963"/>
                  </a:lnTo>
                  <a:lnTo>
                    <a:pt x="7782" y="14000"/>
                  </a:lnTo>
                  <a:lnTo>
                    <a:pt x="7745" y="14036"/>
                  </a:lnTo>
                  <a:lnTo>
                    <a:pt x="7745" y="14109"/>
                  </a:lnTo>
                  <a:lnTo>
                    <a:pt x="10945" y="10945"/>
                  </a:lnTo>
                  <a:lnTo>
                    <a:pt x="10945" y="10582"/>
                  </a:lnTo>
                  <a:lnTo>
                    <a:pt x="328" y="0"/>
                  </a:lnTo>
                  <a:close/>
                  <a:moveTo>
                    <a:pt x="7745" y="14109"/>
                  </a:moveTo>
                  <a:lnTo>
                    <a:pt x="7709" y="14145"/>
                  </a:lnTo>
                  <a:lnTo>
                    <a:pt x="7745" y="14145"/>
                  </a:lnTo>
                  <a:lnTo>
                    <a:pt x="7745" y="141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6" name="Google Shape;18456;p29"/>
            <p:cNvSpPr/>
            <p:nvPr/>
          </p:nvSpPr>
          <p:spPr>
            <a:xfrm>
              <a:off x="5258075" y="4054225"/>
              <a:ext cx="193650" cy="273650"/>
            </a:xfrm>
            <a:custGeom>
              <a:avLst/>
              <a:gdLst/>
              <a:ahLst/>
              <a:cxnLst/>
              <a:rect l="l" t="t" r="r" b="b"/>
              <a:pathLst>
                <a:path w="7746" h="10946" extrusionOk="0">
                  <a:moveTo>
                    <a:pt x="4327" y="546"/>
                  </a:moveTo>
                  <a:lnTo>
                    <a:pt x="2109" y="2764"/>
                  </a:lnTo>
                  <a:lnTo>
                    <a:pt x="4327" y="546"/>
                  </a:lnTo>
                  <a:close/>
                  <a:moveTo>
                    <a:pt x="2109" y="2764"/>
                  </a:moveTo>
                  <a:lnTo>
                    <a:pt x="1818" y="3055"/>
                  </a:lnTo>
                  <a:lnTo>
                    <a:pt x="2109" y="2764"/>
                  </a:lnTo>
                  <a:close/>
                  <a:moveTo>
                    <a:pt x="1818" y="3055"/>
                  </a:moveTo>
                  <a:lnTo>
                    <a:pt x="1637" y="3237"/>
                  </a:lnTo>
                  <a:lnTo>
                    <a:pt x="1818" y="3055"/>
                  </a:lnTo>
                  <a:close/>
                  <a:moveTo>
                    <a:pt x="1637" y="3237"/>
                  </a:moveTo>
                  <a:lnTo>
                    <a:pt x="1600" y="3273"/>
                  </a:lnTo>
                  <a:lnTo>
                    <a:pt x="1637" y="3237"/>
                  </a:lnTo>
                  <a:close/>
                  <a:moveTo>
                    <a:pt x="1600" y="3273"/>
                  </a:moveTo>
                  <a:lnTo>
                    <a:pt x="1564" y="3309"/>
                  </a:lnTo>
                  <a:lnTo>
                    <a:pt x="1600" y="3273"/>
                  </a:lnTo>
                  <a:close/>
                  <a:moveTo>
                    <a:pt x="1564" y="3309"/>
                  </a:moveTo>
                  <a:lnTo>
                    <a:pt x="1346" y="3528"/>
                  </a:lnTo>
                  <a:lnTo>
                    <a:pt x="1564" y="3309"/>
                  </a:lnTo>
                  <a:close/>
                  <a:moveTo>
                    <a:pt x="1346" y="3528"/>
                  </a:moveTo>
                  <a:lnTo>
                    <a:pt x="1309" y="3564"/>
                  </a:lnTo>
                  <a:lnTo>
                    <a:pt x="1346" y="3528"/>
                  </a:lnTo>
                  <a:close/>
                  <a:moveTo>
                    <a:pt x="1309" y="3564"/>
                  </a:moveTo>
                  <a:lnTo>
                    <a:pt x="224" y="4650"/>
                  </a:lnTo>
                  <a:lnTo>
                    <a:pt x="224" y="4650"/>
                  </a:lnTo>
                  <a:lnTo>
                    <a:pt x="1309" y="3564"/>
                  </a:lnTo>
                  <a:close/>
                  <a:moveTo>
                    <a:pt x="4509" y="1"/>
                  </a:moveTo>
                  <a:lnTo>
                    <a:pt x="4509" y="364"/>
                  </a:lnTo>
                  <a:lnTo>
                    <a:pt x="4327" y="546"/>
                  </a:lnTo>
                  <a:lnTo>
                    <a:pt x="4327" y="546"/>
                  </a:lnTo>
                  <a:lnTo>
                    <a:pt x="7200" y="3419"/>
                  </a:lnTo>
                  <a:lnTo>
                    <a:pt x="3600" y="7018"/>
                  </a:lnTo>
                  <a:lnTo>
                    <a:pt x="0" y="10618"/>
                  </a:lnTo>
                  <a:lnTo>
                    <a:pt x="182" y="10800"/>
                  </a:lnTo>
                  <a:lnTo>
                    <a:pt x="328" y="10945"/>
                  </a:lnTo>
                  <a:lnTo>
                    <a:pt x="7709" y="3564"/>
                  </a:lnTo>
                  <a:lnTo>
                    <a:pt x="7745" y="3564"/>
                  </a:lnTo>
                  <a:lnTo>
                    <a:pt x="7673" y="3528"/>
                  </a:lnTo>
                  <a:lnTo>
                    <a:pt x="7564" y="3637"/>
                  </a:lnTo>
                  <a:lnTo>
                    <a:pt x="7418" y="3419"/>
                  </a:lnTo>
                  <a:lnTo>
                    <a:pt x="7345" y="3273"/>
                  </a:lnTo>
                  <a:lnTo>
                    <a:pt x="7345" y="3237"/>
                  </a:lnTo>
                  <a:lnTo>
                    <a:pt x="7564" y="3309"/>
                  </a:lnTo>
                  <a:lnTo>
                    <a:pt x="7745" y="3382"/>
                  </a:lnTo>
                  <a:lnTo>
                    <a:pt x="7709" y="3237"/>
                  </a:lnTo>
                  <a:lnTo>
                    <a:pt x="7564" y="3055"/>
                  </a:lnTo>
                  <a:lnTo>
                    <a:pt x="7273" y="2764"/>
                  </a:lnTo>
                  <a:lnTo>
                    <a:pt x="45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7" name="Google Shape;18457;p29"/>
            <p:cNvSpPr/>
            <p:nvPr/>
          </p:nvSpPr>
          <p:spPr>
            <a:xfrm>
              <a:off x="4988100" y="4067875"/>
              <a:ext cx="86375" cy="85450"/>
            </a:xfrm>
            <a:custGeom>
              <a:avLst/>
              <a:gdLst/>
              <a:ahLst/>
              <a:cxnLst/>
              <a:rect l="l" t="t" r="r" b="b"/>
              <a:pathLst>
                <a:path w="3455" h="3418" extrusionOk="0">
                  <a:moveTo>
                    <a:pt x="0" y="0"/>
                  </a:moveTo>
                  <a:lnTo>
                    <a:pt x="3454" y="3418"/>
                  </a:lnTo>
                  <a:lnTo>
                    <a:pt x="3454" y="3418"/>
                  </a:lnTo>
                  <a:lnTo>
                    <a:pt x="2364" y="2327"/>
                  </a:lnTo>
                  <a:lnTo>
                    <a:pt x="0" y="0"/>
                  </a:lnTo>
                  <a:close/>
                  <a:moveTo>
                    <a:pt x="3454" y="3418"/>
                  </a:moveTo>
                  <a:lnTo>
                    <a:pt x="3454" y="3418"/>
                  </a:lnTo>
                  <a:lnTo>
                    <a:pt x="3454" y="3418"/>
                  </a:lnTo>
                  <a:lnTo>
                    <a:pt x="3454" y="3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8" name="Google Shape;18458;p29"/>
            <p:cNvSpPr/>
            <p:nvPr/>
          </p:nvSpPr>
          <p:spPr>
            <a:xfrm>
              <a:off x="5449875" y="4140575"/>
              <a:ext cx="1850" cy="2775"/>
            </a:xfrm>
            <a:custGeom>
              <a:avLst/>
              <a:gdLst/>
              <a:ahLst/>
              <a:cxnLst/>
              <a:rect l="l" t="t" r="r" b="b"/>
              <a:pathLst>
                <a:path w="74" h="111" extrusionOk="0">
                  <a:moveTo>
                    <a:pt x="73" y="1"/>
                  </a:moveTo>
                  <a:lnTo>
                    <a:pt x="1" y="37"/>
                  </a:lnTo>
                  <a:lnTo>
                    <a:pt x="73" y="110"/>
                  </a:lnTo>
                  <a:lnTo>
                    <a:pt x="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9" name="Google Shape;18459;p29"/>
            <p:cNvSpPr/>
            <p:nvPr/>
          </p:nvSpPr>
          <p:spPr>
            <a:xfrm>
              <a:off x="5441700" y="4135125"/>
              <a:ext cx="10925" cy="10025"/>
            </a:xfrm>
            <a:custGeom>
              <a:avLst/>
              <a:gdLst/>
              <a:ahLst/>
              <a:cxnLst/>
              <a:rect l="l" t="t" r="r" b="b"/>
              <a:pathLst>
                <a:path w="437" h="401" extrusionOk="0">
                  <a:moveTo>
                    <a:pt x="0" y="1"/>
                  </a:moveTo>
                  <a:lnTo>
                    <a:pt x="0" y="37"/>
                  </a:lnTo>
                  <a:lnTo>
                    <a:pt x="73" y="183"/>
                  </a:lnTo>
                  <a:lnTo>
                    <a:pt x="219" y="401"/>
                  </a:lnTo>
                  <a:lnTo>
                    <a:pt x="328" y="292"/>
                  </a:lnTo>
                  <a:lnTo>
                    <a:pt x="400" y="328"/>
                  </a:lnTo>
                  <a:lnTo>
                    <a:pt x="328" y="255"/>
                  </a:lnTo>
                  <a:lnTo>
                    <a:pt x="400" y="219"/>
                  </a:lnTo>
                  <a:lnTo>
                    <a:pt x="437" y="183"/>
                  </a:lnTo>
                  <a:lnTo>
                    <a:pt x="400" y="146"/>
                  </a:lnTo>
                  <a:lnTo>
                    <a:pt x="219" y="73"/>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0" name="Google Shape;18460;p29"/>
            <p:cNvSpPr/>
            <p:nvPr/>
          </p:nvSpPr>
          <p:spPr>
            <a:xfrm>
              <a:off x="4988100" y="3989675"/>
              <a:ext cx="60925" cy="60025"/>
            </a:xfrm>
            <a:custGeom>
              <a:avLst/>
              <a:gdLst/>
              <a:ahLst/>
              <a:cxnLst/>
              <a:rect l="l" t="t" r="r" b="b"/>
              <a:pathLst>
                <a:path w="2437" h="2401" extrusionOk="0">
                  <a:moveTo>
                    <a:pt x="0" y="2401"/>
                  </a:moveTo>
                  <a:lnTo>
                    <a:pt x="0" y="2401"/>
                  </a:lnTo>
                  <a:lnTo>
                    <a:pt x="0" y="2401"/>
                  </a:lnTo>
                  <a:lnTo>
                    <a:pt x="24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1" name="Google Shape;18461;p29"/>
            <p:cNvSpPr/>
            <p:nvPr/>
          </p:nvSpPr>
          <p:spPr>
            <a:xfrm>
              <a:off x="5057175" y="3869700"/>
              <a:ext cx="313650" cy="378175"/>
            </a:xfrm>
            <a:custGeom>
              <a:avLst/>
              <a:gdLst/>
              <a:ahLst/>
              <a:cxnLst/>
              <a:rect l="l" t="t" r="r" b="b"/>
              <a:pathLst>
                <a:path w="12546" h="15127" extrusionOk="0">
                  <a:moveTo>
                    <a:pt x="1" y="9963"/>
                  </a:moveTo>
                  <a:lnTo>
                    <a:pt x="2068" y="12031"/>
                  </a:lnTo>
                  <a:lnTo>
                    <a:pt x="2068" y="12031"/>
                  </a:lnTo>
                  <a:lnTo>
                    <a:pt x="1019" y="10981"/>
                  </a:lnTo>
                  <a:lnTo>
                    <a:pt x="1" y="9963"/>
                  </a:lnTo>
                  <a:close/>
                  <a:moveTo>
                    <a:pt x="5164" y="0"/>
                  </a:moveTo>
                  <a:lnTo>
                    <a:pt x="4800" y="364"/>
                  </a:lnTo>
                  <a:lnTo>
                    <a:pt x="12000" y="7563"/>
                  </a:lnTo>
                  <a:lnTo>
                    <a:pt x="4800" y="14763"/>
                  </a:lnTo>
                  <a:lnTo>
                    <a:pt x="4982" y="14945"/>
                  </a:lnTo>
                  <a:lnTo>
                    <a:pt x="5164" y="15127"/>
                  </a:lnTo>
                  <a:lnTo>
                    <a:pt x="12545" y="7745"/>
                  </a:lnTo>
                  <a:lnTo>
                    <a:pt x="12545" y="7382"/>
                  </a:lnTo>
                  <a:lnTo>
                    <a:pt x="5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2" name="Google Shape;18462;p29"/>
            <p:cNvSpPr/>
            <p:nvPr/>
          </p:nvSpPr>
          <p:spPr>
            <a:xfrm>
              <a:off x="4988100" y="4067875"/>
              <a:ext cx="59100" cy="58200"/>
            </a:xfrm>
            <a:custGeom>
              <a:avLst/>
              <a:gdLst/>
              <a:ahLst/>
              <a:cxnLst/>
              <a:rect l="l" t="t" r="r" b="b"/>
              <a:pathLst>
                <a:path w="2364" h="2328" extrusionOk="0">
                  <a:moveTo>
                    <a:pt x="2364" y="2327"/>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3" name="Google Shape;18463;p29"/>
            <p:cNvSpPr/>
            <p:nvPr/>
          </p:nvSpPr>
          <p:spPr>
            <a:xfrm>
              <a:off x="4385400" y="2852500"/>
              <a:ext cx="691800" cy="692700"/>
            </a:xfrm>
            <a:custGeom>
              <a:avLst/>
              <a:gdLst/>
              <a:ahLst/>
              <a:cxnLst/>
              <a:rect l="l" t="t" r="r" b="b"/>
              <a:pathLst>
                <a:path w="27672" h="27708" extrusionOk="0">
                  <a:moveTo>
                    <a:pt x="24435" y="0"/>
                  </a:moveTo>
                  <a:lnTo>
                    <a:pt x="21054" y="3454"/>
                  </a:lnTo>
                  <a:lnTo>
                    <a:pt x="24108" y="400"/>
                  </a:lnTo>
                  <a:lnTo>
                    <a:pt x="27162" y="3418"/>
                  </a:lnTo>
                  <a:lnTo>
                    <a:pt x="27344" y="3236"/>
                  </a:lnTo>
                  <a:lnTo>
                    <a:pt x="27672" y="3236"/>
                  </a:lnTo>
                  <a:lnTo>
                    <a:pt x="24435" y="0"/>
                  </a:lnTo>
                  <a:close/>
                  <a:moveTo>
                    <a:pt x="27162" y="3418"/>
                  </a:moveTo>
                  <a:lnTo>
                    <a:pt x="23926" y="6654"/>
                  </a:lnTo>
                  <a:lnTo>
                    <a:pt x="20254" y="10327"/>
                  </a:lnTo>
                  <a:lnTo>
                    <a:pt x="3400" y="27180"/>
                  </a:lnTo>
                  <a:lnTo>
                    <a:pt x="3400" y="27180"/>
                  </a:lnTo>
                  <a:lnTo>
                    <a:pt x="3419" y="27198"/>
                  </a:lnTo>
                  <a:lnTo>
                    <a:pt x="27162" y="3418"/>
                  </a:lnTo>
                  <a:close/>
                  <a:moveTo>
                    <a:pt x="364" y="24144"/>
                  </a:moveTo>
                  <a:lnTo>
                    <a:pt x="1" y="24471"/>
                  </a:lnTo>
                  <a:lnTo>
                    <a:pt x="3055" y="27526"/>
                  </a:lnTo>
                  <a:lnTo>
                    <a:pt x="3237" y="27707"/>
                  </a:lnTo>
                  <a:lnTo>
                    <a:pt x="3237" y="27344"/>
                  </a:lnTo>
                  <a:lnTo>
                    <a:pt x="3400" y="27180"/>
                  </a:lnTo>
                  <a:lnTo>
                    <a:pt x="3400" y="27180"/>
                  </a:lnTo>
                  <a:lnTo>
                    <a:pt x="364" y="2414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4" name="Google Shape;18464;p29"/>
            <p:cNvSpPr/>
            <p:nvPr/>
          </p:nvSpPr>
          <p:spPr>
            <a:xfrm>
              <a:off x="4984450" y="2934300"/>
              <a:ext cx="610900" cy="610900"/>
            </a:xfrm>
            <a:custGeom>
              <a:avLst/>
              <a:gdLst/>
              <a:ahLst/>
              <a:cxnLst/>
              <a:rect l="l" t="t" r="r" b="b"/>
              <a:pathLst>
                <a:path w="24436" h="24436" extrusionOk="0">
                  <a:moveTo>
                    <a:pt x="3382" y="1"/>
                  </a:moveTo>
                  <a:lnTo>
                    <a:pt x="1" y="3382"/>
                  </a:lnTo>
                  <a:lnTo>
                    <a:pt x="328" y="3382"/>
                  </a:lnTo>
                  <a:lnTo>
                    <a:pt x="510" y="3564"/>
                  </a:lnTo>
                  <a:lnTo>
                    <a:pt x="3564" y="510"/>
                  </a:lnTo>
                  <a:lnTo>
                    <a:pt x="23926" y="20872"/>
                  </a:lnTo>
                  <a:lnTo>
                    <a:pt x="20872" y="23926"/>
                  </a:lnTo>
                  <a:lnTo>
                    <a:pt x="21054" y="24108"/>
                  </a:lnTo>
                  <a:lnTo>
                    <a:pt x="21054" y="24435"/>
                  </a:lnTo>
                  <a:lnTo>
                    <a:pt x="21199" y="24254"/>
                  </a:lnTo>
                  <a:lnTo>
                    <a:pt x="24254" y="21236"/>
                  </a:lnTo>
                  <a:lnTo>
                    <a:pt x="24435" y="21054"/>
                  </a:lnTo>
                  <a:lnTo>
                    <a:pt x="24435"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5" name="Google Shape;18465;p29"/>
            <p:cNvSpPr/>
            <p:nvPr/>
          </p:nvSpPr>
          <p:spPr>
            <a:xfrm>
              <a:off x="4891725" y="3018850"/>
              <a:ext cx="619075" cy="619075"/>
            </a:xfrm>
            <a:custGeom>
              <a:avLst/>
              <a:gdLst/>
              <a:ahLst/>
              <a:cxnLst/>
              <a:rect l="l" t="t" r="r" b="b"/>
              <a:pathLst>
                <a:path w="24763" h="24763" extrusionOk="0">
                  <a:moveTo>
                    <a:pt x="3710" y="0"/>
                  </a:moveTo>
                  <a:lnTo>
                    <a:pt x="1" y="3709"/>
                  </a:lnTo>
                  <a:lnTo>
                    <a:pt x="364" y="3709"/>
                  </a:lnTo>
                  <a:lnTo>
                    <a:pt x="4037" y="7381"/>
                  </a:lnTo>
                  <a:lnTo>
                    <a:pt x="7091" y="10436"/>
                  </a:lnTo>
                  <a:lnTo>
                    <a:pt x="20872" y="24217"/>
                  </a:lnTo>
                  <a:lnTo>
                    <a:pt x="546" y="3854"/>
                  </a:lnTo>
                  <a:lnTo>
                    <a:pt x="3855" y="509"/>
                  </a:lnTo>
                  <a:lnTo>
                    <a:pt x="24217" y="20872"/>
                  </a:lnTo>
                  <a:lnTo>
                    <a:pt x="20872" y="24217"/>
                  </a:lnTo>
                  <a:lnTo>
                    <a:pt x="21054" y="24399"/>
                  </a:lnTo>
                  <a:lnTo>
                    <a:pt x="21054" y="24762"/>
                  </a:lnTo>
                  <a:lnTo>
                    <a:pt x="21236" y="24580"/>
                  </a:lnTo>
                  <a:lnTo>
                    <a:pt x="24581" y="21235"/>
                  </a:lnTo>
                  <a:lnTo>
                    <a:pt x="24763" y="21053"/>
                  </a:lnTo>
                  <a:lnTo>
                    <a:pt x="24763" y="20726"/>
                  </a:lnTo>
                  <a:lnTo>
                    <a:pt x="40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6" name="Google Shape;18466;p29"/>
            <p:cNvSpPr/>
            <p:nvPr/>
          </p:nvSpPr>
          <p:spPr>
            <a:xfrm>
              <a:off x="4466300" y="3111550"/>
              <a:ext cx="526350" cy="526375"/>
            </a:xfrm>
            <a:custGeom>
              <a:avLst/>
              <a:gdLst/>
              <a:ahLst/>
              <a:cxnLst/>
              <a:rect l="l" t="t" r="r" b="b"/>
              <a:pathLst>
                <a:path w="21054" h="21055" extrusionOk="0">
                  <a:moveTo>
                    <a:pt x="17200" y="510"/>
                  </a:moveTo>
                  <a:lnTo>
                    <a:pt x="20545" y="3855"/>
                  </a:lnTo>
                  <a:lnTo>
                    <a:pt x="3855" y="20509"/>
                  </a:lnTo>
                  <a:lnTo>
                    <a:pt x="546" y="17200"/>
                  </a:lnTo>
                  <a:lnTo>
                    <a:pt x="17200" y="510"/>
                  </a:lnTo>
                  <a:close/>
                  <a:moveTo>
                    <a:pt x="17018" y="1"/>
                  </a:moveTo>
                  <a:lnTo>
                    <a:pt x="1" y="17018"/>
                  </a:lnTo>
                  <a:lnTo>
                    <a:pt x="1" y="17345"/>
                  </a:lnTo>
                  <a:lnTo>
                    <a:pt x="183" y="17527"/>
                  </a:lnTo>
                  <a:lnTo>
                    <a:pt x="3528" y="20872"/>
                  </a:lnTo>
                  <a:lnTo>
                    <a:pt x="3673" y="21054"/>
                  </a:lnTo>
                  <a:lnTo>
                    <a:pt x="3673" y="20691"/>
                  </a:lnTo>
                  <a:lnTo>
                    <a:pt x="20727" y="3710"/>
                  </a:lnTo>
                  <a:lnTo>
                    <a:pt x="21054" y="3710"/>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7" name="Google Shape;18467;p29"/>
            <p:cNvSpPr/>
            <p:nvPr/>
          </p:nvSpPr>
          <p:spPr>
            <a:xfrm>
              <a:off x="4559025" y="3204275"/>
              <a:ext cx="510900" cy="510000"/>
            </a:xfrm>
            <a:custGeom>
              <a:avLst/>
              <a:gdLst/>
              <a:ahLst/>
              <a:cxnLst/>
              <a:rect l="l" t="t" r="r" b="b"/>
              <a:pathLst>
                <a:path w="20436" h="20400" extrusionOk="0">
                  <a:moveTo>
                    <a:pt x="17163" y="474"/>
                  </a:moveTo>
                  <a:lnTo>
                    <a:pt x="19890" y="3201"/>
                  </a:lnTo>
                  <a:lnTo>
                    <a:pt x="3237" y="19890"/>
                  </a:lnTo>
                  <a:lnTo>
                    <a:pt x="510" y="17163"/>
                  </a:lnTo>
                  <a:lnTo>
                    <a:pt x="17163" y="474"/>
                  </a:lnTo>
                  <a:close/>
                  <a:moveTo>
                    <a:pt x="17018" y="1"/>
                  </a:moveTo>
                  <a:lnTo>
                    <a:pt x="1" y="16982"/>
                  </a:lnTo>
                  <a:lnTo>
                    <a:pt x="1" y="17345"/>
                  </a:lnTo>
                  <a:lnTo>
                    <a:pt x="182" y="17527"/>
                  </a:lnTo>
                  <a:lnTo>
                    <a:pt x="2910" y="20254"/>
                  </a:lnTo>
                  <a:lnTo>
                    <a:pt x="3091" y="20400"/>
                  </a:lnTo>
                  <a:lnTo>
                    <a:pt x="3091" y="20072"/>
                  </a:lnTo>
                  <a:lnTo>
                    <a:pt x="13854" y="9309"/>
                  </a:lnTo>
                  <a:lnTo>
                    <a:pt x="17018" y="6110"/>
                  </a:lnTo>
                  <a:lnTo>
                    <a:pt x="20108" y="3055"/>
                  </a:lnTo>
                  <a:lnTo>
                    <a:pt x="20436" y="3055"/>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8" name="Google Shape;18468;p29"/>
            <p:cNvSpPr/>
            <p:nvPr/>
          </p:nvSpPr>
          <p:spPr>
            <a:xfrm>
              <a:off x="4984450" y="3279725"/>
              <a:ext cx="434550" cy="434550"/>
            </a:xfrm>
            <a:custGeom>
              <a:avLst/>
              <a:gdLst/>
              <a:ahLst/>
              <a:cxnLst/>
              <a:rect l="l" t="t" r="r" b="b"/>
              <a:pathLst>
                <a:path w="17382" h="17382" extrusionOk="0">
                  <a:moveTo>
                    <a:pt x="7309" y="10055"/>
                  </a:moveTo>
                  <a:lnTo>
                    <a:pt x="14109" y="16872"/>
                  </a:lnTo>
                  <a:lnTo>
                    <a:pt x="14127" y="16854"/>
                  </a:lnTo>
                  <a:lnTo>
                    <a:pt x="14127" y="16854"/>
                  </a:lnTo>
                  <a:lnTo>
                    <a:pt x="7309" y="10055"/>
                  </a:lnTo>
                  <a:close/>
                  <a:moveTo>
                    <a:pt x="3055" y="1"/>
                  </a:moveTo>
                  <a:lnTo>
                    <a:pt x="1" y="3092"/>
                  </a:lnTo>
                  <a:lnTo>
                    <a:pt x="328" y="3092"/>
                  </a:lnTo>
                  <a:lnTo>
                    <a:pt x="7309" y="10055"/>
                  </a:lnTo>
                  <a:lnTo>
                    <a:pt x="510" y="3237"/>
                  </a:lnTo>
                  <a:lnTo>
                    <a:pt x="3237" y="510"/>
                  </a:lnTo>
                  <a:lnTo>
                    <a:pt x="16836" y="14145"/>
                  </a:lnTo>
                  <a:lnTo>
                    <a:pt x="14127" y="16854"/>
                  </a:lnTo>
                  <a:lnTo>
                    <a:pt x="14127" y="16854"/>
                  </a:lnTo>
                  <a:lnTo>
                    <a:pt x="14291" y="17018"/>
                  </a:lnTo>
                  <a:lnTo>
                    <a:pt x="14291" y="17382"/>
                  </a:lnTo>
                  <a:lnTo>
                    <a:pt x="14472" y="17200"/>
                  </a:lnTo>
                  <a:lnTo>
                    <a:pt x="17200" y="14473"/>
                  </a:lnTo>
                  <a:lnTo>
                    <a:pt x="17381" y="14291"/>
                  </a:lnTo>
                  <a:lnTo>
                    <a:pt x="17345" y="13964"/>
                  </a:lnTo>
                  <a:lnTo>
                    <a:pt x="3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9" name="Google Shape;18469;p29"/>
            <p:cNvSpPr/>
            <p:nvPr/>
          </p:nvSpPr>
          <p:spPr>
            <a:xfrm>
              <a:off x="5024450" y="3564250"/>
              <a:ext cx="35475" cy="36400"/>
            </a:xfrm>
            <a:custGeom>
              <a:avLst/>
              <a:gdLst/>
              <a:ahLst/>
              <a:cxnLst/>
              <a:rect l="l" t="t" r="r" b="b"/>
              <a:pathLst>
                <a:path w="1419" h="1456" extrusionOk="0">
                  <a:moveTo>
                    <a:pt x="1419" y="1455"/>
                  </a:moveTo>
                  <a:lnTo>
                    <a:pt x="1419" y="1455"/>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0" name="Google Shape;18470;p29"/>
            <p:cNvSpPr/>
            <p:nvPr/>
          </p:nvSpPr>
          <p:spPr>
            <a:xfrm>
              <a:off x="4904450" y="3357000"/>
              <a:ext cx="437275" cy="436350"/>
            </a:xfrm>
            <a:custGeom>
              <a:avLst/>
              <a:gdLst/>
              <a:ahLst/>
              <a:cxnLst/>
              <a:rect l="l" t="t" r="r" b="b"/>
              <a:pathLst>
                <a:path w="17491" h="17454" extrusionOk="0">
                  <a:moveTo>
                    <a:pt x="1078" y="3877"/>
                  </a:moveTo>
                  <a:lnTo>
                    <a:pt x="3528" y="6327"/>
                  </a:lnTo>
                  <a:lnTo>
                    <a:pt x="6764" y="9564"/>
                  </a:lnTo>
                  <a:lnTo>
                    <a:pt x="1078" y="3877"/>
                  </a:lnTo>
                  <a:close/>
                  <a:moveTo>
                    <a:pt x="3201" y="1"/>
                  </a:moveTo>
                  <a:lnTo>
                    <a:pt x="1" y="3164"/>
                  </a:lnTo>
                  <a:lnTo>
                    <a:pt x="365" y="3164"/>
                  </a:lnTo>
                  <a:lnTo>
                    <a:pt x="546" y="3346"/>
                  </a:lnTo>
                  <a:lnTo>
                    <a:pt x="3346" y="510"/>
                  </a:lnTo>
                  <a:lnTo>
                    <a:pt x="16982" y="14109"/>
                  </a:lnTo>
                  <a:lnTo>
                    <a:pt x="14145" y="16945"/>
                  </a:lnTo>
                  <a:lnTo>
                    <a:pt x="14327" y="17127"/>
                  </a:lnTo>
                  <a:lnTo>
                    <a:pt x="14327" y="17454"/>
                  </a:lnTo>
                  <a:lnTo>
                    <a:pt x="14473" y="17308"/>
                  </a:lnTo>
                  <a:lnTo>
                    <a:pt x="17309" y="14472"/>
                  </a:lnTo>
                  <a:lnTo>
                    <a:pt x="17491" y="14291"/>
                  </a:lnTo>
                  <a:lnTo>
                    <a:pt x="17491" y="13927"/>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1" name="Google Shape;18471;p29"/>
            <p:cNvSpPr/>
            <p:nvPr/>
          </p:nvSpPr>
          <p:spPr>
            <a:xfrm>
              <a:off x="4635375" y="3436075"/>
              <a:ext cx="357275" cy="357275"/>
            </a:xfrm>
            <a:custGeom>
              <a:avLst/>
              <a:gdLst/>
              <a:ahLst/>
              <a:cxnLst/>
              <a:rect l="l" t="t" r="r" b="b"/>
              <a:pathLst>
                <a:path w="14291" h="14291" extrusionOk="0">
                  <a:moveTo>
                    <a:pt x="10764" y="1"/>
                  </a:moveTo>
                  <a:lnTo>
                    <a:pt x="1" y="10764"/>
                  </a:lnTo>
                  <a:lnTo>
                    <a:pt x="1" y="11128"/>
                  </a:lnTo>
                  <a:lnTo>
                    <a:pt x="183" y="11309"/>
                  </a:lnTo>
                  <a:lnTo>
                    <a:pt x="2983" y="14145"/>
                  </a:lnTo>
                  <a:lnTo>
                    <a:pt x="3164" y="14291"/>
                  </a:lnTo>
                  <a:lnTo>
                    <a:pt x="3164" y="13964"/>
                  </a:lnTo>
                  <a:lnTo>
                    <a:pt x="3346" y="13782"/>
                  </a:lnTo>
                  <a:lnTo>
                    <a:pt x="510" y="10946"/>
                  </a:lnTo>
                  <a:lnTo>
                    <a:pt x="10946" y="510"/>
                  </a:lnTo>
                  <a:lnTo>
                    <a:pt x="13782" y="3346"/>
                  </a:lnTo>
                  <a:lnTo>
                    <a:pt x="12576" y="4552"/>
                  </a:lnTo>
                  <a:lnTo>
                    <a:pt x="12576" y="4552"/>
                  </a:lnTo>
                  <a:lnTo>
                    <a:pt x="13964" y="3164"/>
                  </a:lnTo>
                  <a:lnTo>
                    <a:pt x="14291" y="3164"/>
                  </a:lnTo>
                  <a:lnTo>
                    <a:pt x="111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2" name="Google Shape;18472;p29"/>
            <p:cNvSpPr/>
            <p:nvPr/>
          </p:nvSpPr>
          <p:spPr>
            <a:xfrm>
              <a:off x="4714475" y="3515175"/>
              <a:ext cx="359100" cy="359100"/>
            </a:xfrm>
            <a:custGeom>
              <a:avLst/>
              <a:gdLst/>
              <a:ahLst/>
              <a:cxnLst/>
              <a:rect l="l" t="t" r="r" b="b"/>
              <a:pathLst>
                <a:path w="14364" h="14364" extrusionOk="0">
                  <a:moveTo>
                    <a:pt x="10945" y="546"/>
                  </a:moveTo>
                  <a:lnTo>
                    <a:pt x="12400" y="1964"/>
                  </a:lnTo>
                  <a:lnTo>
                    <a:pt x="13818" y="3418"/>
                  </a:lnTo>
                  <a:lnTo>
                    <a:pt x="3382" y="13818"/>
                  </a:lnTo>
                  <a:lnTo>
                    <a:pt x="546" y="10981"/>
                  </a:lnTo>
                  <a:lnTo>
                    <a:pt x="10945" y="546"/>
                  </a:lnTo>
                  <a:close/>
                  <a:moveTo>
                    <a:pt x="10800" y="0"/>
                  </a:moveTo>
                  <a:lnTo>
                    <a:pt x="0" y="10800"/>
                  </a:lnTo>
                  <a:lnTo>
                    <a:pt x="0" y="11127"/>
                  </a:lnTo>
                  <a:lnTo>
                    <a:pt x="182" y="11309"/>
                  </a:lnTo>
                  <a:lnTo>
                    <a:pt x="3055" y="14181"/>
                  </a:lnTo>
                  <a:lnTo>
                    <a:pt x="3237" y="14363"/>
                  </a:lnTo>
                  <a:lnTo>
                    <a:pt x="3237" y="13999"/>
                  </a:lnTo>
                  <a:lnTo>
                    <a:pt x="10800" y="6473"/>
                  </a:lnTo>
                  <a:lnTo>
                    <a:pt x="13999" y="3237"/>
                  </a:lnTo>
                  <a:lnTo>
                    <a:pt x="14145" y="3237"/>
                  </a:lnTo>
                  <a:lnTo>
                    <a:pt x="14181" y="3164"/>
                  </a:lnTo>
                  <a:lnTo>
                    <a:pt x="14254" y="3237"/>
                  </a:lnTo>
                  <a:lnTo>
                    <a:pt x="14363" y="3237"/>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3" name="Google Shape;18473;p29"/>
            <p:cNvSpPr/>
            <p:nvPr/>
          </p:nvSpPr>
          <p:spPr>
            <a:xfrm>
              <a:off x="4984450" y="3596075"/>
              <a:ext cx="278200" cy="278200"/>
            </a:xfrm>
            <a:custGeom>
              <a:avLst/>
              <a:gdLst/>
              <a:ahLst/>
              <a:cxnLst/>
              <a:rect l="l" t="t" r="r" b="b"/>
              <a:pathLst>
                <a:path w="11128" h="11128" extrusionOk="0">
                  <a:moveTo>
                    <a:pt x="3200" y="1"/>
                  </a:moveTo>
                  <a:lnTo>
                    <a:pt x="1" y="3237"/>
                  </a:lnTo>
                  <a:lnTo>
                    <a:pt x="328" y="3237"/>
                  </a:lnTo>
                  <a:lnTo>
                    <a:pt x="510" y="3382"/>
                  </a:lnTo>
                  <a:lnTo>
                    <a:pt x="3382" y="510"/>
                  </a:lnTo>
                  <a:lnTo>
                    <a:pt x="10582" y="7745"/>
                  </a:lnTo>
                  <a:lnTo>
                    <a:pt x="7709" y="10582"/>
                  </a:lnTo>
                  <a:lnTo>
                    <a:pt x="4110" y="7018"/>
                  </a:lnTo>
                  <a:lnTo>
                    <a:pt x="7891" y="10763"/>
                  </a:lnTo>
                  <a:lnTo>
                    <a:pt x="7891" y="11127"/>
                  </a:lnTo>
                  <a:lnTo>
                    <a:pt x="7891" y="11127"/>
                  </a:lnTo>
                  <a:lnTo>
                    <a:pt x="8073" y="10945"/>
                  </a:lnTo>
                  <a:lnTo>
                    <a:pt x="10945" y="8073"/>
                  </a:lnTo>
                  <a:lnTo>
                    <a:pt x="11127" y="7891"/>
                  </a:lnTo>
                  <a:lnTo>
                    <a:pt x="11127" y="7564"/>
                  </a:lnTo>
                  <a:lnTo>
                    <a:pt x="3564" y="1"/>
                  </a:lnTo>
                  <a:lnTo>
                    <a:pt x="3491" y="37"/>
                  </a:lnTo>
                  <a:lnTo>
                    <a:pt x="3637" y="182"/>
                  </a:lnTo>
                  <a:lnTo>
                    <a:pt x="3382" y="291"/>
                  </a:lnTo>
                  <a:lnTo>
                    <a:pt x="3200" y="364"/>
                  </a:lnTo>
                  <a:lnTo>
                    <a:pt x="3200" y="328"/>
                  </a:lnTo>
                  <a:lnTo>
                    <a:pt x="3273" y="182"/>
                  </a:lnTo>
                  <a:lnTo>
                    <a:pt x="33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4" name="Google Shape;18474;p29"/>
            <p:cNvSpPr/>
            <p:nvPr/>
          </p:nvSpPr>
          <p:spPr>
            <a:xfrm>
              <a:off x="5070825" y="3596075"/>
              <a:ext cx="2750" cy="925"/>
            </a:xfrm>
            <a:custGeom>
              <a:avLst/>
              <a:gdLst/>
              <a:ahLst/>
              <a:cxnLst/>
              <a:rect l="l" t="t" r="r" b="b"/>
              <a:pathLst>
                <a:path w="110" h="37" extrusionOk="0">
                  <a:moveTo>
                    <a:pt x="0" y="1"/>
                  </a:moveTo>
                  <a:lnTo>
                    <a:pt x="36" y="37"/>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5" name="Google Shape;18475;p29"/>
            <p:cNvSpPr/>
            <p:nvPr/>
          </p:nvSpPr>
          <p:spPr>
            <a:xfrm>
              <a:off x="5064450" y="3594250"/>
              <a:ext cx="10925" cy="10950"/>
            </a:xfrm>
            <a:custGeom>
              <a:avLst/>
              <a:gdLst/>
              <a:ahLst/>
              <a:cxnLst/>
              <a:rect l="l" t="t" r="r" b="b"/>
              <a:pathLst>
                <a:path w="437" h="438" extrusionOk="0">
                  <a:moveTo>
                    <a:pt x="182" y="1"/>
                  </a:moveTo>
                  <a:lnTo>
                    <a:pt x="146" y="74"/>
                  </a:lnTo>
                  <a:lnTo>
                    <a:pt x="73" y="255"/>
                  </a:lnTo>
                  <a:lnTo>
                    <a:pt x="0" y="401"/>
                  </a:lnTo>
                  <a:lnTo>
                    <a:pt x="0" y="437"/>
                  </a:lnTo>
                  <a:lnTo>
                    <a:pt x="182" y="364"/>
                  </a:lnTo>
                  <a:lnTo>
                    <a:pt x="437" y="255"/>
                  </a:lnTo>
                  <a:lnTo>
                    <a:pt x="291" y="110"/>
                  </a:lnTo>
                  <a:lnTo>
                    <a:pt x="255" y="74"/>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6" name="Google Shape;18476;p29"/>
            <p:cNvSpPr/>
            <p:nvPr/>
          </p:nvSpPr>
          <p:spPr>
            <a:xfrm>
              <a:off x="4795375" y="3676975"/>
              <a:ext cx="386375" cy="381825"/>
            </a:xfrm>
            <a:custGeom>
              <a:avLst/>
              <a:gdLst/>
              <a:ahLst/>
              <a:cxnLst/>
              <a:rect l="l" t="t" r="r" b="b"/>
              <a:pathLst>
                <a:path w="15455" h="15273" extrusionOk="0">
                  <a:moveTo>
                    <a:pt x="7709" y="510"/>
                  </a:moveTo>
                  <a:lnTo>
                    <a:pt x="14945" y="7709"/>
                  </a:lnTo>
                  <a:lnTo>
                    <a:pt x="11491" y="11127"/>
                  </a:lnTo>
                  <a:lnTo>
                    <a:pt x="10145" y="12509"/>
                  </a:lnTo>
                  <a:lnTo>
                    <a:pt x="7709" y="14909"/>
                  </a:lnTo>
                  <a:lnTo>
                    <a:pt x="5382" y="12582"/>
                  </a:lnTo>
                  <a:lnTo>
                    <a:pt x="3964" y="11127"/>
                  </a:lnTo>
                  <a:lnTo>
                    <a:pt x="510" y="7709"/>
                  </a:lnTo>
                  <a:lnTo>
                    <a:pt x="7709" y="510"/>
                  </a:lnTo>
                  <a:close/>
                  <a:moveTo>
                    <a:pt x="7564" y="1"/>
                  </a:moveTo>
                  <a:lnTo>
                    <a:pt x="1" y="7564"/>
                  </a:lnTo>
                  <a:lnTo>
                    <a:pt x="1" y="7891"/>
                  </a:lnTo>
                  <a:lnTo>
                    <a:pt x="4982" y="12909"/>
                  </a:lnTo>
                  <a:lnTo>
                    <a:pt x="7382" y="15272"/>
                  </a:lnTo>
                  <a:lnTo>
                    <a:pt x="7564" y="15127"/>
                  </a:lnTo>
                  <a:lnTo>
                    <a:pt x="7891" y="15091"/>
                  </a:lnTo>
                  <a:lnTo>
                    <a:pt x="8073" y="15272"/>
                  </a:lnTo>
                  <a:lnTo>
                    <a:pt x="15454" y="7891"/>
                  </a:lnTo>
                  <a:lnTo>
                    <a:pt x="15454" y="7527"/>
                  </a:lnTo>
                  <a:lnTo>
                    <a:pt x="11673" y="37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7" name="Google Shape;18477;p29"/>
            <p:cNvSpPr/>
            <p:nvPr/>
          </p:nvSpPr>
          <p:spPr>
            <a:xfrm>
              <a:off x="4899000" y="4572375"/>
              <a:ext cx="696350" cy="691800"/>
            </a:xfrm>
            <a:custGeom>
              <a:avLst/>
              <a:gdLst/>
              <a:ahLst/>
              <a:cxnLst/>
              <a:rect l="l" t="t" r="r" b="b"/>
              <a:pathLst>
                <a:path w="27854" h="27672" extrusionOk="0">
                  <a:moveTo>
                    <a:pt x="24290" y="510"/>
                  </a:moveTo>
                  <a:lnTo>
                    <a:pt x="27344" y="3564"/>
                  </a:lnTo>
                  <a:lnTo>
                    <a:pt x="3564" y="27308"/>
                  </a:lnTo>
                  <a:lnTo>
                    <a:pt x="546" y="24290"/>
                  </a:lnTo>
                  <a:lnTo>
                    <a:pt x="24290" y="510"/>
                  </a:lnTo>
                  <a:close/>
                  <a:moveTo>
                    <a:pt x="24472" y="1"/>
                  </a:moveTo>
                  <a:lnTo>
                    <a:pt x="24472" y="328"/>
                  </a:lnTo>
                  <a:lnTo>
                    <a:pt x="7455" y="17345"/>
                  </a:lnTo>
                  <a:lnTo>
                    <a:pt x="3746" y="21054"/>
                  </a:lnTo>
                  <a:lnTo>
                    <a:pt x="364" y="24435"/>
                  </a:lnTo>
                  <a:lnTo>
                    <a:pt x="1" y="24435"/>
                  </a:lnTo>
                  <a:lnTo>
                    <a:pt x="3237" y="27671"/>
                  </a:lnTo>
                  <a:lnTo>
                    <a:pt x="3928" y="27671"/>
                  </a:lnTo>
                  <a:lnTo>
                    <a:pt x="6800" y="24799"/>
                  </a:lnTo>
                  <a:lnTo>
                    <a:pt x="27526" y="4073"/>
                  </a:lnTo>
                  <a:lnTo>
                    <a:pt x="27853" y="3746"/>
                  </a:lnTo>
                  <a:lnTo>
                    <a:pt x="27853" y="3382"/>
                  </a:lnTo>
                  <a:lnTo>
                    <a:pt x="27672" y="3200"/>
                  </a:lnTo>
                  <a:lnTo>
                    <a:pt x="24617" y="182"/>
                  </a:lnTo>
                  <a:lnTo>
                    <a:pt x="2447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8" name="Google Shape;18478;p29"/>
            <p:cNvSpPr/>
            <p:nvPr/>
          </p:nvSpPr>
          <p:spPr>
            <a:xfrm>
              <a:off x="4389950" y="4661450"/>
              <a:ext cx="602700" cy="521825"/>
            </a:xfrm>
            <a:custGeom>
              <a:avLst/>
              <a:gdLst/>
              <a:ahLst/>
              <a:cxnLst/>
              <a:rect l="l" t="t" r="r" b="b"/>
              <a:pathLst>
                <a:path w="24108" h="20873" extrusionOk="0">
                  <a:moveTo>
                    <a:pt x="182" y="1"/>
                  </a:moveTo>
                  <a:lnTo>
                    <a:pt x="182" y="365"/>
                  </a:lnTo>
                  <a:lnTo>
                    <a:pt x="0" y="510"/>
                  </a:lnTo>
                  <a:lnTo>
                    <a:pt x="20363" y="20872"/>
                  </a:lnTo>
                  <a:lnTo>
                    <a:pt x="20726" y="20872"/>
                  </a:lnTo>
                  <a:lnTo>
                    <a:pt x="24108" y="17491"/>
                  </a:lnTo>
                  <a:lnTo>
                    <a:pt x="23781" y="17491"/>
                  </a:lnTo>
                  <a:lnTo>
                    <a:pt x="16440" y="10150"/>
                  </a:lnTo>
                  <a:lnTo>
                    <a:pt x="23599" y="17309"/>
                  </a:lnTo>
                  <a:lnTo>
                    <a:pt x="20545" y="20363"/>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9" name="Google Shape;18479;p29"/>
            <p:cNvSpPr/>
            <p:nvPr/>
          </p:nvSpPr>
          <p:spPr>
            <a:xfrm>
              <a:off x="4470850" y="4479650"/>
              <a:ext cx="614525" cy="619075"/>
            </a:xfrm>
            <a:custGeom>
              <a:avLst/>
              <a:gdLst/>
              <a:ahLst/>
              <a:cxnLst/>
              <a:rect l="l" t="t" r="r" b="b"/>
              <a:pathLst>
                <a:path w="24581" h="24763" extrusionOk="0">
                  <a:moveTo>
                    <a:pt x="3673" y="546"/>
                  </a:moveTo>
                  <a:lnTo>
                    <a:pt x="24035" y="20908"/>
                  </a:lnTo>
                  <a:lnTo>
                    <a:pt x="20690" y="24217"/>
                  </a:lnTo>
                  <a:lnTo>
                    <a:pt x="364" y="3891"/>
                  </a:lnTo>
                  <a:lnTo>
                    <a:pt x="3673" y="546"/>
                  </a:lnTo>
                  <a:close/>
                  <a:moveTo>
                    <a:pt x="3528" y="1"/>
                  </a:moveTo>
                  <a:lnTo>
                    <a:pt x="3346" y="183"/>
                  </a:lnTo>
                  <a:lnTo>
                    <a:pt x="1" y="3528"/>
                  </a:lnTo>
                  <a:lnTo>
                    <a:pt x="182" y="3673"/>
                  </a:lnTo>
                  <a:lnTo>
                    <a:pt x="182" y="4037"/>
                  </a:lnTo>
                  <a:lnTo>
                    <a:pt x="1" y="4219"/>
                  </a:lnTo>
                  <a:lnTo>
                    <a:pt x="20545" y="24763"/>
                  </a:lnTo>
                  <a:lnTo>
                    <a:pt x="20872" y="24763"/>
                  </a:lnTo>
                  <a:lnTo>
                    <a:pt x="24581" y="21054"/>
                  </a:lnTo>
                  <a:lnTo>
                    <a:pt x="24217" y="21054"/>
                  </a:lnTo>
                  <a:lnTo>
                    <a:pt x="20545" y="17381"/>
                  </a:lnTo>
                  <a:lnTo>
                    <a:pt x="17454" y="14327"/>
                  </a:lnTo>
                  <a:lnTo>
                    <a:pt x="3528" y="364"/>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0" name="Google Shape;18480;p29"/>
            <p:cNvSpPr/>
            <p:nvPr/>
          </p:nvSpPr>
          <p:spPr>
            <a:xfrm>
              <a:off x="4984450" y="4479650"/>
              <a:ext cx="526350" cy="526350"/>
            </a:xfrm>
            <a:custGeom>
              <a:avLst/>
              <a:gdLst/>
              <a:ahLst/>
              <a:cxnLst/>
              <a:rect l="l" t="t" r="r" b="b"/>
              <a:pathLst>
                <a:path w="21054" h="21054" extrusionOk="0">
                  <a:moveTo>
                    <a:pt x="17163" y="510"/>
                  </a:moveTo>
                  <a:lnTo>
                    <a:pt x="510" y="17200"/>
                  </a:lnTo>
                  <a:lnTo>
                    <a:pt x="17181" y="528"/>
                  </a:lnTo>
                  <a:lnTo>
                    <a:pt x="17163" y="510"/>
                  </a:lnTo>
                  <a:close/>
                  <a:moveTo>
                    <a:pt x="17345" y="1"/>
                  </a:moveTo>
                  <a:lnTo>
                    <a:pt x="17345" y="364"/>
                  </a:lnTo>
                  <a:lnTo>
                    <a:pt x="17181" y="528"/>
                  </a:lnTo>
                  <a:lnTo>
                    <a:pt x="20508" y="3855"/>
                  </a:lnTo>
                  <a:lnTo>
                    <a:pt x="3855" y="20545"/>
                  </a:lnTo>
                  <a:lnTo>
                    <a:pt x="510" y="17200"/>
                  </a:lnTo>
                  <a:lnTo>
                    <a:pt x="510" y="17200"/>
                  </a:lnTo>
                  <a:lnTo>
                    <a:pt x="328" y="17381"/>
                  </a:lnTo>
                  <a:lnTo>
                    <a:pt x="1" y="17381"/>
                  </a:lnTo>
                  <a:lnTo>
                    <a:pt x="3673" y="21054"/>
                  </a:lnTo>
                  <a:lnTo>
                    <a:pt x="4037" y="21054"/>
                  </a:lnTo>
                  <a:lnTo>
                    <a:pt x="21054" y="4037"/>
                  </a:lnTo>
                  <a:lnTo>
                    <a:pt x="21054" y="3710"/>
                  </a:lnTo>
                  <a:lnTo>
                    <a:pt x="20872" y="3528"/>
                  </a:lnTo>
                  <a:lnTo>
                    <a:pt x="17527" y="183"/>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1" name="Google Shape;18481;p29"/>
            <p:cNvSpPr/>
            <p:nvPr/>
          </p:nvSpPr>
          <p:spPr>
            <a:xfrm>
              <a:off x="4907200" y="4403300"/>
              <a:ext cx="510875" cy="510000"/>
            </a:xfrm>
            <a:custGeom>
              <a:avLst/>
              <a:gdLst/>
              <a:ahLst/>
              <a:cxnLst/>
              <a:rect l="l" t="t" r="r" b="b"/>
              <a:pathLst>
                <a:path w="20435" h="20400" extrusionOk="0">
                  <a:moveTo>
                    <a:pt x="17381" y="0"/>
                  </a:moveTo>
                  <a:lnTo>
                    <a:pt x="17381" y="328"/>
                  </a:lnTo>
                  <a:lnTo>
                    <a:pt x="6618" y="11127"/>
                  </a:lnTo>
                  <a:lnTo>
                    <a:pt x="17199" y="546"/>
                  </a:lnTo>
                  <a:lnTo>
                    <a:pt x="19926" y="3273"/>
                  </a:lnTo>
                  <a:lnTo>
                    <a:pt x="3273" y="19926"/>
                  </a:lnTo>
                  <a:lnTo>
                    <a:pt x="545" y="17199"/>
                  </a:lnTo>
                  <a:lnTo>
                    <a:pt x="6618" y="11127"/>
                  </a:lnTo>
                  <a:lnTo>
                    <a:pt x="3418" y="14290"/>
                  </a:lnTo>
                  <a:lnTo>
                    <a:pt x="364" y="17345"/>
                  </a:lnTo>
                  <a:lnTo>
                    <a:pt x="0" y="17345"/>
                  </a:lnTo>
                  <a:lnTo>
                    <a:pt x="3091" y="20399"/>
                  </a:lnTo>
                  <a:lnTo>
                    <a:pt x="3418" y="20399"/>
                  </a:lnTo>
                  <a:lnTo>
                    <a:pt x="20435" y="3382"/>
                  </a:lnTo>
                  <a:lnTo>
                    <a:pt x="20435" y="3055"/>
                  </a:lnTo>
                  <a:lnTo>
                    <a:pt x="20253" y="2873"/>
                  </a:lnTo>
                  <a:lnTo>
                    <a:pt x="17526" y="146"/>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2" name="Google Shape;18482;p29"/>
            <p:cNvSpPr/>
            <p:nvPr/>
          </p:nvSpPr>
          <p:spPr>
            <a:xfrm>
              <a:off x="4558125" y="4403300"/>
              <a:ext cx="434525" cy="434550"/>
            </a:xfrm>
            <a:custGeom>
              <a:avLst/>
              <a:gdLst/>
              <a:ahLst/>
              <a:cxnLst/>
              <a:rect l="l" t="t" r="r" b="b"/>
              <a:pathLst>
                <a:path w="17381" h="17382" extrusionOk="0">
                  <a:moveTo>
                    <a:pt x="3091" y="0"/>
                  </a:moveTo>
                  <a:lnTo>
                    <a:pt x="2909" y="146"/>
                  </a:lnTo>
                  <a:lnTo>
                    <a:pt x="182" y="2873"/>
                  </a:lnTo>
                  <a:lnTo>
                    <a:pt x="0" y="3055"/>
                  </a:lnTo>
                  <a:lnTo>
                    <a:pt x="0" y="3418"/>
                  </a:lnTo>
                  <a:lnTo>
                    <a:pt x="13963" y="17381"/>
                  </a:lnTo>
                  <a:lnTo>
                    <a:pt x="14327" y="17381"/>
                  </a:lnTo>
                  <a:lnTo>
                    <a:pt x="17381" y="14290"/>
                  </a:lnTo>
                  <a:lnTo>
                    <a:pt x="17054" y="14290"/>
                  </a:lnTo>
                  <a:lnTo>
                    <a:pt x="3273" y="509"/>
                  </a:lnTo>
                  <a:lnTo>
                    <a:pt x="16872" y="14145"/>
                  </a:lnTo>
                  <a:lnTo>
                    <a:pt x="14145" y="16872"/>
                  </a:lnTo>
                  <a:lnTo>
                    <a:pt x="509" y="3273"/>
                  </a:lnTo>
                  <a:lnTo>
                    <a:pt x="3273" y="509"/>
                  </a:lnTo>
                  <a:lnTo>
                    <a:pt x="3091" y="328"/>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3" name="Google Shape;18483;p29"/>
            <p:cNvSpPr/>
            <p:nvPr/>
          </p:nvSpPr>
          <p:spPr>
            <a:xfrm>
              <a:off x="4916275" y="4516925"/>
              <a:ext cx="36400" cy="36375"/>
            </a:xfrm>
            <a:custGeom>
              <a:avLst/>
              <a:gdLst/>
              <a:ahLst/>
              <a:cxnLst/>
              <a:rect l="l" t="t" r="r" b="b"/>
              <a:pathLst>
                <a:path w="1456" h="1455" extrusionOk="0">
                  <a:moveTo>
                    <a:pt x="1" y="1"/>
                  </a:moveTo>
                  <a:lnTo>
                    <a:pt x="1" y="1"/>
                  </a:lnTo>
                  <a:lnTo>
                    <a:pt x="1455"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4" name="Google Shape;18484;p29"/>
            <p:cNvSpPr/>
            <p:nvPr/>
          </p:nvSpPr>
          <p:spPr>
            <a:xfrm>
              <a:off x="4635375" y="4324200"/>
              <a:ext cx="437275" cy="437275"/>
            </a:xfrm>
            <a:custGeom>
              <a:avLst/>
              <a:gdLst/>
              <a:ahLst/>
              <a:cxnLst/>
              <a:rect l="l" t="t" r="r" b="b"/>
              <a:pathLst>
                <a:path w="17491" h="17491" extrusionOk="0">
                  <a:moveTo>
                    <a:pt x="3164" y="1"/>
                  </a:moveTo>
                  <a:lnTo>
                    <a:pt x="2983" y="146"/>
                  </a:lnTo>
                  <a:lnTo>
                    <a:pt x="183" y="2983"/>
                  </a:lnTo>
                  <a:lnTo>
                    <a:pt x="1" y="3164"/>
                  </a:lnTo>
                  <a:lnTo>
                    <a:pt x="1" y="3528"/>
                  </a:lnTo>
                  <a:lnTo>
                    <a:pt x="13964" y="17491"/>
                  </a:lnTo>
                  <a:lnTo>
                    <a:pt x="14291" y="17491"/>
                  </a:lnTo>
                  <a:lnTo>
                    <a:pt x="17491" y="14291"/>
                  </a:lnTo>
                  <a:lnTo>
                    <a:pt x="17127" y="14291"/>
                  </a:lnTo>
                  <a:lnTo>
                    <a:pt x="16945" y="14109"/>
                  </a:lnTo>
                  <a:lnTo>
                    <a:pt x="16945" y="14109"/>
                  </a:lnTo>
                  <a:lnTo>
                    <a:pt x="14109" y="16945"/>
                  </a:lnTo>
                  <a:lnTo>
                    <a:pt x="510" y="3346"/>
                  </a:lnTo>
                  <a:lnTo>
                    <a:pt x="3346" y="510"/>
                  </a:lnTo>
                  <a:lnTo>
                    <a:pt x="3164" y="328"/>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5" name="Google Shape;18485;p29"/>
            <p:cNvSpPr/>
            <p:nvPr/>
          </p:nvSpPr>
          <p:spPr>
            <a:xfrm>
              <a:off x="4984450" y="4324200"/>
              <a:ext cx="357275" cy="357275"/>
            </a:xfrm>
            <a:custGeom>
              <a:avLst/>
              <a:gdLst/>
              <a:ahLst/>
              <a:cxnLst/>
              <a:rect l="l" t="t" r="r" b="b"/>
              <a:pathLst>
                <a:path w="14291" h="14291" extrusionOk="0">
                  <a:moveTo>
                    <a:pt x="10945" y="510"/>
                  </a:moveTo>
                  <a:lnTo>
                    <a:pt x="5728" y="5728"/>
                  </a:lnTo>
                  <a:lnTo>
                    <a:pt x="5728" y="5728"/>
                  </a:lnTo>
                  <a:lnTo>
                    <a:pt x="10963" y="528"/>
                  </a:lnTo>
                  <a:lnTo>
                    <a:pt x="10945" y="510"/>
                  </a:lnTo>
                  <a:close/>
                  <a:moveTo>
                    <a:pt x="11127" y="1"/>
                  </a:moveTo>
                  <a:lnTo>
                    <a:pt x="11127" y="365"/>
                  </a:lnTo>
                  <a:lnTo>
                    <a:pt x="10963" y="528"/>
                  </a:lnTo>
                  <a:lnTo>
                    <a:pt x="13782" y="3346"/>
                  </a:lnTo>
                  <a:lnTo>
                    <a:pt x="3346" y="13782"/>
                  </a:lnTo>
                  <a:lnTo>
                    <a:pt x="510" y="10946"/>
                  </a:lnTo>
                  <a:lnTo>
                    <a:pt x="5728" y="5728"/>
                  </a:lnTo>
                  <a:lnTo>
                    <a:pt x="5728" y="5728"/>
                  </a:lnTo>
                  <a:lnTo>
                    <a:pt x="328" y="11091"/>
                  </a:lnTo>
                  <a:lnTo>
                    <a:pt x="1" y="11091"/>
                  </a:lnTo>
                  <a:lnTo>
                    <a:pt x="3164" y="14291"/>
                  </a:lnTo>
                  <a:lnTo>
                    <a:pt x="3528" y="14291"/>
                  </a:lnTo>
                  <a:lnTo>
                    <a:pt x="14291" y="3492"/>
                  </a:lnTo>
                  <a:lnTo>
                    <a:pt x="14291" y="3164"/>
                  </a:lnTo>
                  <a:lnTo>
                    <a:pt x="14109" y="2983"/>
                  </a:lnTo>
                  <a:lnTo>
                    <a:pt x="11273"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6" name="Google Shape;18486;p29"/>
            <p:cNvSpPr/>
            <p:nvPr/>
          </p:nvSpPr>
          <p:spPr>
            <a:xfrm>
              <a:off x="4903550" y="4243300"/>
              <a:ext cx="358175" cy="358200"/>
            </a:xfrm>
            <a:custGeom>
              <a:avLst/>
              <a:gdLst/>
              <a:ahLst/>
              <a:cxnLst/>
              <a:rect l="l" t="t" r="r" b="b"/>
              <a:pathLst>
                <a:path w="14327" h="14328" extrusionOk="0">
                  <a:moveTo>
                    <a:pt x="3564" y="7928"/>
                  </a:moveTo>
                  <a:lnTo>
                    <a:pt x="546" y="10946"/>
                  </a:lnTo>
                  <a:lnTo>
                    <a:pt x="563" y="10963"/>
                  </a:lnTo>
                  <a:lnTo>
                    <a:pt x="563" y="10963"/>
                  </a:lnTo>
                  <a:lnTo>
                    <a:pt x="3564" y="7928"/>
                  </a:lnTo>
                  <a:close/>
                  <a:moveTo>
                    <a:pt x="11127" y="1"/>
                  </a:moveTo>
                  <a:lnTo>
                    <a:pt x="11127" y="364"/>
                  </a:lnTo>
                  <a:lnTo>
                    <a:pt x="10945" y="546"/>
                  </a:lnTo>
                  <a:lnTo>
                    <a:pt x="10945" y="546"/>
                  </a:lnTo>
                  <a:lnTo>
                    <a:pt x="13818" y="3382"/>
                  </a:lnTo>
                  <a:lnTo>
                    <a:pt x="3419" y="13818"/>
                  </a:lnTo>
                  <a:lnTo>
                    <a:pt x="1964" y="12400"/>
                  </a:lnTo>
                  <a:lnTo>
                    <a:pt x="563" y="10963"/>
                  </a:lnTo>
                  <a:lnTo>
                    <a:pt x="563" y="10963"/>
                  </a:lnTo>
                  <a:lnTo>
                    <a:pt x="364" y="11164"/>
                  </a:lnTo>
                  <a:lnTo>
                    <a:pt x="219" y="11164"/>
                  </a:lnTo>
                  <a:lnTo>
                    <a:pt x="182" y="11236"/>
                  </a:lnTo>
                  <a:lnTo>
                    <a:pt x="110" y="11164"/>
                  </a:lnTo>
                  <a:lnTo>
                    <a:pt x="1" y="11164"/>
                  </a:lnTo>
                  <a:lnTo>
                    <a:pt x="3237" y="14327"/>
                  </a:lnTo>
                  <a:lnTo>
                    <a:pt x="3564" y="14327"/>
                  </a:lnTo>
                  <a:lnTo>
                    <a:pt x="14327" y="3564"/>
                  </a:lnTo>
                  <a:lnTo>
                    <a:pt x="14327" y="3201"/>
                  </a:lnTo>
                  <a:lnTo>
                    <a:pt x="14181" y="3055"/>
                  </a:lnTo>
                  <a:lnTo>
                    <a:pt x="11309"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7" name="Google Shape;18487;p29"/>
            <p:cNvSpPr/>
            <p:nvPr/>
          </p:nvSpPr>
          <p:spPr>
            <a:xfrm>
              <a:off x="4714475" y="4056550"/>
              <a:ext cx="278175" cy="464950"/>
            </a:xfrm>
            <a:custGeom>
              <a:avLst/>
              <a:gdLst/>
              <a:ahLst/>
              <a:cxnLst/>
              <a:rect l="l" t="t" r="r" b="b"/>
              <a:pathLst>
                <a:path w="11127" h="18598" extrusionOk="0">
                  <a:moveTo>
                    <a:pt x="10707" y="0"/>
                  </a:moveTo>
                  <a:lnTo>
                    <a:pt x="10618" y="89"/>
                  </a:lnTo>
                  <a:lnTo>
                    <a:pt x="7164" y="3507"/>
                  </a:lnTo>
                  <a:lnTo>
                    <a:pt x="3418" y="7289"/>
                  </a:lnTo>
                  <a:lnTo>
                    <a:pt x="10707" y="0"/>
                  </a:lnTo>
                  <a:close/>
                  <a:moveTo>
                    <a:pt x="3418" y="7289"/>
                  </a:moveTo>
                  <a:lnTo>
                    <a:pt x="3347" y="7361"/>
                  </a:lnTo>
                  <a:lnTo>
                    <a:pt x="3418" y="7289"/>
                  </a:lnTo>
                  <a:lnTo>
                    <a:pt x="3418" y="7289"/>
                  </a:lnTo>
                  <a:close/>
                  <a:moveTo>
                    <a:pt x="3237" y="7471"/>
                  </a:moveTo>
                  <a:lnTo>
                    <a:pt x="3055" y="7653"/>
                  </a:lnTo>
                  <a:lnTo>
                    <a:pt x="182" y="10525"/>
                  </a:lnTo>
                  <a:lnTo>
                    <a:pt x="0" y="10707"/>
                  </a:lnTo>
                  <a:lnTo>
                    <a:pt x="0" y="11034"/>
                  </a:lnTo>
                  <a:lnTo>
                    <a:pt x="7564" y="18597"/>
                  </a:lnTo>
                  <a:lnTo>
                    <a:pt x="7600" y="18561"/>
                  </a:lnTo>
                  <a:lnTo>
                    <a:pt x="7491" y="18416"/>
                  </a:lnTo>
                  <a:lnTo>
                    <a:pt x="7745" y="18306"/>
                  </a:lnTo>
                  <a:lnTo>
                    <a:pt x="7927" y="18234"/>
                  </a:lnTo>
                  <a:lnTo>
                    <a:pt x="7927" y="18234"/>
                  </a:lnTo>
                  <a:lnTo>
                    <a:pt x="7854" y="18416"/>
                  </a:lnTo>
                  <a:lnTo>
                    <a:pt x="7782" y="18597"/>
                  </a:lnTo>
                  <a:lnTo>
                    <a:pt x="7927" y="18597"/>
                  </a:lnTo>
                  <a:lnTo>
                    <a:pt x="11127" y="15398"/>
                  </a:lnTo>
                  <a:lnTo>
                    <a:pt x="10800" y="15398"/>
                  </a:lnTo>
                  <a:lnTo>
                    <a:pt x="10618" y="15216"/>
                  </a:lnTo>
                  <a:lnTo>
                    <a:pt x="7745" y="18088"/>
                  </a:lnTo>
                  <a:lnTo>
                    <a:pt x="546" y="10852"/>
                  </a:lnTo>
                  <a:lnTo>
                    <a:pt x="3418" y="8016"/>
                  </a:lnTo>
                  <a:lnTo>
                    <a:pt x="3237" y="7834"/>
                  </a:lnTo>
                  <a:lnTo>
                    <a:pt x="3237" y="747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8" name="Google Shape;18488;p29"/>
            <p:cNvSpPr/>
            <p:nvPr/>
          </p:nvSpPr>
          <p:spPr>
            <a:xfrm>
              <a:off x="4903550" y="4520550"/>
              <a:ext cx="2750" cy="950"/>
            </a:xfrm>
            <a:custGeom>
              <a:avLst/>
              <a:gdLst/>
              <a:ahLst/>
              <a:cxnLst/>
              <a:rect l="l" t="t" r="r" b="b"/>
              <a:pathLst>
                <a:path w="110" h="38" extrusionOk="0">
                  <a:moveTo>
                    <a:pt x="37" y="1"/>
                  </a:moveTo>
                  <a:lnTo>
                    <a:pt x="1" y="37"/>
                  </a:lnTo>
                  <a:lnTo>
                    <a:pt x="110" y="37"/>
                  </a:lnTo>
                  <a:lnTo>
                    <a:pt x="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9" name="Google Shape;18489;p29"/>
            <p:cNvSpPr/>
            <p:nvPr/>
          </p:nvSpPr>
          <p:spPr>
            <a:xfrm>
              <a:off x="4901725" y="4512375"/>
              <a:ext cx="10950" cy="10950"/>
            </a:xfrm>
            <a:custGeom>
              <a:avLst/>
              <a:gdLst/>
              <a:ahLst/>
              <a:cxnLst/>
              <a:rect l="l" t="t" r="r" b="b"/>
              <a:pathLst>
                <a:path w="438" h="438" extrusionOk="0">
                  <a:moveTo>
                    <a:pt x="437" y="1"/>
                  </a:moveTo>
                  <a:lnTo>
                    <a:pt x="255" y="73"/>
                  </a:lnTo>
                  <a:lnTo>
                    <a:pt x="1" y="183"/>
                  </a:lnTo>
                  <a:lnTo>
                    <a:pt x="110" y="328"/>
                  </a:lnTo>
                  <a:lnTo>
                    <a:pt x="183" y="364"/>
                  </a:lnTo>
                  <a:lnTo>
                    <a:pt x="255" y="437"/>
                  </a:lnTo>
                  <a:lnTo>
                    <a:pt x="292" y="364"/>
                  </a:lnTo>
                  <a:lnTo>
                    <a:pt x="364" y="183"/>
                  </a:lnTo>
                  <a:lnTo>
                    <a:pt x="4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0" name="Google Shape;18490;p29"/>
            <p:cNvSpPr/>
            <p:nvPr/>
          </p:nvSpPr>
          <p:spPr>
            <a:xfrm>
              <a:off x="4795375" y="4054225"/>
              <a:ext cx="386375" cy="387275"/>
            </a:xfrm>
            <a:custGeom>
              <a:avLst/>
              <a:gdLst/>
              <a:ahLst/>
              <a:cxnLst/>
              <a:rect l="l" t="t" r="r" b="b"/>
              <a:pathLst>
                <a:path w="15455" h="15491" extrusionOk="0">
                  <a:moveTo>
                    <a:pt x="7709" y="546"/>
                  </a:moveTo>
                  <a:lnTo>
                    <a:pt x="10073" y="2873"/>
                  </a:lnTo>
                  <a:lnTo>
                    <a:pt x="14945" y="7746"/>
                  </a:lnTo>
                  <a:lnTo>
                    <a:pt x="7709" y="14945"/>
                  </a:lnTo>
                  <a:lnTo>
                    <a:pt x="510" y="7746"/>
                  </a:lnTo>
                  <a:lnTo>
                    <a:pt x="4291" y="3964"/>
                  </a:lnTo>
                  <a:lnTo>
                    <a:pt x="5309" y="2946"/>
                  </a:lnTo>
                  <a:lnTo>
                    <a:pt x="7709" y="546"/>
                  </a:lnTo>
                  <a:close/>
                  <a:moveTo>
                    <a:pt x="7564" y="1"/>
                  </a:moveTo>
                  <a:lnTo>
                    <a:pt x="1" y="7564"/>
                  </a:lnTo>
                  <a:lnTo>
                    <a:pt x="1" y="7927"/>
                  </a:lnTo>
                  <a:lnTo>
                    <a:pt x="3746" y="11673"/>
                  </a:lnTo>
                  <a:lnTo>
                    <a:pt x="7382" y="15309"/>
                  </a:lnTo>
                  <a:lnTo>
                    <a:pt x="7564" y="15491"/>
                  </a:lnTo>
                  <a:lnTo>
                    <a:pt x="7891" y="15491"/>
                  </a:lnTo>
                  <a:lnTo>
                    <a:pt x="15454" y="7927"/>
                  </a:lnTo>
                  <a:lnTo>
                    <a:pt x="15454" y="7564"/>
                  </a:lnTo>
                  <a:lnTo>
                    <a:pt x="10473" y="25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1" name="Google Shape;18491;p29"/>
            <p:cNvSpPr/>
            <p:nvPr/>
          </p:nvSpPr>
          <p:spPr>
            <a:xfrm>
              <a:off x="4389950" y="2242525"/>
              <a:ext cx="607250" cy="696350"/>
            </a:xfrm>
            <a:custGeom>
              <a:avLst/>
              <a:gdLst/>
              <a:ahLst/>
              <a:cxnLst/>
              <a:rect l="l" t="t" r="r" b="b"/>
              <a:pathLst>
                <a:path w="24290" h="27854" extrusionOk="0">
                  <a:moveTo>
                    <a:pt x="5626" y="12244"/>
                  </a:moveTo>
                  <a:lnTo>
                    <a:pt x="13781" y="20399"/>
                  </a:lnTo>
                  <a:lnTo>
                    <a:pt x="13781" y="20399"/>
                  </a:lnTo>
                  <a:lnTo>
                    <a:pt x="13781" y="20399"/>
                  </a:lnTo>
                  <a:lnTo>
                    <a:pt x="5626" y="12244"/>
                  </a:lnTo>
                  <a:close/>
                  <a:moveTo>
                    <a:pt x="13781" y="20399"/>
                  </a:moveTo>
                  <a:lnTo>
                    <a:pt x="20690" y="27308"/>
                  </a:lnTo>
                  <a:lnTo>
                    <a:pt x="20691" y="27307"/>
                  </a:lnTo>
                  <a:lnTo>
                    <a:pt x="17490" y="24072"/>
                  </a:lnTo>
                  <a:lnTo>
                    <a:pt x="13781" y="20399"/>
                  </a:lnTo>
                  <a:close/>
                  <a:moveTo>
                    <a:pt x="182" y="1"/>
                  </a:moveTo>
                  <a:lnTo>
                    <a:pt x="182" y="328"/>
                  </a:lnTo>
                  <a:lnTo>
                    <a:pt x="0" y="510"/>
                  </a:lnTo>
                  <a:lnTo>
                    <a:pt x="23599" y="24108"/>
                  </a:lnTo>
                  <a:lnTo>
                    <a:pt x="23744" y="24254"/>
                  </a:lnTo>
                  <a:lnTo>
                    <a:pt x="23599" y="24399"/>
                  </a:lnTo>
                  <a:lnTo>
                    <a:pt x="20691" y="27307"/>
                  </a:lnTo>
                  <a:lnTo>
                    <a:pt x="20872" y="27490"/>
                  </a:lnTo>
                  <a:lnTo>
                    <a:pt x="20872" y="27853"/>
                  </a:lnTo>
                  <a:lnTo>
                    <a:pt x="24290" y="24435"/>
                  </a:lnTo>
                  <a:lnTo>
                    <a:pt x="24290" y="24399"/>
                  </a:lnTo>
                  <a:lnTo>
                    <a:pt x="24290" y="24108"/>
                  </a:lnTo>
                  <a:lnTo>
                    <a:pt x="24290" y="24072"/>
                  </a:lnTo>
                  <a:lnTo>
                    <a:pt x="23926" y="23745"/>
                  </a:lnTo>
                  <a:lnTo>
                    <a:pt x="20872" y="20690"/>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2" name="Google Shape;18492;p29"/>
            <p:cNvSpPr/>
            <p:nvPr/>
          </p:nvSpPr>
          <p:spPr>
            <a:xfrm>
              <a:off x="4389950" y="2844300"/>
              <a:ext cx="521800" cy="611800"/>
            </a:xfrm>
            <a:custGeom>
              <a:avLst/>
              <a:gdLst/>
              <a:ahLst/>
              <a:cxnLst/>
              <a:rect l="l" t="t" r="r" b="b"/>
              <a:pathLst>
                <a:path w="20872" h="24472" extrusionOk="0">
                  <a:moveTo>
                    <a:pt x="17490" y="1"/>
                  </a:moveTo>
                  <a:lnTo>
                    <a:pt x="17490" y="364"/>
                  </a:lnTo>
                  <a:lnTo>
                    <a:pt x="555" y="17300"/>
                  </a:lnTo>
                  <a:lnTo>
                    <a:pt x="17308" y="546"/>
                  </a:lnTo>
                  <a:lnTo>
                    <a:pt x="20363" y="3601"/>
                  </a:lnTo>
                  <a:lnTo>
                    <a:pt x="0" y="23963"/>
                  </a:lnTo>
                  <a:lnTo>
                    <a:pt x="182" y="24108"/>
                  </a:lnTo>
                  <a:lnTo>
                    <a:pt x="182" y="24472"/>
                  </a:lnTo>
                  <a:lnTo>
                    <a:pt x="20872" y="3782"/>
                  </a:lnTo>
                  <a:lnTo>
                    <a:pt x="20872" y="3419"/>
                  </a:lnTo>
                  <a:lnTo>
                    <a:pt x="174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3" name="Google Shape;18493;p29"/>
            <p:cNvSpPr/>
            <p:nvPr/>
          </p:nvSpPr>
          <p:spPr>
            <a:xfrm>
              <a:off x="4220875" y="2752500"/>
              <a:ext cx="606350" cy="614525"/>
            </a:xfrm>
            <a:custGeom>
              <a:avLst/>
              <a:gdLst/>
              <a:ahLst/>
              <a:cxnLst/>
              <a:rect l="l" t="t" r="r" b="b"/>
              <a:pathLst>
                <a:path w="24254" h="24581" extrusionOk="0">
                  <a:moveTo>
                    <a:pt x="20363" y="509"/>
                  </a:moveTo>
                  <a:lnTo>
                    <a:pt x="0" y="20872"/>
                  </a:lnTo>
                  <a:lnTo>
                    <a:pt x="13818" y="7091"/>
                  </a:lnTo>
                  <a:lnTo>
                    <a:pt x="16872" y="4036"/>
                  </a:lnTo>
                  <a:lnTo>
                    <a:pt x="20381" y="528"/>
                  </a:lnTo>
                  <a:lnTo>
                    <a:pt x="20363" y="509"/>
                  </a:lnTo>
                  <a:close/>
                  <a:moveTo>
                    <a:pt x="20544" y="0"/>
                  </a:moveTo>
                  <a:lnTo>
                    <a:pt x="20544" y="364"/>
                  </a:lnTo>
                  <a:lnTo>
                    <a:pt x="20381" y="528"/>
                  </a:lnTo>
                  <a:lnTo>
                    <a:pt x="23708" y="3855"/>
                  </a:lnTo>
                  <a:lnTo>
                    <a:pt x="3346" y="24217"/>
                  </a:lnTo>
                  <a:lnTo>
                    <a:pt x="3527" y="24399"/>
                  </a:lnTo>
                  <a:lnTo>
                    <a:pt x="3709" y="24580"/>
                  </a:lnTo>
                  <a:lnTo>
                    <a:pt x="24253" y="4036"/>
                  </a:lnTo>
                  <a:lnTo>
                    <a:pt x="24253" y="3673"/>
                  </a:lnTo>
                  <a:lnTo>
                    <a:pt x="2054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4" name="Google Shape;18494;p29"/>
            <p:cNvSpPr/>
            <p:nvPr/>
          </p:nvSpPr>
          <p:spPr>
            <a:xfrm>
              <a:off x="4220875" y="2331625"/>
              <a:ext cx="513625" cy="521800"/>
            </a:xfrm>
            <a:custGeom>
              <a:avLst/>
              <a:gdLst/>
              <a:ahLst/>
              <a:cxnLst/>
              <a:rect l="l" t="t" r="r" b="b"/>
              <a:pathLst>
                <a:path w="20545" h="20872" extrusionOk="0">
                  <a:moveTo>
                    <a:pt x="0" y="3672"/>
                  </a:moveTo>
                  <a:lnTo>
                    <a:pt x="16690" y="20362"/>
                  </a:lnTo>
                  <a:lnTo>
                    <a:pt x="16708" y="20344"/>
                  </a:lnTo>
                  <a:lnTo>
                    <a:pt x="16708" y="20344"/>
                  </a:lnTo>
                  <a:lnTo>
                    <a:pt x="0" y="3672"/>
                  </a:lnTo>
                  <a:close/>
                  <a:moveTo>
                    <a:pt x="3709" y="0"/>
                  </a:moveTo>
                  <a:lnTo>
                    <a:pt x="3527" y="182"/>
                  </a:lnTo>
                  <a:lnTo>
                    <a:pt x="3346" y="327"/>
                  </a:lnTo>
                  <a:lnTo>
                    <a:pt x="20035" y="17017"/>
                  </a:lnTo>
                  <a:lnTo>
                    <a:pt x="16708" y="20344"/>
                  </a:lnTo>
                  <a:lnTo>
                    <a:pt x="16708" y="20344"/>
                  </a:lnTo>
                  <a:lnTo>
                    <a:pt x="16872" y="20508"/>
                  </a:lnTo>
                  <a:lnTo>
                    <a:pt x="16872" y="20871"/>
                  </a:lnTo>
                  <a:lnTo>
                    <a:pt x="20544" y="17199"/>
                  </a:lnTo>
                  <a:lnTo>
                    <a:pt x="20544" y="16835"/>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5" name="Google Shape;18495;p29"/>
            <p:cNvSpPr/>
            <p:nvPr/>
          </p:nvSpPr>
          <p:spPr>
            <a:xfrm>
              <a:off x="4212700" y="2423425"/>
              <a:ext cx="429975" cy="506350"/>
            </a:xfrm>
            <a:custGeom>
              <a:avLst/>
              <a:gdLst/>
              <a:ahLst/>
              <a:cxnLst/>
              <a:rect l="l" t="t" r="r" b="b"/>
              <a:pathLst>
                <a:path w="17199" h="20254" extrusionOk="0">
                  <a:moveTo>
                    <a:pt x="327" y="0"/>
                  </a:moveTo>
                  <a:lnTo>
                    <a:pt x="182" y="182"/>
                  </a:lnTo>
                  <a:lnTo>
                    <a:pt x="0" y="364"/>
                  </a:lnTo>
                  <a:lnTo>
                    <a:pt x="16653" y="17018"/>
                  </a:lnTo>
                  <a:lnTo>
                    <a:pt x="13963" y="19745"/>
                  </a:lnTo>
                  <a:lnTo>
                    <a:pt x="14145" y="19926"/>
                  </a:lnTo>
                  <a:lnTo>
                    <a:pt x="14145" y="20254"/>
                  </a:lnTo>
                  <a:lnTo>
                    <a:pt x="17199" y="17199"/>
                  </a:lnTo>
                  <a:lnTo>
                    <a:pt x="17199" y="16836"/>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6" name="Google Shape;18496;p29"/>
            <p:cNvSpPr/>
            <p:nvPr/>
          </p:nvSpPr>
          <p:spPr>
            <a:xfrm>
              <a:off x="4144500" y="2844300"/>
              <a:ext cx="421825" cy="430000"/>
            </a:xfrm>
            <a:custGeom>
              <a:avLst/>
              <a:gdLst/>
              <a:ahLst/>
              <a:cxnLst/>
              <a:rect l="l" t="t" r="r" b="b"/>
              <a:pathLst>
                <a:path w="16873" h="17200" extrusionOk="0">
                  <a:moveTo>
                    <a:pt x="13782" y="1"/>
                  </a:moveTo>
                  <a:lnTo>
                    <a:pt x="13782" y="364"/>
                  </a:lnTo>
                  <a:lnTo>
                    <a:pt x="1" y="14145"/>
                  </a:lnTo>
                  <a:lnTo>
                    <a:pt x="13636" y="546"/>
                  </a:lnTo>
                  <a:lnTo>
                    <a:pt x="16327" y="3237"/>
                  </a:lnTo>
                  <a:lnTo>
                    <a:pt x="2728" y="16872"/>
                  </a:lnTo>
                  <a:lnTo>
                    <a:pt x="2910" y="17018"/>
                  </a:lnTo>
                  <a:lnTo>
                    <a:pt x="3055" y="17200"/>
                  </a:lnTo>
                  <a:lnTo>
                    <a:pt x="16873" y="3419"/>
                  </a:lnTo>
                  <a:lnTo>
                    <a:pt x="16873" y="3091"/>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7" name="Google Shape;18497;p29"/>
            <p:cNvSpPr/>
            <p:nvPr/>
          </p:nvSpPr>
          <p:spPr>
            <a:xfrm>
              <a:off x="4146325" y="2929750"/>
              <a:ext cx="90025" cy="90025"/>
            </a:xfrm>
            <a:custGeom>
              <a:avLst/>
              <a:gdLst/>
              <a:ahLst/>
              <a:cxnLst/>
              <a:rect l="l" t="t" r="r" b="b"/>
              <a:pathLst>
                <a:path w="3601" h="3601" extrusionOk="0">
                  <a:moveTo>
                    <a:pt x="3600" y="1"/>
                  </a:moveTo>
                  <a:lnTo>
                    <a:pt x="3600" y="1"/>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8" name="Google Shape;18498;p29"/>
            <p:cNvSpPr/>
            <p:nvPr/>
          </p:nvSpPr>
          <p:spPr>
            <a:xfrm>
              <a:off x="4136325" y="2765225"/>
              <a:ext cx="352725" cy="432725"/>
            </a:xfrm>
            <a:custGeom>
              <a:avLst/>
              <a:gdLst/>
              <a:ahLst/>
              <a:cxnLst/>
              <a:rect l="l" t="t" r="r" b="b"/>
              <a:pathLst>
                <a:path w="14109" h="17309" extrusionOk="0">
                  <a:moveTo>
                    <a:pt x="10764" y="509"/>
                  </a:moveTo>
                  <a:lnTo>
                    <a:pt x="8771" y="2514"/>
                  </a:lnTo>
                  <a:lnTo>
                    <a:pt x="10781" y="527"/>
                  </a:lnTo>
                  <a:lnTo>
                    <a:pt x="10781" y="527"/>
                  </a:lnTo>
                  <a:lnTo>
                    <a:pt x="10764" y="509"/>
                  </a:lnTo>
                  <a:close/>
                  <a:moveTo>
                    <a:pt x="8771" y="2514"/>
                  </a:moveTo>
                  <a:lnTo>
                    <a:pt x="7746" y="3527"/>
                  </a:lnTo>
                  <a:lnTo>
                    <a:pt x="4546" y="6764"/>
                  </a:lnTo>
                  <a:lnTo>
                    <a:pt x="8771" y="2514"/>
                  </a:lnTo>
                  <a:close/>
                  <a:moveTo>
                    <a:pt x="10945" y="0"/>
                  </a:moveTo>
                  <a:lnTo>
                    <a:pt x="10945" y="364"/>
                  </a:lnTo>
                  <a:lnTo>
                    <a:pt x="10781" y="527"/>
                  </a:lnTo>
                  <a:lnTo>
                    <a:pt x="10781" y="527"/>
                  </a:lnTo>
                  <a:lnTo>
                    <a:pt x="13600" y="3346"/>
                  </a:lnTo>
                  <a:lnTo>
                    <a:pt x="1" y="16945"/>
                  </a:lnTo>
                  <a:lnTo>
                    <a:pt x="182" y="17126"/>
                  </a:lnTo>
                  <a:lnTo>
                    <a:pt x="328" y="17308"/>
                  </a:lnTo>
                  <a:lnTo>
                    <a:pt x="14109" y="3527"/>
                  </a:lnTo>
                  <a:lnTo>
                    <a:pt x="14109" y="3164"/>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9" name="Google Shape;18499;p29"/>
            <p:cNvSpPr/>
            <p:nvPr/>
          </p:nvSpPr>
          <p:spPr>
            <a:xfrm>
              <a:off x="4136325" y="2499775"/>
              <a:ext cx="273650" cy="353650"/>
            </a:xfrm>
            <a:custGeom>
              <a:avLst/>
              <a:gdLst/>
              <a:ahLst/>
              <a:cxnLst/>
              <a:rect l="l" t="t" r="r" b="b"/>
              <a:pathLst>
                <a:path w="10946" h="14146" extrusionOk="0">
                  <a:moveTo>
                    <a:pt x="328" y="1"/>
                  </a:moveTo>
                  <a:lnTo>
                    <a:pt x="182" y="183"/>
                  </a:lnTo>
                  <a:lnTo>
                    <a:pt x="1" y="364"/>
                  </a:lnTo>
                  <a:lnTo>
                    <a:pt x="10400" y="10800"/>
                  </a:lnTo>
                  <a:lnTo>
                    <a:pt x="7600" y="13636"/>
                  </a:lnTo>
                  <a:lnTo>
                    <a:pt x="7746" y="13782"/>
                  </a:lnTo>
                  <a:lnTo>
                    <a:pt x="7746" y="14145"/>
                  </a:lnTo>
                  <a:lnTo>
                    <a:pt x="10945" y="10982"/>
                  </a:lnTo>
                  <a:lnTo>
                    <a:pt x="10945"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0" name="Google Shape;18500;p29"/>
            <p:cNvSpPr/>
            <p:nvPr/>
          </p:nvSpPr>
          <p:spPr>
            <a:xfrm>
              <a:off x="4056325" y="2579775"/>
              <a:ext cx="273650" cy="354550"/>
            </a:xfrm>
            <a:custGeom>
              <a:avLst/>
              <a:gdLst/>
              <a:ahLst/>
              <a:cxnLst/>
              <a:rect l="l" t="t" r="r" b="b"/>
              <a:pathLst>
                <a:path w="10946" h="14182" extrusionOk="0">
                  <a:moveTo>
                    <a:pt x="365" y="1"/>
                  </a:moveTo>
                  <a:lnTo>
                    <a:pt x="183" y="182"/>
                  </a:lnTo>
                  <a:lnTo>
                    <a:pt x="1" y="364"/>
                  </a:lnTo>
                  <a:lnTo>
                    <a:pt x="10437" y="10764"/>
                  </a:lnTo>
                  <a:lnTo>
                    <a:pt x="7564" y="13636"/>
                  </a:lnTo>
                  <a:lnTo>
                    <a:pt x="7746" y="13818"/>
                  </a:lnTo>
                  <a:lnTo>
                    <a:pt x="7746" y="13963"/>
                  </a:lnTo>
                  <a:lnTo>
                    <a:pt x="7819" y="14000"/>
                  </a:lnTo>
                  <a:lnTo>
                    <a:pt x="7746" y="14036"/>
                  </a:lnTo>
                  <a:lnTo>
                    <a:pt x="7746" y="14145"/>
                  </a:lnTo>
                  <a:lnTo>
                    <a:pt x="7746" y="14182"/>
                  </a:lnTo>
                  <a:lnTo>
                    <a:pt x="10946" y="10945"/>
                  </a:lnTo>
                  <a:lnTo>
                    <a:pt x="10946" y="10582"/>
                  </a:lnTo>
                  <a:lnTo>
                    <a:pt x="36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1" name="Google Shape;18501;p29"/>
            <p:cNvSpPr/>
            <p:nvPr/>
          </p:nvSpPr>
          <p:spPr>
            <a:xfrm>
              <a:off x="3984525" y="2659775"/>
              <a:ext cx="253650" cy="253650"/>
            </a:xfrm>
            <a:custGeom>
              <a:avLst/>
              <a:gdLst/>
              <a:ahLst/>
              <a:cxnLst/>
              <a:rect l="l" t="t" r="r" b="b"/>
              <a:pathLst>
                <a:path w="10146" h="10146" extrusionOk="0">
                  <a:moveTo>
                    <a:pt x="7382" y="7382"/>
                  </a:moveTo>
                  <a:lnTo>
                    <a:pt x="10145" y="10145"/>
                  </a:ln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2" name="Google Shape;18502;p29"/>
            <p:cNvSpPr/>
            <p:nvPr/>
          </p:nvSpPr>
          <p:spPr>
            <a:xfrm>
              <a:off x="4249950" y="2928850"/>
              <a:ext cx="1850" cy="1850"/>
            </a:xfrm>
            <a:custGeom>
              <a:avLst/>
              <a:gdLst/>
              <a:ahLst/>
              <a:cxnLst/>
              <a:rect l="l" t="t" r="r" b="b"/>
              <a:pathLst>
                <a:path w="74" h="74" extrusionOk="0">
                  <a:moveTo>
                    <a:pt x="1" y="0"/>
                  </a:moveTo>
                  <a:lnTo>
                    <a:pt x="1" y="73"/>
                  </a:lnTo>
                  <a:lnTo>
                    <a:pt x="74" y="37"/>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3" name="Google Shape;18503;p29"/>
            <p:cNvSpPr/>
            <p:nvPr/>
          </p:nvSpPr>
          <p:spPr>
            <a:xfrm>
              <a:off x="3192750" y="1728925"/>
              <a:ext cx="670900" cy="593625"/>
            </a:xfrm>
            <a:custGeom>
              <a:avLst/>
              <a:gdLst/>
              <a:ahLst/>
              <a:cxnLst/>
              <a:rect l="l" t="t" r="r" b="b"/>
              <a:pathLst>
                <a:path w="26836" h="23745" extrusionOk="0">
                  <a:moveTo>
                    <a:pt x="26835" y="0"/>
                  </a:moveTo>
                  <a:lnTo>
                    <a:pt x="23599" y="3200"/>
                  </a:lnTo>
                  <a:lnTo>
                    <a:pt x="20851" y="5976"/>
                  </a:lnTo>
                  <a:lnTo>
                    <a:pt x="26835" y="0"/>
                  </a:lnTo>
                  <a:close/>
                  <a:moveTo>
                    <a:pt x="20727" y="0"/>
                  </a:moveTo>
                  <a:lnTo>
                    <a:pt x="1" y="20690"/>
                  </a:lnTo>
                  <a:lnTo>
                    <a:pt x="37" y="20690"/>
                  </a:lnTo>
                  <a:lnTo>
                    <a:pt x="20727" y="0"/>
                  </a:lnTo>
                  <a:close/>
                  <a:moveTo>
                    <a:pt x="20851" y="5976"/>
                  </a:moveTo>
                  <a:lnTo>
                    <a:pt x="3055" y="23744"/>
                  </a:lnTo>
                  <a:lnTo>
                    <a:pt x="19927" y="6909"/>
                  </a:lnTo>
                  <a:lnTo>
                    <a:pt x="20851" y="597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4" name="Google Shape;18504;p29"/>
            <p:cNvSpPr/>
            <p:nvPr/>
          </p:nvSpPr>
          <p:spPr>
            <a:xfrm>
              <a:off x="3782725" y="1728925"/>
              <a:ext cx="610875" cy="607250"/>
            </a:xfrm>
            <a:custGeom>
              <a:avLst/>
              <a:gdLst/>
              <a:ahLst/>
              <a:cxnLst/>
              <a:rect l="l" t="t" r="r" b="b"/>
              <a:pathLst>
                <a:path w="24435" h="24290" extrusionOk="0">
                  <a:moveTo>
                    <a:pt x="3236" y="0"/>
                  </a:moveTo>
                  <a:lnTo>
                    <a:pt x="0" y="3200"/>
                  </a:lnTo>
                  <a:lnTo>
                    <a:pt x="364" y="3200"/>
                  </a:lnTo>
                  <a:lnTo>
                    <a:pt x="10709" y="13563"/>
                  </a:lnTo>
                  <a:lnTo>
                    <a:pt x="546" y="3382"/>
                  </a:lnTo>
                  <a:lnTo>
                    <a:pt x="3564" y="328"/>
                  </a:lnTo>
                  <a:lnTo>
                    <a:pt x="3236" y="0"/>
                  </a:lnTo>
                  <a:close/>
                  <a:moveTo>
                    <a:pt x="10709" y="13563"/>
                  </a:moveTo>
                  <a:lnTo>
                    <a:pt x="20872" y="23744"/>
                  </a:lnTo>
                  <a:lnTo>
                    <a:pt x="20872" y="23744"/>
                  </a:lnTo>
                  <a:lnTo>
                    <a:pt x="20872" y="23744"/>
                  </a:lnTo>
                  <a:lnTo>
                    <a:pt x="10709" y="13563"/>
                  </a:lnTo>
                  <a:close/>
                  <a:moveTo>
                    <a:pt x="24435" y="20545"/>
                  </a:moveTo>
                  <a:lnTo>
                    <a:pt x="24289" y="20690"/>
                  </a:lnTo>
                  <a:lnTo>
                    <a:pt x="23926" y="20690"/>
                  </a:lnTo>
                  <a:lnTo>
                    <a:pt x="20872" y="23744"/>
                  </a:lnTo>
                  <a:lnTo>
                    <a:pt x="20872" y="23744"/>
                  </a:lnTo>
                  <a:lnTo>
                    <a:pt x="21053" y="23926"/>
                  </a:lnTo>
                  <a:lnTo>
                    <a:pt x="21053" y="24290"/>
                  </a:lnTo>
                  <a:lnTo>
                    <a:pt x="21235" y="24108"/>
                  </a:lnTo>
                  <a:lnTo>
                    <a:pt x="24289" y="21054"/>
                  </a:lnTo>
                  <a:lnTo>
                    <a:pt x="24435" y="20872"/>
                  </a:lnTo>
                  <a:lnTo>
                    <a:pt x="24435" y="205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5" name="Google Shape;18505;p29"/>
            <p:cNvSpPr/>
            <p:nvPr/>
          </p:nvSpPr>
          <p:spPr>
            <a:xfrm>
              <a:off x="3690000" y="1809825"/>
              <a:ext cx="619075" cy="619075"/>
            </a:xfrm>
            <a:custGeom>
              <a:avLst/>
              <a:gdLst/>
              <a:ahLst/>
              <a:cxnLst/>
              <a:rect l="l" t="t" r="r" b="b"/>
              <a:pathLst>
                <a:path w="24763" h="24763" extrusionOk="0">
                  <a:moveTo>
                    <a:pt x="2218" y="5528"/>
                  </a:moveTo>
                  <a:lnTo>
                    <a:pt x="20908" y="24217"/>
                  </a:lnTo>
                  <a:lnTo>
                    <a:pt x="20908" y="24217"/>
                  </a:lnTo>
                  <a:lnTo>
                    <a:pt x="7127" y="10400"/>
                  </a:lnTo>
                  <a:lnTo>
                    <a:pt x="4073" y="7346"/>
                  </a:lnTo>
                  <a:lnTo>
                    <a:pt x="2218" y="5528"/>
                  </a:lnTo>
                  <a:close/>
                  <a:moveTo>
                    <a:pt x="3709" y="1"/>
                  </a:moveTo>
                  <a:lnTo>
                    <a:pt x="0" y="3709"/>
                  </a:lnTo>
                  <a:lnTo>
                    <a:pt x="364" y="3709"/>
                  </a:lnTo>
                  <a:lnTo>
                    <a:pt x="2218" y="5528"/>
                  </a:lnTo>
                  <a:lnTo>
                    <a:pt x="546" y="3855"/>
                  </a:lnTo>
                  <a:lnTo>
                    <a:pt x="3891" y="510"/>
                  </a:lnTo>
                  <a:lnTo>
                    <a:pt x="24253" y="20872"/>
                  </a:lnTo>
                  <a:lnTo>
                    <a:pt x="20908" y="24217"/>
                  </a:lnTo>
                  <a:lnTo>
                    <a:pt x="21090" y="24399"/>
                  </a:lnTo>
                  <a:lnTo>
                    <a:pt x="21090" y="24763"/>
                  </a:lnTo>
                  <a:lnTo>
                    <a:pt x="21235" y="24581"/>
                  </a:lnTo>
                  <a:lnTo>
                    <a:pt x="24581" y="21236"/>
                  </a:lnTo>
                  <a:lnTo>
                    <a:pt x="24762" y="21054"/>
                  </a:lnTo>
                  <a:lnTo>
                    <a:pt x="24762" y="20727"/>
                  </a:lnTo>
                  <a:lnTo>
                    <a:pt x="40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6" name="Google Shape;18506;p29"/>
            <p:cNvSpPr/>
            <p:nvPr/>
          </p:nvSpPr>
          <p:spPr>
            <a:xfrm>
              <a:off x="3269125" y="1901650"/>
              <a:ext cx="522700" cy="513625"/>
            </a:xfrm>
            <a:custGeom>
              <a:avLst/>
              <a:gdLst/>
              <a:ahLst/>
              <a:cxnLst/>
              <a:rect l="l" t="t" r="r" b="b"/>
              <a:pathLst>
                <a:path w="20908" h="20545" extrusionOk="0">
                  <a:moveTo>
                    <a:pt x="16872" y="0"/>
                  </a:moveTo>
                  <a:lnTo>
                    <a:pt x="0" y="16835"/>
                  </a:lnTo>
                  <a:lnTo>
                    <a:pt x="182" y="17017"/>
                  </a:lnTo>
                  <a:lnTo>
                    <a:pt x="364" y="17199"/>
                  </a:lnTo>
                  <a:lnTo>
                    <a:pt x="17017" y="509"/>
                  </a:lnTo>
                  <a:lnTo>
                    <a:pt x="20362" y="3854"/>
                  </a:lnTo>
                  <a:lnTo>
                    <a:pt x="3709" y="20544"/>
                  </a:lnTo>
                  <a:lnTo>
                    <a:pt x="20544" y="3673"/>
                  </a:lnTo>
                  <a:lnTo>
                    <a:pt x="20908" y="3673"/>
                  </a:lnTo>
                  <a:lnTo>
                    <a:pt x="1719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7" name="Google Shape;18507;p29"/>
            <p:cNvSpPr/>
            <p:nvPr/>
          </p:nvSpPr>
          <p:spPr>
            <a:xfrm>
              <a:off x="3361825" y="1993450"/>
              <a:ext cx="506375" cy="498175"/>
            </a:xfrm>
            <a:custGeom>
              <a:avLst/>
              <a:gdLst/>
              <a:ahLst/>
              <a:cxnLst/>
              <a:rect l="l" t="t" r="r" b="b"/>
              <a:pathLst>
                <a:path w="20255" h="19927" extrusionOk="0">
                  <a:moveTo>
                    <a:pt x="16836" y="1"/>
                  </a:moveTo>
                  <a:lnTo>
                    <a:pt x="1" y="16872"/>
                  </a:lnTo>
                  <a:lnTo>
                    <a:pt x="183" y="17018"/>
                  </a:lnTo>
                  <a:lnTo>
                    <a:pt x="365" y="17199"/>
                  </a:lnTo>
                  <a:lnTo>
                    <a:pt x="17018" y="546"/>
                  </a:lnTo>
                  <a:lnTo>
                    <a:pt x="19709" y="3237"/>
                  </a:lnTo>
                  <a:lnTo>
                    <a:pt x="3055" y="19927"/>
                  </a:lnTo>
                  <a:lnTo>
                    <a:pt x="3055" y="19927"/>
                  </a:lnTo>
                  <a:lnTo>
                    <a:pt x="13673" y="9309"/>
                  </a:lnTo>
                  <a:lnTo>
                    <a:pt x="16836" y="6146"/>
                  </a:lnTo>
                  <a:lnTo>
                    <a:pt x="19891" y="3091"/>
                  </a:lnTo>
                  <a:lnTo>
                    <a:pt x="20254" y="3091"/>
                  </a:lnTo>
                  <a:lnTo>
                    <a:pt x="17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8" name="Google Shape;18508;p29"/>
            <p:cNvSpPr/>
            <p:nvPr/>
          </p:nvSpPr>
          <p:spPr>
            <a:xfrm>
              <a:off x="3782725" y="2070725"/>
              <a:ext cx="434525" cy="433625"/>
            </a:xfrm>
            <a:custGeom>
              <a:avLst/>
              <a:gdLst/>
              <a:ahLst/>
              <a:cxnLst/>
              <a:rect l="l" t="t" r="r" b="b"/>
              <a:pathLst>
                <a:path w="17381" h="17345" extrusionOk="0">
                  <a:moveTo>
                    <a:pt x="6231" y="8921"/>
                  </a:moveTo>
                  <a:lnTo>
                    <a:pt x="14145" y="16836"/>
                  </a:lnTo>
                  <a:lnTo>
                    <a:pt x="14145" y="16836"/>
                  </a:lnTo>
                  <a:lnTo>
                    <a:pt x="6231" y="8921"/>
                  </a:lnTo>
                  <a:close/>
                  <a:moveTo>
                    <a:pt x="14145" y="16836"/>
                  </a:moveTo>
                  <a:lnTo>
                    <a:pt x="14145" y="16836"/>
                  </a:lnTo>
                  <a:lnTo>
                    <a:pt x="14145" y="16836"/>
                  </a:lnTo>
                  <a:close/>
                  <a:moveTo>
                    <a:pt x="3091" y="0"/>
                  </a:moveTo>
                  <a:lnTo>
                    <a:pt x="0" y="3055"/>
                  </a:lnTo>
                  <a:lnTo>
                    <a:pt x="364" y="3055"/>
                  </a:lnTo>
                  <a:lnTo>
                    <a:pt x="6231" y="8921"/>
                  </a:lnTo>
                  <a:lnTo>
                    <a:pt x="546" y="3236"/>
                  </a:lnTo>
                  <a:lnTo>
                    <a:pt x="3273" y="509"/>
                  </a:lnTo>
                  <a:lnTo>
                    <a:pt x="16872" y="14108"/>
                  </a:lnTo>
                  <a:lnTo>
                    <a:pt x="14145" y="16836"/>
                  </a:lnTo>
                  <a:lnTo>
                    <a:pt x="14145" y="16836"/>
                  </a:lnTo>
                  <a:lnTo>
                    <a:pt x="14326" y="17017"/>
                  </a:lnTo>
                  <a:lnTo>
                    <a:pt x="14326" y="17345"/>
                  </a:lnTo>
                  <a:lnTo>
                    <a:pt x="14472" y="17163"/>
                  </a:lnTo>
                  <a:lnTo>
                    <a:pt x="17199" y="14436"/>
                  </a:lnTo>
                  <a:lnTo>
                    <a:pt x="17381" y="14290"/>
                  </a:lnTo>
                  <a:lnTo>
                    <a:pt x="17381" y="13963"/>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9" name="Google Shape;18509;p29"/>
            <p:cNvSpPr/>
            <p:nvPr/>
          </p:nvSpPr>
          <p:spPr>
            <a:xfrm>
              <a:off x="3822725" y="2355250"/>
              <a:ext cx="36375" cy="35475"/>
            </a:xfrm>
            <a:custGeom>
              <a:avLst/>
              <a:gdLst/>
              <a:ahLst/>
              <a:cxnLst/>
              <a:rect l="l" t="t" r="r" b="b"/>
              <a:pathLst>
                <a:path w="1455" h="1419" extrusionOk="0">
                  <a:moveTo>
                    <a:pt x="1455" y="1418"/>
                  </a:move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0" name="Google Shape;18510;p29"/>
            <p:cNvSpPr/>
            <p:nvPr/>
          </p:nvSpPr>
          <p:spPr>
            <a:xfrm>
              <a:off x="3703625" y="2147075"/>
              <a:ext cx="437275" cy="437275"/>
            </a:xfrm>
            <a:custGeom>
              <a:avLst/>
              <a:gdLst/>
              <a:ahLst/>
              <a:cxnLst/>
              <a:rect l="l" t="t" r="r" b="b"/>
              <a:pathLst>
                <a:path w="17491" h="17491" extrusionOk="0">
                  <a:moveTo>
                    <a:pt x="510" y="3346"/>
                  </a:moveTo>
                  <a:lnTo>
                    <a:pt x="510" y="3346"/>
                  </a:lnTo>
                  <a:lnTo>
                    <a:pt x="2534" y="5370"/>
                  </a:lnTo>
                  <a:lnTo>
                    <a:pt x="510" y="3346"/>
                  </a:lnTo>
                  <a:close/>
                  <a:moveTo>
                    <a:pt x="2534" y="5370"/>
                  </a:moveTo>
                  <a:lnTo>
                    <a:pt x="3528" y="6364"/>
                  </a:lnTo>
                  <a:lnTo>
                    <a:pt x="6728" y="9564"/>
                  </a:lnTo>
                  <a:lnTo>
                    <a:pt x="2534" y="5370"/>
                  </a:lnTo>
                  <a:close/>
                  <a:moveTo>
                    <a:pt x="6728" y="9564"/>
                  </a:moveTo>
                  <a:lnTo>
                    <a:pt x="11127" y="13963"/>
                  </a:lnTo>
                  <a:lnTo>
                    <a:pt x="6728" y="9564"/>
                  </a:lnTo>
                  <a:close/>
                  <a:moveTo>
                    <a:pt x="11127" y="13963"/>
                  </a:moveTo>
                  <a:lnTo>
                    <a:pt x="11273" y="14109"/>
                  </a:lnTo>
                  <a:lnTo>
                    <a:pt x="11127" y="13963"/>
                  </a:lnTo>
                  <a:close/>
                  <a:moveTo>
                    <a:pt x="11273" y="14109"/>
                  </a:moveTo>
                  <a:lnTo>
                    <a:pt x="11455" y="14291"/>
                  </a:lnTo>
                  <a:lnTo>
                    <a:pt x="11273" y="14109"/>
                  </a:lnTo>
                  <a:close/>
                  <a:moveTo>
                    <a:pt x="3164" y="1"/>
                  </a:moveTo>
                  <a:lnTo>
                    <a:pt x="1" y="3164"/>
                  </a:lnTo>
                  <a:lnTo>
                    <a:pt x="328" y="3164"/>
                  </a:lnTo>
                  <a:lnTo>
                    <a:pt x="510" y="3346"/>
                  </a:lnTo>
                  <a:lnTo>
                    <a:pt x="3346" y="510"/>
                  </a:lnTo>
                  <a:lnTo>
                    <a:pt x="16945" y="14109"/>
                  </a:lnTo>
                  <a:lnTo>
                    <a:pt x="14109" y="16945"/>
                  </a:lnTo>
                  <a:lnTo>
                    <a:pt x="11455" y="14291"/>
                  </a:lnTo>
                  <a:lnTo>
                    <a:pt x="14291" y="17127"/>
                  </a:lnTo>
                  <a:lnTo>
                    <a:pt x="14291" y="17490"/>
                  </a:lnTo>
                  <a:lnTo>
                    <a:pt x="14473" y="17309"/>
                  </a:lnTo>
                  <a:lnTo>
                    <a:pt x="17309" y="14472"/>
                  </a:lnTo>
                  <a:lnTo>
                    <a:pt x="17490" y="14291"/>
                  </a:lnTo>
                  <a:lnTo>
                    <a:pt x="17490" y="13963"/>
                  </a:lnTo>
                  <a:lnTo>
                    <a:pt x="35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1" name="Google Shape;18511;p29"/>
            <p:cNvSpPr/>
            <p:nvPr/>
          </p:nvSpPr>
          <p:spPr>
            <a:xfrm>
              <a:off x="3438200" y="2226175"/>
              <a:ext cx="353625" cy="344550"/>
            </a:xfrm>
            <a:custGeom>
              <a:avLst/>
              <a:gdLst/>
              <a:ahLst/>
              <a:cxnLst/>
              <a:rect l="l" t="t" r="r" b="b"/>
              <a:pathLst>
                <a:path w="14145" h="13782" extrusionOk="0">
                  <a:moveTo>
                    <a:pt x="10618" y="0"/>
                  </a:moveTo>
                  <a:lnTo>
                    <a:pt x="0" y="10618"/>
                  </a:lnTo>
                  <a:lnTo>
                    <a:pt x="182" y="10799"/>
                  </a:lnTo>
                  <a:lnTo>
                    <a:pt x="364" y="10945"/>
                  </a:lnTo>
                  <a:lnTo>
                    <a:pt x="10763" y="546"/>
                  </a:lnTo>
                  <a:lnTo>
                    <a:pt x="13599" y="3345"/>
                  </a:lnTo>
                  <a:lnTo>
                    <a:pt x="3200" y="13781"/>
                  </a:lnTo>
                  <a:lnTo>
                    <a:pt x="13781" y="3200"/>
                  </a:lnTo>
                  <a:lnTo>
                    <a:pt x="14145" y="3200"/>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2" name="Google Shape;18512;p29"/>
            <p:cNvSpPr/>
            <p:nvPr/>
          </p:nvSpPr>
          <p:spPr>
            <a:xfrm>
              <a:off x="3518200" y="2306150"/>
              <a:ext cx="353625" cy="273650"/>
            </a:xfrm>
            <a:custGeom>
              <a:avLst/>
              <a:gdLst/>
              <a:ahLst/>
              <a:cxnLst/>
              <a:rect l="l" t="t" r="r" b="b"/>
              <a:pathLst>
                <a:path w="14145" h="10946" extrusionOk="0">
                  <a:moveTo>
                    <a:pt x="10581" y="1"/>
                  </a:moveTo>
                  <a:lnTo>
                    <a:pt x="0" y="10582"/>
                  </a:lnTo>
                  <a:lnTo>
                    <a:pt x="146" y="10764"/>
                  </a:lnTo>
                  <a:lnTo>
                    <a:pt x="327" y="10946"/>
                  </a:lnTo>
                  <a:lnTo>
                    <a:pt x="10763" y="510"/>
                  </a:lnTo>
                  <a:lnTo>
                    <a:pt x="12181" y="1964"/>
                  </a:lnTo>
                  <a:lnTo>
                    <a:pt x="13636" y="3382"/>
                  </a:lnTo>
                  <a:lnTo>
                    <a:pt x="13817" y="3201"/>
                  </a:lnTo>
                  <a:lnTo>
                    <a:pt x="14145" y="3201"/>
                  </a:lnTo>
                  <a:lnTo>
                    <a:pt x="109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3" name="Google Shape;18513;p29"/>
            <p:cNvSpPr/>
            <p:nvPr/>
          </p:nvSpPr>
          <p:spPr>
            <a:xfrm>
              <a:off x="1389250" y="1656200"/>
              <a:ext cx="71825" cy="72750"/>
            </a:xfrm>
            <a:custGeom>
              <a:avLst/>
              <a:gdLst/>
              <a:ahLst/>
              <a:cxnLst/>
              <a:rect l="l" t="t" r="r" b="b"/>
              <a:pathLst>
                <a:path w="2873" h="2910" extrusionOk="0">
                  <a:moveTo>
                    <a:pt x="0" y="1"/>
                  </a:moveTo>
                  <a:lnTo>
                    <a:pt x="0" y="37"/>
                  </a:lnTo>
                  <a:lnTo>
                    <a:pt x="2873" y="2909"/>
                  </a:lnTo>
                  <a:lnTo>
                    <a:pt x="2873" y="2909"/>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4" name="Google Shape;18514;p29"/>
            <p:cNvSpPr/>
            <p:nvPr/>
          </p:nvSpPr>
          <p:spPr>
            <a:xfrm>
              <a:off x="1389250" y="1728925"/>
              <a:ext cx="512700" cy="593625"/>
            </a:xfrm>
            <a:custGeom>
              <a:avLst/>
              <a:gdLst/>
              <a:ahLst/>
              <a:cxnLst/>
              <a:rect l="l" t="t" r="r" b="b"/>
              <a:pathLst>
                <a:path w="20508" h="23745" extrusionOk="0">
                  <a:moveTo>
                    <a:pt x="2873" y="0"/>
                  </a:moveTo>
                  <a:lnTo>
                    <a:pt x="0" y="2873"/>
                  </a:lnTo>
                  <a:lnTo>
                    <a:pt x="0" y="3200"/>
                  </a:lnTo>
                  <a:lnTo>
                    <a:pt x="20508" y="23744"/>
                  </a:lnTo>
                  <a:lnTo>
                    <a:pt x="182" y="3382"/>
                  </a:lnTo>
                  <a:lnTo>
                    <a:pt x="3200" y="328"/>
                  </a:lnTo>
                  <a:lnTo>
                    <a:pt x="28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5" name="Google Shape;18515;p29"/>
            <p:cNvSpPr/>
            <p:nvPr/>
          </p:nvSpPr>
          <p:spPr>
            <a:xfrm>
              <a:off x="1389250" y="1993450"/>
              <a:ext cx="420900" cy="421825"/>
            </a:xfrm>
            <a:custGeom>
              <a:avLst/>
              <a:gdLst/>
              <a:ahLst/>
              <a:cxnLst/>
              <a:rect l="l" t="t" r="r" b="b"/>
              <a:pathLst>
                <a:path w="16836" h="16873" extrusionOk="0">
                  <a:moveTo>
                    <a:pt x="0" y="1"/>
                  </a:moveTo>
                  <a:lnTo>
                    <a:pt x="3054" y="3091"/>
                  </a:lnTo>
                  <a:lnTo>
                    <a:pt x="16835" y="16872"/>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6" name="Google Shape;18516;p29"/>
            <p:cNvSpPr/>
            <p:nvPr/>
          </p:nvSpPr>
          <p:spPr>
            <a:xfrm>
              <a:off x="1389250" y="1808925"/>
              <a:ext cx="512700" cy="522725"/>
            </a:xfrm>
            <a:custGeom>
              <a:avLst/>
              <a:gdLst/>
              <a:ahLst/>
              <a:cxnLst/>
              <a:rect l="l" t="t" r="r" b="b"/>
              <a:pathLst>
                <a:path w="20508" h="20909" extrusionOk="0">
                  <a:moveTo>
                    <a:pt x="0" y="0"/>
                  </a:moveTo>
                  <a:lnTo>
                    <a:pt x="0" y="728"/>
                  </a:lnTo>
                  <a:lnTo>
                    <a:pt x="20181" y="20908"/>
                  </a:lnTo>
                  <a:lnTo>
                    <a:pt x="20362" y="20726"/>
                  </a:lnTo>
                  <a:lnTo>
                    <a:pt x="20508" y="20544"/>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7" name="Google Shape;18517;p29"/>
            <p:cNvSpPr/>
            <p:nvPr/>
          </p:nvSpPr>
          <p:spPr>
            <a:xfrm>
              <a:off x="1389250" y="1993450"/>
              <a:ext cx="76375" cy="80925"/>
            </a:xfrm>
            <a:custGeom>
              <a:avLst/>
              <a:gdLst/>
              <a:ahLst/>
              <a:cxnLst/>
              <a:rect l="l" t="t" r="r" b="b"/>
              <a:pathLst>
                <a:path w="3055" h="3237" extrusionOk="0">
                  <a:moveTo>
                    <a:pt x="0" y="1"/>
                  </a:moveTo>
                  <a:lnTo>
                    <a:pt x="0" y="728"/>
                  </a:lnTo>
                  <a:lnTo>
                    <a:pt x="2545" y="3237"/>
                  </a:lnTo>
                  <a:lnTo>
                    <a:pt x="2691" y="3091"/>
                  </a:lnTo>
                  <a:lnTo>
                    <a:pt x="3054" y="3091"/>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8" name="Google Shape;18518;p29"/>
            <p:cNvSpPr/>
            <p:nvPr/>
          </p:nvSpPr>
          <p:spPr>
            <a:xfrm>
              <a:off x="1389250" y="2070725"/>
              <a:ext cx="420900" cy="352725"/>
            </a:xfrm>
            <a:custGeom>
              <a:avLst/>
              <a:gdLst/>
              <a:ahLst/>
              <a:cxnLst/>
              <a:rect l="l" t="t" r="r" b="b"/>
              <a:pathLst>
                <a:path w="16836" h="14109" extrusionOk="0">
                  <a:moveTo>
                    <a:pt x="2691" y="0"/>
                  </a:moveTo>
                  <a:lnTo>
                    <a:pt x="0" y="2691"/>
                  </a:lnTo>
                  <a:lnTo>
                    <a:pt x="0" y="3055"/>
                  </a:lnTo>
                  <a:lnTo>
                    <a:pt x="182" y="3236"/>
                  </a:lnTo>
                  <a:lnTo>
                    <a:pt x="182" y="3236"/>
                  </a:lnTo>
                  <a:lnTo>
                    <a:pt x="2873" y="509"/>
                  </a:lnTo>
                  <a:lnTo>
                    <a:pt x="16472" y="14108"/>
                  </a:lnTo>
                  <a:lnTo>
                    <a:pt x="16654" y="13927"/>
                  </a:lnTo>
                  <a:lnTo>
                    <a:pt x="16835" y="13781"/>
                  </a:lnTo>
                  <a:lnTo>
                    <a:pt x="3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9" name="Google Shape;18519;p29"/>
            <p:cNvSpPr/>
            <p:nvPr/>
          </p:nvSpPr>
          <p:spPr>
            <a:xfrm>
              <a:off x="1389250" y="2306150"/>
              <a:ext cx="80000" cy="80025"/>
            </a:xfrm>
            <a:custGeom>
              <a:avLst/>
              <a:gdLst/>
              <a:ahLst/>
              <a:cxnLst/>
              <a:rect l="l" t="t" r="r" b="b"/>
              <a:pathLst>
                <a:path w="3200" h="3201" extrusionOk="0">
                  <a:moveTo>
                    <a:pt x="0" y="1"/>
                  </a:moveTo>
                  <a:lnTo>
                    <a:pt x="0" y="1"/>
                  </a:lnTo>
                  <a:lnTo>
                    <a:pt x="3200" y="32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0" name="Google Shape;18520;p29"/>
            <p:cNvSpPr/>
            <p:nvPr/>
          </p:nvSpPr>
          <p:spPr>
            <a:xfrm>
              <a:off x="1420150" y="2355250"/>
              <a:ext cx="36375" cy="35475"/>
            </a:xfrm>
            <a:custGeom>
              <a:avLst/>
              <a:gdLst/>
              <a:ahLst/>
              <a:cxnLst/>
              <a:rect l="l" t="t" r="r" b="b"/>
              <a:pathLst>
                <a:path w="1455" h="1419" extrusionOk="0">
                  <a:moveTo>
                    <a:pt x="1455" y="1418"/>
                  </a:move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1" name="Google Shape;18521;p29"/>
            <p:cNvSpPr/>
            <p:nvPr/>
          </p:nvSpPr>
          <p:spPr>
            <a:xfrm>
              <a:off x="1389250" y="2147075"/>
              <a:ext cx="344525" cy="352725"/>
            </a:xfrm>
            <a:custGeom>
              <a:avLst/>
              <a:gdLst/>
              <a:ahLst/>
              <a:cxnLst/>
              <a:rect l="l" t="t" r="r" b="b"/>
              <a:pathLst>
                <a:path w="13781" h="14109" extrusionOk="0">
                  <a:moveTo>
                    <a:pt x="0" y="1"/>
                  </a:moveTo>
                  <a:lnTo>
                    <a:pt x="0" y="692"/>
                  </a:lnTo>
                  <a:lnTo>
                    <a:pt x="13417" y="14109"/>
                  </a:lnTo>
                  <a:lnTo>
                    <a:pt x="13599" y="13963"/>
                  </a:lnTo>
                  <a:lnTo>
                    <a:pt x="13781" y="13782"/>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2" name="Google Shape;18522;p29"/>
            <p:cNvSpPr/>
            <p:nvPr/>
          </p:nvSpPr>
          <p:spPr>
            <a:xfrm>
              <a:off x="1389250" y="2306150"/>
              <a:ext cx="80000" cy="84575"/>
            </a:xfrm>
            <a:custGeom>
              <a:avLst/>
              <a:gdLst/>
              <a:ahLst/>
              <a:cxnLst/>
              <a:rect l="l" t="t" r="r" b="b"/>
              <a:pathLst>
                <a:path w="3200" h="3383" extrusionOk="0">
                  <a:moveTo>
                    <a:pt x="0" y="1"/>
                  </a:moveTo>
                  <a:lnTo>
                    <a:pt x="0" y="692"/>
                  </a:lnTo>
                  <a:lnTo>
                    <a:pt x="1236" y="1964"/>
                  </a:lnTo>
                  <a:lnTo>
                    <a:pt x="2691" y="3382"/>
                  </a:lnTo>
                  <a:lnTo>
                    <a:pt x="2691" y="3382"/>
                  </a:lnTo>
                  <a:lnTo>
                    <a:pt x="2873" y="3201"/>
                  </a:lnTo>
                  <a:lnTo>
                    <a:pt x="3018" y="3201"/>
                  </a:lnTo>
                  <a:lnTo>
                    <a:pt x="3054" y="3128"/>
                  </a:lnTo>
                  <a:lnTo>
                    <a:pt x="3127" y="3201"/>
                  </a:lnTo>
                  <a:lnTo>
                    <a:pt x="3200" y="3201"/>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3" name="Google Shape;18523;p29"/>
            <p:cNvSpPr/>
            <p:nvPr/>
          </p:nvSpPr>
          <p:spPr>
            <a:xfrm>
              <a:off x="1464700" y="2384325"/>
              <a:ext cx="2750" cy="1850"/>
            </a:xfrm>
            <a:custGeom>
              <a:avLst/>
              <a:gdLst/>
              <a:ahLst/>
              <a:cxnLst/>
              <a:rect l="l" t="t" r="r" b="b"/>
              <a:pathLst>
                <a:path w="110" h="74" extrusionOk="0">
                  <a:moveTo>
                    <a:pt x="36" y="1"/>
                  </a:moveTo>
                  <a:lnTo>
                    <a:pt x="0" y="74"/>
                  </a:lnTo>
                  <a:lnTo>
                    <a:pt x="109" y="74"/>
                  </a:lnTo>
                  <a:lnTo>
                    <a:pt x="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4" name="Google Shape;18524;p29"/>
            <p:cNvSpPr/>
            <p:nvPr/>
          </p:nvSpPr>
          <p:spPr>
            <a:xfrm>
              <a:off x="3779075" y="1635300"/>
              <a:ext cx="3675" cy="8200"/>
            </a:xfrm>
            <a:custGeom>
              <a:avLst/>
              <a:gdLst/>
              <a:ahLst/>
              <a:cxnLst/>
              <a:rect l="l" t="t" r="r" b="b"/>
              <a:pathLst>
                <a:path w="147" h="328" extrusionOk="0">
                  <a:moveTo>
                    <a:pt x="1" y="0"/>
                  </a:moveTo>
                  <a:lnTo>
                    <a:pt x="1" y="328"/>
                  </a:lnTo>
                  <a:lnTo>
                    <a:pt x="146" y="146"/>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5" name="Google Shape;18525;p29"/>
            <p:cNvSpPr/>
            <p:nvPr/>
          </p:nvSpPr>
          <p:spPr>
            <a:xfrm>
              <a:off x="3787250" y="1554400"/>
              <a:ext cx="688175" cy="691800"/>
            </a:xfrm>
            <a:custGeom>
              <a:avLst/>
              <a:gdLst/>
              <a:ahLst/>
              <a:cxnLst/>
              <a:rect l="l" t="t" r="r" b="b"/>
              <a:pathLst>
                <a:path w="27527" h="27672" extrusionOk="0">
                  <a:moveTo>
                    <a:pt x="3564" y="0"/>
                  </a:moveTo>
                  <a:lnTo>
                    <a:pt x="328" y="3236"/>
                  </a:lnTo>
                  <a:lnTo>
                    <a:pt x="3237" y="364"/>
                  </a:lnTo>
                  <a:lnTo>
                    <a:pt x="26981" y="24108"/>
                  </a:lnTo>
                  <a:lnTo>
                    <a:pt x="23927" y="27162"/>
                  </a:lnTo>
                  <a:lnTo>
                    <a:pt x="328" y="3564"/>
                  </a:lnTo>
                  <a:lnTo>
                    <a:pt x="1" y="3927"/>
                  </a:lnTo>
                  <a:lnTo>
                    <a:pt x="3055" y="6981"/>
                  </a:lnTo>
                  <a:lnTo>
                    <a:pt x="23781" y="27671"/>
                  </a:lnTo>
                  <a:lnTo>
                    <a:pt x="24108" y="27671"/>
                  </a:lnTo>
                  <a:lnTo>
                    <a:pt x="24290" y="27526"/>
                  </a:lnTo>
                  <a:lnTo>
                    <a:pt x="24290" y="27489"/>
                  </a:lnTo>
                  <a:lnTo>
                    <a:pt x="27345" y="24471"/>
                  </a:lnTo>
                  <a:lnTo>
                    <a:pt x="27526" y="24289"/>
                  </a:lnTo>
                  <a:lnTo>
                    <a:pt x="27526" y="23926"/>
                  </a:lnTo>
                  <a:lnTo>
                    <a:pt x="27345" y="23744"/>
                  </a:lnTo>
                  <a:lnTo>
                    <a:pt x="10328" y="6727"/>
                  </a:lnTo>
                  <a:lnTo>
                    <a:pt x="6619" y="3054"/>
                  </a:lnTo>
                  <a:lnTo>
                    <a:pt x="35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6" name="Google Shape;18526;p29"/>
            <p:cNvSpPr/>
            <p:nvPr/>
          </p:nvSpPr>
          <p:spPr>
            <a:xfrm>
              <a:off x="2738250" y="425375"/>
              <a:ext cx="522700" cy="521800"/>
            </a:xfrm>
            <a:custGeom>
              <a:avLst/>
              <a:gdLst/>
              <a:ahLst/>
              <a:cxnLst/>
              <a:rect l="l" t="t" r="r" b="b"/>
              <a:pathLst>
                <a:path w="20908" h="20872" extrusionOk="0">
                  <a:moveTo>
                    <a:pt x="0" y="0"/>
                  </a:moveTo>
                  <a:lnTo>
                    <a:pt x="20908" y="20872"/>
                  </a:lnTo>
                  <a:lnTo>
                    <a:pt x="4073" y="4037"/>
                  </a:lnTo>
                  <a:lnTo>
                    <a:pt x="364" y="328"/>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7" name="Google Shape;18527;p29"/>
            <p:cNvSpPr/>
            <p:nvPr/>
          </p:nvSpPr>
          <p:spPr>
            <a:xfrm>
              <a:off x="2594625" y="425375"/>
              <a:ext cx="25" cy="25"/>
            </a:xfrm>
            <a:custGeom>
              <a:avLst/>
              <a:gdLst/>
              <a:ahLst/>
              <a:cxnLst/>
              <a:rect l="l" t="t" r="r" b="b"/>
              <a:pathLst>
                <a:path w="1" h="1" extrusionOk="0">
                  <a:moveTo>
                    <a:pt x="0" y="0"/>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8" name="Google Shape;18528;p29"/>
            <p:cNvSpPr/>
            <p:nvPr/>
          </p:nvSpPr>
          <p:spPr>
            <a:xfrm>
              <a:off x="2594625" y="433550"/>
              <a:ext cx="589975" cy="590000"/>
            </a:xfrm>
            <a:custGeom>
              <a:avLst/>
              <a:gdLst/>
              <a:ahLst/>
              <a:cxnLst/>
              <a:rect l="l" t="t" r="r" b="b"/>
              <a:pathLst>
                <a:path w="23599" h="23600" extrusionOk="0">
                  <a:moveTo>
                    <a:pt x="23598" y="23599"/>
                  </a:moveTo>
                  <a:lnTo>
                    <a:pt x="23598" y="23599"/>
                  </a:lnTo>
                  <a:lnTo>
                    <a:pt x="0" y="1"/>
                  </a:lnTo>
                  <a:lnTo>
                    <a:pt x="0" y="1"/>
                  </a:lnTo>
                  <a:lnTo>
                    <a:pt x="3236" y="32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9" name="Google Shape;18529;p29"/>
            <p:cNvSpPr/>
            <p:nvPr/>
          </p:nvSpPr>
          <p:spPr>
            <a:xfrm>
              <a:off x="2577350" y="425375"/>
              <a:ext cx="3650" cy="8200"/>
            </a:xfrm>
            <a:custGeom>
              <a:avLst/>
              <a:gdLst/>
              <a:ahLst/>
              <a:cxnLst/>
              <a:rect l="l" t="t" r="r" b="b"/>
              <a:pathLst>
                <a:path w="146" h="328" extrusionOk="0">
                  <a:moveTo>
                    <a:pt x="0" y="0"/>
                  </a:moveTo>
                  <a:lnTo>
                    <a:pt x="0" y="328"/>
                  </a:lnTo>
                  <a:lnTo>
                    <a:pt x="146"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0" name="Google Shape;18530;p29"/>
            <p:cNvSpPr/>
            <p:nvPr/>
          </p:nvSpPr>
          <p:spPr>
            <a:xfrm>
              <a:off x="2738250" y="425375"/>
              <a:ext cx="9100" cy="8200"/>
            </a:xfrm>
            <a:custGeom>
              <a:avLst/>
              <a:gdLst/>
              <a:ahLst/>
              <a:cxnLst/>
              <a:rect l="l" t="t" r="r" b="b"/>
              <a:pathLst>
                <a:path w="364" h="328" extrusionOk="0">
                  <a:moveTo>
                    <a:pt x="0" y="0"/>
                  </a:moveTo>
                  <a:lnTo>
                    <a:pt x="364" y="328"/>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1" name="Google Shape;18531;p29"/>
            <p:cNvSpPr/>
            <p:nvPr/>
          </p:nvSpPr>
          <p:spPr>
            <a:xfrm>
              <a:off x="2747325" y="425375"/>
              <a:ext cx="184575" cy="100925"/>
            </a:xfrm>
            <a:custGeom>
              <a:avLst/>
              <a:gdLst/>
              <a:ahLst/>
              <a:cxnLst/>
              <a:rect l="l" t="t" r="r" b="b"/>
              <a:pathLst>
                <a:path w="7383" h="4037" extrusionOk="0">
                  <a:moveTo>
                    <a:pt x="1" y="0"/>
                  </a:moveTo>
                  <a:lnTo>
                    <a:pt x="1" y="328"/>
                  </a:lnTo>
                  <a:lnTo>
                    <a:pt x="3710" y="4037"/>
                  </a:lnTo>
                  <a:lnTo>
                    <a:pt x="3710" y="3673"/>
                  </a:lnTo>
                  <a:lnTo>
                    <a:pt x="7382" y="0"/>
                  </a:lnTo>
                  <a:lnTo>
                    <a:pt x="3855" y="3491"/>
                  </a:lnTo>
                  <a:lnTo>
                    <a:pt x="546" y="182"/>
                  </a:lnTo>
                  <a:lnTo>
                    <a:pt x="69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2" name="Google Shape;18532;p29"/>
            <p:cNvSpPr/>
            <p:nvPr/>
          </p:nvSpPr>
          <p:spPr>
            <a:xfrm>
              <a:off x="2840050" y="425375"/>
              <a:ext cx="512725" cy="521800"/>
            </a:xfrm>
            <a:custGeom>
              <a:avLst/>
              <a:gdLst/>
              <a:ahLst/>
              <a:cxnLst/>
              <a:rect l="l" t="t" r="r" b="b"/>
              <a:pathLst>
                <a:path w="20509" h="20872" extrusionOk="0">
                  <a:moveTo>
                    <a:pt x="3855" y="509"/>
                  </a:moveTo>
                  <a:lnTo>
                    <a:pt x="3855" y="510"/>
                  </a:lnTo>
                  <a:lnTo>
                    <a:pt x="20508" y="17199"/>
                  </a:lnTo>
                  <a:lnTo>
                    <a:pt x="3855" y="509"/>
                  </a:lnTo>
                  <a:close/>
                  <a:moveTo>
                    <a:pt x="3673" y="0"/>
                  </a:moveTo>
                  <a:lnTo>
                    <a:pt x="1" y="3673"/>
                  </a:lnTo>
                  <a:lnTo>
                    <a:pt x="1" y="4037"/>
                  </a:lnTo>
                  <a:lnTo>
                    <a:pt x="16836" y="20872"/>
                  </a:lnTo>
                  <a:lnTo>
                    <a:pt x="17018" y="20690"/>
                  </a:lnTo>
                  <a:lnTo>
                    <a:pt x="17163" y="20508"/>
                  </a:lnTo>
                  <a:lnTo>
                    <a:pt x="510" y="3855"/>
                  </a:lnTo>
                  <a:lnTo>
                    <a:pt x="3855" y="51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3" name="Google Shape;18533;p29"/>
            <p:cNvSpPr/>
            <p:nvPr/>
          </p:nvSpPr>
          <p:spPr>
            <a:xfrm>
              <a:off x="3076400" y="425375"/>
              <a:ext cx="352725" cy="352725"/>
            </a:xfrm>
            <a:custGeom>
              <a:avLst/>
              <a:gdLst/>
              <a:ahLst/>
              <a:cxnLst/>
              <a:rect l="l" t="t" r="r" b="b"/>
              <a:pathLst>
                <a:path w="14109" h="14109" extrusionOk="0">
                  <a:moveTo>
                    <a:pt x="14109" y="14109"/>
                  </a:moveTo>
                  <a:lnTo>
                    <a:pt x="3528" y="3527"/>
                  </a:lnTo>
                  <a:lnTo>
                    <a:pt x="328" y="328"/>
                  </a:ln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4" name="Google Shape;18534;p29"/>
            <p:cNvSpPr/>
            <p:nvPr/>
          </p:nvSpPr>
          <p:spPr>
            <a:xfrm>
              <a:off x="2931875" y="425375"/>
              <a:ext cx="429975" cy="430000"/>
            </a:xfrm>
            <a:custGeom>
              <a:avLst/>
              <a:gdLst/>
              <a:ahLst/>
              <a:cxnLst/>
              <a:rect l="l" t="t" r="r" b="b"/>
              <a:pathLst>
                <a:path w="17199" h="17200" extrusionOk="0">
                  <a:moveTo>
                    <a:pt x="0" y="0"/>
                  </a:moveTo>
                  <a:lnTo>
                    <a:pt x="0" y="328"/>
                  </a:lnTo>
                  <a:lnTo>
                    <a:pt x="16835" y="17199"/>
                  </a:lnTo>
                  <a:lnTo>
                    <a:pt x="17017" y="17017"/>
                  </a:lnTo>
                  <a:lnTo>
                    <a:pt x="17199" y="16836"/>
                  </a:lnTo>
                  <a:lnTo>
                    <a:pt x="545" y="182"/>
                  </a:lnTo>
                  <a:lnTo>
                    <a:pt x="6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5" name="Google Shape;18535;p29"/>
            <p:cNvSpPr/>
            <p:nvPr/>
          </p:nvSpPr>
          <p:spPr>
            <a:xfrm>
              <a:off x="3076400" y="425375"/>
              <a:ext cx="8200" cy="8200"/>
            </a:xfrm>
            <a:custGeom>
              <a:avLst/>
              <a:gdLst/>
              <a:ahLst/>
              <a:cxnLst/>
              <a:rect l="l" t="t" r="r" b="b"/>
              <a:pathLst>
                <a:path w="328" h="328" extrusionOk="0">
                  <a:moveTo>
                    <a:pt x="0" y="0"/>
                  </a:moveTo>
                  <a:lnTo>
                    <a:pt x="328"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6" name="Google Shape;18536;p29"/>
            <p:cNvSpPr/>
            <p:nvPr/>
          </p:nvSpPr>
          <p:spPr>
            <a:xfrm>
              <a:off x="3084575" y="425375"/>
              <a:ext cx="150800" cy="88200"/>
            </a:xfrm>
            <a:custGeom>
              <a:avLst/>
              <a:gdLst/>
              <a:ahLst/>
              <a:cxnLst/>
              <a:rect l="l" t="t" r="r" b="b"/>
              <a:pathLst>
                <a:path w="6032" h="3528" extrusionOk="0">
                  <a:moveTo>
                    <a:pt x="1" y="0"/>
                  </a:moveTo>
                  <a:lnTo>
                    <a:pt x="1" y="328"/>
                  </a:lnTo>
                  <a:lnTo>
                    <a:pt x="3201" y="3527"/>
                  </a:lnTo>
                  <a:lnTo>
                    <a:pt x="3201" y="3164"/>
                  </a:lnTo>
                  <a:lnTo>
                    <a:pt x="6032" y="333"/>
                  </a:lnTo>
                  <a:lnTo>
                    <a:pt x="3382" y="29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7" name="Google Shape;18537;p29"/>
            <p:cNvSpPr/>
            <p:nvPr/>
          </p:nvSpPr>
          <p:spPr>
            <a:xfrm>
              <a:off x="3164575" y="425375"/>
              <a:ext cx="273650" cy="352725"/>
            </a:xfrm>
            <a:custGeom>
              <a:avLst/>
              <a:gdLst/>
              <a:ahLst/>
              <a:cxnLst/>
              <a:rect l="l" t="t" r="r" b="b"/>
              <a:pathLst>
                <a:path w="10946" h="14109" extrusionOk="0">
                  <a:moveTo>
                    <a:pt x="3164" y="0"/>
                  </a:moveTo>
                  <a:lnTo>
                    <a:pt x="1" y="3164"/>
                  </a:lnTo>
                  <a:lnTo>
                    <a:pt x="1" y="3527"/>
                  </a:lnTo>
                  <a:lnTo>
                    <a:pt x="10582" y="14109"/>
                  </a:lnTo>
                  <a:lnTo>
                    <a:pt x="10763" y="13963"/>
                  </a:lnTo>
                  <a:lnTo>
                    <a:pt x="10945" y="13781"/>
                  </a:lnTo>
                  <a:lnTo>
                    <a:pt x="510" y="3346"/>
                  </a:lnTo>
                  <a:lnTo>
                    <a:pt x="3346" y="509"/>
                  </a:lnTo>
                  <a:lnTo>
                    <a:pt x="3346" y="509"/>
                  </a:lnTo>
                  <a:lnTo>
                    <a:pt x="3164" y="328"/>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8" name="Google Shape;18538;p29"/>
            <p:cNvSpPr/>
            <p:nvPr/>
          </p:nvSpPr>
          <p:spPr>
            <a:xfrm>
              <a:off x="3396375" y="425375"/>
              <a:ext cx="175400" cy="175375"/>
            </a:xfrm>
            <a:custGeom>
              <a:avLst/>
              <a:gdLst/>
              <a:ahLst/>
              <a:cxnLst/>
              <a:rect l="l" t="t" r="r" b="b"/>
              <a:pathLst>
                <a:path w="7016" h="7015" extrusionOk="0">
                  <a:moveTo>
                    <a:pt x="1" y="0"/>
                  </a:moveTo>
                  <a:lnTo>
                    <a:pt x="328" y="328"/>
                  </a:lnTo>
                  <a:lnTo>
                    <a:pt x="7015" y="7015"/>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9" name="Google Shape;18539;p29"/>
            <p:cNvSpPr/>
            <p:nvPr/>
          </p:nvSpPr>
          <p:spPr>
            <a:xfrm>
              <a:off x="3243650" y="425375"/>
              <a:ext cx="274575" cy="273650"/>
            </a:xfrm>
            <a:custGeom>
              <a:avLst/>
              <a:gdLst/>
              <a:ahLst/>
              <a:cxnLst/>
              <a:rect l="l" t="t" r="r" b="b"/>
              <a:pathLst>
                <a:path w="10983" h="10946" extrusionOk="0">
                  <a:moveTo>
                    <a:pt x="1" y="0"/>
                  </a:moveTo>
                  <a:lnTo>
                    <a:pt x="1" y="328"/>
                  </a:lnTo>
                  <a:lnTo>
                    <a:pt x="10618" y="10945"/>
                  </a:lnTo>
                  <a:lnTo>
                    <a:pt x="10800" y="10763"/>
                  </a:lnTo>
                  <a:lnTo>
                    <a:pt x="10982" y="105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0" name="Google Shape;18540;p29"/>
            <p:cNvSpPr/>
            <p:nvPr/>
          </p:nvSpPr>
          <p:spPr>
            <a:xfrm>
              <a:off x="3396375" y="425375"/>
              <a:ext cx="8200" cy="8200"/>
            </a:xfrm>
            <a:custGeom>
              <a:avLst/>
              <a:gdLst/>
              <a:ahLst/>
              <a:cxnLst/>
              <a:rect l="l" t="t" r="r" b="b"/>
              <a:pathLst>
                <a:path w="328" h="328" extrusionOk="0">
                  <a:moveTo>
                    <a:pt x="1" y="0"/>
                  </a:moveTo>
                  <a:lnTo>
                    <a:pt x="328"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1" name="Google Shape;18541;p29"/>
            <p:cNvSpPr/>
            <p:nvPr/>
          </p:nvSpPr>
          <p:spPr>
            <a:xfrm>
              <a:off x="3701825" y="438100"/>
              <a:ext cx="170900" cy="171825"/>
            </a:xfrm>
            <a:custGeom>
              <a:avLst/>
              <a:gdLst/>
              <a:ahLst/>
              <a:cxnLst/>
              <a:rect l="l" t="t" r="r" b="b"/>
              <a:pathLst>
                <a:path w="6836" h="6873" extrusionOk="0">
                  <a:moveTo>
                    <a:pt x="3418" y="0"/>
                  </a:moveTo>
                  <a:lnTo>
                    <a:pt x="1018" y="2437"/>
                  </a:lnTo>
                  <a:lnTo>
                    <a:pt x="0" y="3455"/>
                  </a:lnTo>
                  <a:lnTo>
                    <a:pt x="3418" y="6873"/>
                  </a:lnTo>
                  <a:lnTo>
                    <a:pt x="6836" y="3455"/>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2" name="Google Shape;18542;p29"/>
            <p:cNvSpPr/>
            <p:nvPr/>
          </p:nvSpPr>
          <p:spPr>
            <a:xfrm>
              <a:off x="3602725" y="425375"/>
              <a:ext cx="175475" cy="90025"/>
            </a:xfrm>
            <a:custGeom>
              <a:avLst/>
              <a:gdLst/>
              <a:ahLst/>
              <a:cxnLst/>
              <a:rect l="l" t="t" r="r" b="b"/>
              <a:pathLst>
                <a:path w="7019" h="3601" extrusionOk="0">
                  <a:moveTo>
                    <a:pt x="1" y="0"/>
                  </a:moveTo>
                  <a:lnTo>
                    <a:pt x="3600" y="3600"/>
                  </a:lnTo>
                  <a:lnTo>
                    <a:pt x="7018" y="182"/>
                  </a:lnTo>
                  <a:lnTo>
                    <a:pt x="68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3" name="Google Shape;18543;p29"/>
            <p:cNvSpPr/>
            <p:nvPr/>
          </p:nvSpPr>
          <p:spPr>
            <a:xfrm>
              <a:off x="3796350" y="425375"/>
              <a:ext cx="175475" cy="90025"/>
            </a:xfrm>
            <a:custGeom>
              <a:avLst/>
              <a:gdLst/>
              <a:ahLst/>
              <a:cxnLst/>
              <a:rect l="l" t="t" r="r" b="b"/>
              <a:pathLst>
                <a:path w="7019" h="3601" extrusionOk="0">
                  <a:moveTo>
                    <a:pt x="146" y="0"/>
                  </a:moveTo>
                  <a:lnTo>
                    <a:pt x="1" y="182"/>
                  </a:lnTo>
                  <a:lnTo>
                    <a:pt x="2364" y="2546"/>
                  </a:lnTo>
                  <a:lnTo>
                    <a:pt x="3419" y="3600"/>
                  </a:lnTo>
                  <a:lnTo>
                    <a:pt x="70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4" name="Google Shape;18544;p29"/>
            <p:cNvSpPr/>
            <p:nvPr/>
          </p:nvSpPr>
          <p:spPr>
            <a:xfrm>
              <a:off x="3404550" y="425375"/>
              <a:ext cx="193650" cy="192750"/>
            </a:xfrm>
            <a:custGeom>
              <a:avLst/>
              <a:gdLst/>
              <a:ahLst/>
              <a:cxnLst/>
              <a:rect l="l" t="t" r="r" b="b"/>
              <a:pathLst>
                <a:path w="7746" h="7710" extrusionOk="0">
                  <a:moveTo>
                    <a:pt x="1" y="0"/>
                  </a:moveTo>
                  <a:lnTo>
                    <a:pt x="1" y="328"/>
                  </a:lnTo>
                  <a:lnTo>
                    <a:pt x="7382" y="7709"/>
                  </a:lnTo>
                  <a:lnTo>
                    <a:pt x="7746" y="7382"/>
                  </a:lnTo>
                  <a:lnTo>
                    <a:pt x="546" y="182"/>
                  </a:lnTo>
                  <a:lnTo>
                    <a:pt x="7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5" name="Google Shape;18545;p29"/>
            <p:cNvSpPr/>
            <p:nvPr/>
          </p:nvSpPr>
          <p:spPr>
            <a:xfrm>
              <a:off x="3727275" y="438100"/>
              <a:ext cx="60000" cy="60925"/>
            </a:xfrm>
            <a:custGeom>
              <a:avLst/>
              <a:gdLst/>
              <a:ahLst/>
              <a:cxnLst/>
              <a:rect l="l" t="t" r="r" b="b"/>
              <a:pathLst>
                <a:path w="2400" h="2437" extrusionOk="0">
                  <a:moveTo>
                    <a:pt x="2400" y="0"/>
                  </a:moveTo>
                  <a:lnTo>
                    <a:pt x="0" y="24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6" name="Google Shape;18546;p29"/>
            <p:cNvSpPr/>
            <p:nvPr/>
          </p:nvSpPr>
          <p:spPr>
            <a:xfrm>
              <a:off x="3984525" y="425375"/>
              <a:ext cx="265450" cy="273650"/>
            </a:xfrm>
            <a:custGeom>
              <a:avLst/>
              <a:gdLst/>
              <a:ahLst/>
              <a:cxnLst/>
              <a:rect l="l" t="t" r="r" b="b"/>
              <a:pathLst>
                <a:path w="10618" h="10946" extrusionOk="0">
                  <a:moveTo>
                    <a:pt x="7382" y="0"/>
                  </a:moveTo>
                  <a:lnTo>
                    <a:pt x="7382" y="328"/>
                  </a:lnTo>
                  <a:lnTo>
                    <a:pt x="0" y="7709"/>
                  </a:lnTo>
                  <a:lnTo>
                    <a:pt x="7236" y="509"/>
                  </a:lnTo>
                  <a:lnTo>
                    <a:pt x="10072" y="3382"/>
                  </a:lnTo>
                  <a:lnTo>
                    <a:pt x="6473" y="6982"/>
                  </a:lnTo>
                  <a:lnTo>
                    <a:pt x="2873" y="10582"/>
                  </a:lnTo>
                  <a:lnTo>
                    <a:pt x="3055" y="10763"/>
                  </a:lnTo>
                  <a:lnTo>
                    <a:pt x="3237" y="10945"/>
                  </a:lnTo>
                  <a:lnTo>
                    <a:pt x="10618" y="3564"/>
                  </a:lnTo>
                  <a:lnTo>
                    <a:pt x="10618" y="3527"/>
                  </a:lnTo>
                  <a:lnTo>
                    <a:pt x="10618" y="3455"/>
                  </a:lnTo>
                  <a:lnTo>
                    <a:pt x="10618" y="3382"/>
                  </a:lnTo>
                  <a:lnTo>
                    <a:pt x="10618" y="3200"/>
                  </a:lnTo>
                  <a:lnTo>
                    <a:pt x="10436" y="3018"/>
                  </a:lnTo>
                  <a:lnTo>
                    <a:pt x="10145" y="2764"/>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7" name="Google Shape;18547;p29"/>
            <p:cNvSpPr/>
            <p:nvPr/>
          </p:nvSpPr>
          <p:spPr>
            <a:xfrm>
              <a:off x="3787250" y="438100"/>
              <a:ext cx="180025" cy="180025"/>
            </a:xfrm>
            <a:custGeom>
              <a:avLst/>
              <a:gdLst/>
              <a:ahLst/>
              <a:cxnLst/>
              <a:rect l="l" t="t" r="r" b="b"/>
              <a:pathLst>
                <a:path w="7201" h="7201" extrusionOk="0">
                  <a:moveTo>
                    <a:pt x="1" y="0"/>
                  </a:moveTo>
                  <a:lnTo>
                    <a:pt x="3419" y="3455"/>
                  </a:lnTo>
                  <a:lnTo>
                    <a:pt x="7200" y="7200"/>
                  </a:lnTo>
                  <a:lnTo>
                    <a:pt x="2364" y="2364"/>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8" name="Google Shape;18548;p29"/>
            <p:cNvSpPr/>
            <p:nvPr/>
          </p:nvSpPr>
          <p:spPr>
            <a:xfrm>
              <a:off x="3976350" y="425375"/>
              <a:ext cx="192725" cy="192750"/>
            </a:xfrm>
            <a:custGeom>
              <a:avLst/>
              <a:gdLst/>
              <a:ahLst/>
              <a:cxnLst/>
              <a:rect l="l" t="t" r="r" b="b"/>
              <a:pathLst>
                <a:path w="7709" h="7710" extrusionOk="0">
                  <a:moveTo>
                    <a:pt x="7018" y="0"/>
                  </a:moveTo>
                  <a:lnTo>
                    <a:pt x="7200" y="182"/>
                  </a:lnTo>
                  <a:lnTo>
                    <a:pt x="0" y="7382"/>
                  </a:lnTo>
                  <a:lnTo>
                    <a:pt x="182" y="7564"/>
                  </a:lnTo>
                  <a:lnTo>
                    <a:pt x="327" y="7709"/>
                  </a:lnTo>
                  <a:lnTo>
                    <a:pt x="7709" y="328"/>
                  </a:lnTo>
                  <a:lnTo>
                    <a:pt x="7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9" name="Google Shape;18549;p29"/>
            <p:cNvSpPr/>
            <p:nvPr/>
          </p:nvSpPr>
          <p:spPr>
            <a:xfrm>
              <a:off x="3787250" y="438100"/>
              <a:ext cx="59125" cy="59100"/>
            </a:xfrm>
            <a:custGeom>
              <a:avLst/>
              <a:gdLst/>
              <a:ahLst/>
              <a:cxnLst/>
              <a:rect l="l" t="t" r="r" b="b"/>
              <a:pathLst>
                <a:path w="2365" h="2364" extrusionOk="0">
                  <a:moveTo>
                    <a:pt x="2364" y="2364"/>
                  </a:move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0" name="Google Shape;18550;p29"/>
            <p:cNvSpPr/>
            <p:nvPr/>
          </p:nvSpPr>
          <p:spPr>
            <a:xfrm>
              <a:off x="3773625" y="425375"/>
              <a:ext cx="9125" cy="4575"/>
            </a:xfrm>
            <a:custGeom>
              <a:avLst/>
              <a:gdLst/>
              <a:ahLst/>
              <a:cxnLst/>
              <a:rect l="l" t="t" r="r" b="b"/>
              <a:pathLst>
                <a:path w="365" h="183" extrusionOk="0">
                  <a:moveTo>
                    <a:pt x="1" y="0"/>
                  </a:moveTo>
                  <a:lnTo>
                    <a:pt x="182" y="182"/>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1" name="Google Shape;18551;p29"/>
            <p:cNvSpPr/>
            <p:nvPr/>
          </p:nvSpPr>
          <p:spPr>
            <a:xfrm>
              <a:off x="3791800" y="425375"/>
              <a:ext cx="8225" cy="4575"/>
            </a:xfrm>
            <a:custGeom>
              <a:avLst/>
              <a:gdLst/>
              <a:ahLst/>
              <a:cxnLst/>
              <a:rect l="l" t="t" r="r" b="b"/>
              <a:pathLst>
                <a:path w="329" h="183" extrusionOk="0">
                  <a:moveTo>
                    <a:pt x="1" y="0"/>
                  </a:moveTo>
                  <a:lnTo>
                    <a:pt x="183" y="182"/>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2" name="Google Shape;18552;p29"/>
            <p:cNvSpPr/>
            <p:nvPr/>
          </p:nvSpPr>
          <p:spPr>
            <a:xfrm>
              <a:off x="3710925" y="942600"/>
              <a:ext cx="683600" cy="691800"/>
            </a:xfrm>
            <a:custGeom>
              <a:avLst/>
              <a:gdLst/>
              <a:ahLst/>
              <a:cxnLst/>
              <a:rect l="l" t="t" r="r" b="b"/>
              <a:pathLst>
                <a:path w="27344" h="27672" extrusionOk="0">
                  <a:moveTo>
                    <a:pt x="6908" y="17382"/>
                  </a:moveTo>
                  <a:lnTo>
                    <a:pt x="3236" y="21054"/>
                  </a:lnTo>
                  <a:lnTo>
                    <a:pt x="1772" y="22518"/>
                  </a:lnTo>
                  <a:lnTo>
                    <a:pt x="6908" y="17382"/>
                  </a:lnTo>
                  <a:close/>
                  <a:moveTo>
                    <a:pt x="1772" y="22518"/>
                  </a:moveTo>
                  <a:lnTo>
                    <a:pt x="0" y="24290"/>
                  </a:lnTo>
                  <a:lnTo>
                    <a:pt x="1772" y="22518"/>
                  </a:lnTo>
                  <a:close/>
                  <a:moveTo>
                    <a:pt x="23925" y="1"/>
                  </a:moveTo>
                  <a:lnTo>
                    <a:pt x="23925" y="365"/>
                  </a:lnTo>
                  <a:lnTo>
                    <a:pt x="23744" y="546"/>
                  </a:lnTo>
                  <a:lnTo>
                    <a:pt x="26798" y="3601"/>
                  </a:lnTo>
                  <a:lnTo>
                    <a:pt x="3054" y="27345"/>
                  </a:lnTo>
                  <a:lnTo>
                    <a:pt x="3381" y="27672"/>
                  </a:lnTo>
                  <a:lnTo>
                    <a:pt x="6617" y="24436"/>
                  </a:lnTo>
                  <a:lnTo>
                    <a:pt x="26980" y="4110"/>
                  </a:lnTo>
                  <a:lnTo>
                    <a:pt x="27343" y="3746"/>
                  </a:lnTo>
                  <a:lnTo>
                    <a:pt x="27343" y="3419"/>
                  </a:lnTo>
                  <a:lnTo>
                    <a:pt x="27161" y="3237"/>
                  </a:lnTo>
                  <a:lnTo>
                    <a:pt x="24107" y="183"/>
                  </a:lnTo>
                  <a:lnTo>
                    <a:pt x="2392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3" name="Google Shape;18553;p29"/>
            <p:cNvSpPr/>
            <p:nvPr/>
          </p:nvSpPr>
          <p:spPr>
            <a:xfrm>
              <a:off x="3184575" y="942600"/>
              <a:ext cx="607250" cy="607275"/>
            </a:xfrm>
            <a:custGeom>
              <a:avLst/>
              <a:gdLst/>
              <a:ahLst/>
              <a:cxnLst/>
              <a:rect l="l" t="t" r="r" b="b"/>
              <a:pathLst>
                <a:path w="24290" h="24291" extrusionOk="0">
                  <a:moveTo>
                    <a:pt x="10608" y="13863"/>
                  </a:moveTo>
                  <a:lnTo>
                    <a:pt x="20690" y="23963"/>
                  </a:lnTo>
                  <a:lnTo>
                    <a:pt x="20708" y="23945"/>
                  </a:lnTo>
                  <a:lnTo>
                    <a:pt x="20708" y="23945"/>
                  </a:lnTo>
                  <a:lnTo>
                    <a:pt x="10608" y="13863"/>
                  </a:lnTo>
                  <a:close/>
                  <a:moveTo>
                    <a:pt x="3237" y="1"/>
                  </a:moveTo>
                  <a:lnTo>
                    <a:pt x="3055" y="183"/>
                  </a:lnTo>
                  <a:lnTo>
                    <a:pt x="0" y="3237"/>
                  </a:lnTo>
                  <a:lnTo>
                    <a:pt x="328" y="3601"/>
                  </a:lnTo>
                  <a:lnTo>
                    <a:pt x="10608" y="13863"/>
                  </a:lnTo>
                  <a:lnTo>
                    <a:pt x="364" y="3601"/>
                  </a:lnTo>
                  <a:lnTo>
                    <a:pt x="3382" y="546"/>
                  </a:lnTo>
                  <a:lnTo>
                    <a:pt x="23744" y="20909"/>
                  </a:lnTo>
                  <a:lnTo>
                    <a:pt x="20708" y="23945"/>
                  </a:lnTo>
                  <a:lnTo>
                    <a:pt x="20708" y="23945"/>
                  </a:lnTo>
                  <a:lnTo>
                    <a:pt x="21054" y="24290"/>
                  </a:lnTo>
                  <a:lnTo>
                    <a:pt x="24290" y="21054"/>
                  </a:lnTo>
                  <a:lnTo>
                    <a:pt x="23926" y="21054"/>
                  </a:lnTo>
                  <a:lnTo>
                    <a:pt x="3237" y="365"/>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4" name="Google Shape;18554;p29"/>
            <p:cNvSpPr/>
            <p:nvPr/>
          </p:nvSpPr>
          <p:spPr>
            <a:xfrm>
              <a:off x="3265475" y="850800"/>
              <a:ext cx="618175" cy="618175"/>
            </a:xfrm>
            <a:custGeom>
              <a:avLst/>
              <a:gdLst/>
              <a:ahLst/>
              <a:cxnLst/>
              <a:rect l="l" t="t" r="r" b="b"/>
              <a:pathLst>
                <a:path w="24727" h="24727" extrusionOk="0">
                  <a:moveTo>
                    <a:pt x="20690" y="17345"/>
                  </a:moveTo>
                  <a:lnTo>
                    <a:pt x="20690" y="17345"/>
                  </a:lnTo>
                  <a:lnTo>
                    <a:pt x="24217" y="20872"/>
                  </a:lnTo>
                  <a:lnTo>
                    <a:pt x="24217" y="20872"/>
                  </a:lnTo>
                  <a:lnTo>
                    <a:pt x="20690" y="17345"/>
                  </a:lnTo>
                  <a:close/>
                  <a:moveTo>
                    <a:pt x="3673" y="0"/>
                  </a:moveTo>
                  <a:lnTo>
                    <a:pt x="3491" y="182"/>
                  </a:lnTo>
                  <a:lnTo>
                    <a:pt x="146" y="3491"/>
                  </a:lnTo>
                  <a:lnTo>
                    <a:pt x="1" y="3673"/>
                  </a:lnTo>
                  <a:lnTo>
                    <a:pt x="1" y="4037"/>
                  </a:lnTo>
                  <a:lnTo>
                    <a:pt x="20690" y="24726"/>
                  </a:lnTo>
                  <a:lnTo>
                    <a:pt x="21054" y="24726"/>
                  </a:lnTo>
                  <a:lnTo>
                    <a:pt x="24726" y="21054"/>
                  </a:lnTo>
                  <a:lnTo>
                    <a:pt x="24399" y="21054"/>
                  </a:lnTo>
                  <a:lnTo>
                    <a:pt x="24217" y="20872"/>
                  </a:lnTo>
                  <a:lnTo>
                    <a:pt x="20872" y="24217"/>
                  </a:lnTo>
                  <a:lnTo>
                    <a:pt x="510" y="3855"/>
                  </a:lnTo>
                  <a:lnTo>
                    <a:pt x="3855" y="510"/>
                  </a:lnTo>
                  <a:lnTo>
                    <a:pt x="20690" y="17345"/>
                  </a:lnTo>
                  <a:lnTo>
                    <a:pt x="17672" y="14290"/>
                  </a:lnTo>
                  <a:lnTo>
                    <a:pt x="3673" y="328"/>
                  </a:lnTo>
                  <a:lnTo>
                    <a:pt x="36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5" name="Google Shape;18555;p29"/>
            <p:cNvSpPr/>
            <p:nvPr/>
          </p:nvSpPr>
          <p:spPr>
            <a:xfrm>
              <a:off x="3782725" y="850800"/>
              <a:ext cx="526350" cy="526350"/>
            </a:xfrm>
            <a:custGeom>
              <a:avLst/>
              <a:gdLst/>
              <a:ahLst/>
              <a:cxnLst/>
              <a:rect l="l" t="t" r="r" b="b"/>
              <a:pathLst>
                <a:path w="21054" h="21054" extrusionOk="0">
                  <a:moveTo>
                    <a:pt x="17199" y="510"/>
                  </a:moveTo>
                  <a:lnTo>
                    <a:pt x="20544" y="3855"/>
                  </a:lnTo>
                  <a:lnTo>
                    <a:pt x="3854" y="20508"/>
                  </a:lnTo>
                  <a:lnTo>
                    <a:pt x="546" y="17199"/>
                  </a:lnTo>
                  <a:lnTo>
                    <a:pt x="17199" y="510"/>
                  </a:lnTo>
                  <a:close/>
                  <a:moveTo>
                    <a:pt x="17381" y="0"/>
                  </a:moveTo>
                  <a:lnTo>
                    <a:pt x="17381" y="328"/>
                  </a:lnTo>
                  <a:lnTo>
                    <a:pt x="364" y="17345"/>
                  </a:lnTo>
                  <a:lnTo>
                    <a:pt x="0" y="17345"/>
                  </a:lnTo>
                  <a:lnTo>
                    <a:pt x="3709" y="21054"/>
                  </a:lnTo>
                  <a:lnTo>
                    <a:pt x="4036" y="21054"/>
                  </a:lnTo>
                  <a:lnTo>
                    <a:pt x="21053" y="4037"/>
                  </a:lnTo>
                  <a:lnTo>
                    <a:pt x="21053" y="3673"/>
                  </a:lnTo>
                  <a:lnTo>
                    <a:pt x="20872" y="3491"/>
                  </a:lnTo>
                  <a:lnTo>
                    <a:pt x="17526" y="146"/>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6" name="Google Shape;18556;p29"/>
            <p:cNvSpPr/>
            <p:nvPr/>
          </p:nvSpPr>
          <p:spPr>
            <a:xfrm>
              <a:off x="3707275" y="773525"/>
              <a:ext cx="509975" cy="511825"/>
            </a:xfrm>
            <a:custGeom>
              <a:avLst/>
              <a:gdLst/>
              <a:ahLst/>
              <a:cxnLst/>
              <a:rect l="l" t="t" r="r" b="b"/>
              <a:pathLst>
                <a:path w="20399" h="20473" extrusionOk="0">
                  <a:moveTo>
                    <a:pt x="17163" y="546"/>
                  </a:moveTo>
                  <a:lnTo>
                    <a:pt x="4513" y="13195"/>
                  </a:lnTo>
                  <a:lnTo>
                    <a:pt x="6545" y="11164"/>
                  </a:lnTo>
                  <a:lnTo>
                    <a:pt x="17163" y="546"/>
                  </a:lnTo>
                  <a:lnTo>
                    <a:pt x="17163" y="546"/>
                  </a:lnTo>
                  <a:close/>
                  <a:moveTo>
                    <a:pt x="4513" y="13195"/>
                  </a:moveTo>
                  <a:lnTo>
                    <a:pt x="3382" y="14327"/>
                  </a:lnTo>
                  <a:lnTo>
                    <a:pt x="1838" y="15870"/>
                  </a:lnTo>
                  <a:lnTo>
                    <a:pt x="4513" y="13195"/>
                  </a:lnTo>
                  <a:close/>
                  <a:moveTo>
                    <a:pt x="17344" y="1"/>
                  </a:moveTo>
                  <a:lnTo>
                    <a:pt x="17344" y="364"/>
                  </a:lnTo>
                  <a:lnTo>
                    <a:pt x="17163" y="546"/>
                  </a:lnTo>
                  <a:lnTo>
                    <a:pt x="19890" y="3273"/>
                  </a:lnTo>
                  <a:lnTo>
                    <a:pt x="3200" y="19963"/>
                  </a:lnTo>
                  <a:lnTo>
                    <a:pt x="473" y="17236"/>
                  </a:lnTo>
                  <a:lnTo>
                    <a:pt x="327" y="17381"/>
                  </a:lnTo>
                  <a:lnTo>
                    <a:pt x="0" y="17381"/>
                  </a:lnTo>
                  <a:lnTo>
                    <a:pt x="3055" y="20472"/>
                  </a:lnTo>
                  <a:lnTo>
                    <a:pt x="3382" y="20472"/>
                  </a:lnTo>
                  <a:lnTo>
                    <a:pt x="20399" y="3455"/>
                  </a:lnTo>
                  <a:lnTo>
                    <a:pt x="20399" y="3091"/>
                  </a:lnTo>
                  <a:lnTo>
                    <a:pt x="20253" y="2910"/>
                  </a:lnTo>
                  <a:lnTo>
                    <a:pt x="17526" y="183"/>
                  </a:lnTo>
                  <a:lnTo>
                    <a:pt x="1734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7" name="Google Shape;18557;p29"/>
            <p:cNvSpPr/>
            <p:nvPr/>
          </p:nvSpPr>
          <p:spPr>
            <a:xfrm>
              <a:off x="3357300" y="774450"/>
              <a:ext cx="434525" cy="433625"/>
            </a:xfrm>
            <a:custGeom>
              <a:avLst/>
              <a:gdLst/>
              <a:ahLst/>
              <a:cxnLst/>
              <a:rect l="l" t="t" r="r" b="b"/>
              <a:pathLst>
                <a:path w="17381" h="17345" extrusionOk="0">
                  <a:moveTo>
                    <a:pt x="3236" y="509"/>
                  </a:moveTo>
                  <a:lnTo>
                    <a:pt x="16835" y="14108"/>
                  </a:lnTo>
                  <a:lnTo>
                    <a:pt x="14108" y="16835"/>
                  </a:lnTo>
                  <a:lnTo>
                    <a:pt x="546" y="3236"/>
                  </a:lnTo>
                  <a:lnTo>
                    <a:pt x="3236" y="509"/>
                  </a:lnTo>
                  <a:close/>
                  <a:moveTo>
                    <a:pt x="3091" y="0"/>
                  </a:moveTo>
                  <a:lnTo>
                    <a:pt x="2909" y="146"/>
                  </a:lnTo>
                  <a:lnTo>
                    <a:pt x="182" y="2873"/>
                  </a:lnTo>
                  <a:lnTo>
                    <a:pt x="0" y="3054"/>
                  </a:lnTo>
                  <a:lnTo>
                    <a:pt x="0" y="3382"/>
                  </a:lnTo>
                  <a:lnTo>
                    <a:pt x="13999" y="17344"/>
                  </a:lnTo>
                  <a:lnTo>
                    <a:pt x="14326" y="17344"/>
                  </a:lnTo>
                  <a:lnTo>
                    <a:pt x="17381" y="14290"/>
                  </a:lnTo>
                  <a:lnTo>
                    <a:pt x="17054" y="14290"/>
                  </a:lnTo>
                  <a:lnTo>
                    <a:pt x="3091" y="327"/>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8" name="Google Shape;18558;p29"/>
            <p:cNvSpPr/>
            <p:nvPr/>
          </p:nvSpPr>
          <p:spPr>
            <a:xfrm>
              <a:off x="3715450" y="888075"/>
              <a:ext cx="35475" cy="35475"/>
            </a:xfrm>
            <a:custGeom>
              <a:avLst/>
              <a:gdLst/>
              <a:ahLst/>
              <a:cxnLst/>
              <a:rect l="l" t="t" r="r" b="b"/>
              <a:pathLst>
                <a:path w="1419" h="1419" extrusionOk="0">
                  <a:moveTo>
                    <a:pt x="0" y="0"/>
                  </a:moveTo>
                  <a:lnTo>
                    <a:pt x="0" y="0"/>
                  </a:lnTo>
                  <a:lnTo>
                    <a:pt x="1419"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9" name="Google Shape;18559;p29"/>
            <p:cNvSpPr/>
            <p:nvPr/>
          </p:nvSpPr>
          <p:spPr>
            <a:xfrm>
              <a:off x="3433650" y="694450"/>
              <a:ext cx="437275" cy="437275"/>
            </a:xfrm>
            <a:custGeom>
              <a:avLst/>
              <a:gdLst/>
              <a:ahLst/>
              <a:cxnLst/>
              <a:rect l="l" t="t" r="r" b="b"/>
              <a:pathLst>
                <a:path w="17491" h="17491" extrusionOk="0">
                  <a:moveTo>
                    <a:pt x="6036" y="3200"/>
                  </a:moveTo>
                  <a:lnTo>
                    <a:pt x="6364" y="3527"/>
                  </a:lnTo>
                  <a:lnTo>
                    <a:pt x="6036" y="3200"/>
                  </a:lnTo>
                  <a:close/>
                  <a:moveTo>
                    <a:pt x="6364" y="3527"/>
                  </a:moveTo>
                  <a:lnTo>
                    <a:pt x="10763" y="7927"/>
                  </a:lnTo>
                  <a:lnTo>
                    <a:pt x="6364" y="3527"/>
                  </a:lnTo>
                  <a:close/>
                  <a:moveTo>
                    <a:pt x="13963" y="11127"/>
                  </a:moveTo>
                  <a:lnTo>
                    <a:pt x="16981" y="14145"/>
                  </a:lnTo>
                  <a:lnTo>
                    <a:pt x="16981" y="14145"/>
                  </a:lnTo>
                  <a:lnTo>
                    <a:pt x="13963" y="11127"/>
                  </a:lnTo>
                  <a:close/>
                  <a:moveTo>
                    <a:pt x="3200" y="0"/>
                  </a:moveTo>
                  <a:lnTo>
                    <a:pt x="3018" y="182"/>
                  </a:lnTo>
                  <a:lnTo>
                    <a:pt x="182" y="3018"/>
                  </a:lnTo>
                  <a:lnTo>
                    <a:pt x="0" y="3200"/>
                  </a:lnTo>
                  <a:lnTo>
                    <a:pt x="0" y="3527"/>
                  </a:lnTo>
                  <a:lnTo>
                    <a:pt x="13963" y="17490"/>
                  </a:lnTo>
                  <a:lnTo>
                    <a:pt x="14327" y="17490"/>
                  </a:lnTo>
                  <a:lnTo>
                    <a:pt x="17490" y="14327"/>
                  </a:lnTo>
                  <a:lnTo>
                    <a:pt x="17163" y="14327"/>
                  </a:lnTo>
                  <a:lnTo>
                    <a:pt x="16981" y="14145"/>
                  </a:lnTo>
                  <a:lnTo>
                    <a:pt x="14145" y="16981"/>
                  </a:lnTo>
                  <a:lnTo>
                    <a:pt x="546" y="3346"/>
                  </a:lnTo>
                  <a:lnTo>
                    <a:pt x="3382" y="546"/>
                  </a:lnTo>
                  <a:lnTo>
                    <a:pt x="6036" y="3200"/>
                  </a:lnTo>
                  <a:lnTo>
                    <a:pt x="3200" y="364"/>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0" name="Google Shape;18560;p29"/>
            <p:cNvSpPr/>
            <p:nvPr/>
          </p:nvSpPr>
          <p:spPr>
            <a:xfrm>
              <a:off x="3782725" y="694450"/>
              <a:ext cx="357275" cy="358175"/>
            </a:xfrm>
            <a:custGeom>
              <a:avLst/>
              <a:gdLst/>
              <a:ahLst/>
              <a:cxnLst/>
              <a:rect l="l" t="t" r="r" b="b"/>
              <a:pathLst>
                <a:path w="14291" h="14327" extrusionOk="0">
                  <a:moveTo>
                    <a:pt x="10945" y="546"/>
                  </a:moveTo>
                  <a:lnTo>
                    <a:pt x="13781" y="3346"/>
                  </a:lnTo>
                  <a:lnTo>
                    <a:pt x="3345" y="13781"/>
                  </a:lnTo>
                  <a:lnTo>
                    <a:pt x="546" y="10945"/>
                  </a:lnTo>
                  <a:lnTo>
                    <a:pt x="10945" y="546"/>
                  </a:lnTo>
                  <a:close/>
                  <a:moveTo>
                    <a:pt x="11127" y="0"/>
                  </a:moveTo>
                  <a:lnTo>
                    <a:pt x="11127" y="364"/>
                  </a:lnTo>
                  <a:lnTo>
                    <a:pt x="364" y="11127"/>
                  </a:lnTo>
                  <a:lnTo>
                    <a:pt x="0" y="11127"/>
                  </a:lnTo>
                  <a:lnTo>
                    <a:pt x="3164" y="14327"/>
                  </a:lnTo>
                  <a:lnTo>
                    <a:pt x="3527" y="14327"/>
                  </a:lnTo>
                  <a:lnTo>
                    <a:pt x="14290" y="3527"/>
                  </a:lnTo>
                  <a:lnTo>
                    <a:pt x="14290" y="3200"/>
                  </a:lnTo>
                  <a:lnTo>
                    <a:pt x="14145" y="3018"/>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1" name="Google Shape;18561;p29"/>
            <p:cNvSpPr/>
            <p:nvPr/>
          </p:nvSpPr>
          <p:spPr>
            <a:xfrm>
              <a:off x="3702725" y="614450"/>
              <a:ext cx="358175" cy="358175"/>
            </a:xfrm>
            <a:custGeom>
              <a:avLst/>
              <a:gdLst/>
              <a:ahLst/>
              <a:cxnLst/>
              <a:rect l="l" t="t" r="r" b="b"/>
              <a:pathLst>
                <a:path w="14327" h="14327" extrusionOk="0">
                  <a:moveTo>
                    <a:pt x="9506" y="1948"/>
                  </a:moveTo>
                  <a:lnTo>
                    <a:pt x="8254" y="3200"/>
                  </a:lnTo>
                  <a:lnTo>
                    <a:pt x="9506" y="1948"/>
                  </a:lnTo>
                  <a:close/>
                  <a:moveTo>
                    <a:pt x="8254" y="3200"/>
                  </a:moveTo>
                  <a:lnTo>
                    <a:pt x="8073" y="3382"/>
                  </a:lnTo>
                  <a:lnTo>
                    <a:pt x="8254" y="3200"/>
                  </a:lnTo>
                  <a:close/>
                  <a:moveTo>
                    <a:pt x="8073" y="3382"/>
                  </a:moveTo>
                  <a:lnTo>
                    <a:pt x="7891" y="3564"/>
                  </a:lnTo>
                  <a:lnTo>
                    <a:pt x="8073" y="3382"/>
                  </a:lnTo>
                  <a:close/>
                  <a:moveTo>
                    <a:pt x="7891" y="3564"/>
                  </a:moveTo>
                  <a:lnTo>
                    <a:pt x="3564" y="7891"/>
                  </a:lnTo>
                  <a:lnTo>
                    <a:pt x="509" y="10945"/>
                  </a:lnTo>
                  <a:lnTo>
                    <a:pt x="7891" y="3564"/>
                  </a:lnTo>
                  <a:close/>
                  <a:moveTo>
                    <a:pt x="11127" y="1"/>
                  </a:moveTo>
                  <a:lnTo>
                    <a:pt x="11127" y="328"/>
                  </a:lnTo>
                  <a:lnTo>
                    <a:pt x="10945" y="510"/>
                  </a:lnTo>
                  <a:lnTo>
                    <a:pt x="13818" y="3382"/>
                  </a:lnTo>
                  <a:lnTo>
                    <a:pt x="3382" y="13818"/>
                  </a:lnTo>
                  <a:lnTo>
                    <a:pt x="1928" y="12363"/>
                  </a:lnTo>
                  <a:lnTo>
                    <a:pt x="509" y="10945"/>
                  </a:lnTo>
                  <a:lnTo>
                    <a:pt x="328" y="11127"/>
                  </a:lnTo>
                  <a:lnTo>
                    <a:pt x="182" y="11127"/>
                  </a:lnTo>
                  <a:lnTo>
                    <a:pt x="146" y="11200"/>
                  </a:lnTo>
                  <a:lnTo>
                    <a:pt x="73" y="11127"/>
                  </a:lnTo>
                  <a:lnTo>
                    <a:pt x="0" y="11127"/>
                  </a:lnTo>
                  <a:lnTo>
                    <a:pt x="3200" y="14327"/>
                  </a:lnTo>
                  <a:lnTo>
                    <a:pt x="3564" y="14327"/>
                  </a:lnTo>
                  <a:lnTo>
                    <a:pt x="14327" y="3564"/>
                  </a:lnTo>
                  <a:lnTo>
                    <a:pt x="14327" y="3200"/>
                  </a:lnTo>
                  <a:lnTo>
                    <a:pt x="14145" y="3019"/>
                  </a:lnTo>
                  <a:lnTo>
                    <a:pt x="11272" y="146"/>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2" name="Google Shape;18562;p29"/>
            <p:cNvSpPr/>
            <p:nvPr/>
          </p:nvSpPr>
          <p:spPr>
            <a:xfrm>
              <a:off x="3513650" y="609900"/>
              <a:ext cx="278175" cy="282750"/>
            </a:xfrm>
            <a:custGeom>
              <a:avLst/>
              <a:gdLst/>
              <a:ahLst/>
              <a:cxnLst/>
              <a:rect l="l" t="t" r="r" b="b"/>
              <a:pathLst>
                <a:path w="11127" h="11310" extrusionOk="0">
                  <a:moveTo>
                    <a:pt x="3382" y="1"/>
                  </a:moveTo>
                  <a:lnTo>
                    <a:pt x="3018" y="328"/>
                  </a:lnTo>
                  <a:lnTo>
                    <a:pt x="182" y="3201"/>
                  </a:lnTo>
                  <a:lnTo>
                    <a:pt x="0" y="3382"/>
                  </a:lnTo>
                  <a:lnTo>
                    <a:pt x="0" y="3746"/>
                  </a:lnTo>
                  <a:lnTo>
                    <a:pt x="7563" y="11309"/>
                  </a:lnTo>
                  <a:lnTo>
                    <a:pt x="7600" y="11236"/>
                  </a:lnTo>
                  <a:lnTo>
                    <a:pt x="7491" y="11127"/>
                  </a:lnTo>
                  <a:lnTo>
                    <a:pt x="7709" y="11018"/>
                  </a:lnTo>
                  <a:lnTo>
                    <a:pt x="7891" y="10946"/>
                  </a:lnTo>
                  <a:lnTo>
                    <a:pt x="7818" y="11127"/>
                  </a:lnTo>
                  <a:lnTo>
                    <a:pt x="7745" y="11309"/>
                  </a:lnTo>
                  <a:lnTo>
                    <a:pt x="7891" y="11309"/>
                  </a:lnTo>
                  <a:lnTo>
                    <a:pt x="11127" y="8073"/>
                  </a:lnTo>
                  <a:lnTo>
                    <a:pt x="10763" y="8073"/>
                  </a:lnTo>
                  <a:lnTo>
                    <a:pt x="10581" y="7891"/>
                  </a:lnTo>
                  <a:lnTo>
                    <a:pt x="7709" y="10764"/>
                  </a:lnTo>
                  <a:lnTo>
                    <a:pt x="509" y="3564"/>
                  </a:lnTo>
                  <a:lnTo>
                    <a:pt x="3382" y="692"/>
                  </a:lnTo>
                  <a:lnTo>
                    <a:pt x="3382" y="692"/>
                  </a:lnTo>
                  <a:lnTo>
                    <a:pt x="3200" y="510"/>
                  </a:lnTo>
                  <a:lnTo>
                    <a:pt x="3200" y="183"/>
                  </a:lnTo>
                  <a:lnTo>
                    <a:pt x="3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3" name="Google Shape;18563;p29"/>
            <p:cNvSpPr/>
            <p:nvPr/>
          </p:nvSpPr>
          <p:spPr>
            <a:xfrm>
              <a:off x="3702725" y="890800"/>
              <a:ext cx="1850" cy="1850"/>
            </a:xfrm>
            <a:custGeom>
              <a:avLst/>
              <a:gdLst/>
              <a:ahLst/>
              <a:cxnLst/>
              <a:rect l="l" t="t" r="r" b="b"/>
              <a:pathLst>
                <a:path w="74" h="74" extrusionOk="0">
                  <a:moveTo>
                    <a:pt x="37" y="0"/>
                  </a:moveTo>
                  <a:lnTo>
                    <a:pt x="0" y="73"/>
                  </a:lnTo>
                  <a:lnTo>
                    <a:pt x="73" y="73"/>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4" name="Google Shape;18564;p29"/>
            <p:cNvSpPr/>
            <p:nvPr/>
          </p:nvSpPr>
          <p:spPr>
            <a:xfrm>
              <a:off x="3700900" y="883525"/>
              <a:ext cx="10025" cy="10925"/>
            </a:xfrm>
            <a:custGeom>
              <a:avLst/>
              <a:gdLst/>
              <a:ahLst/>
              <a:cxnLst/>
              <a:rect l="l" t="t" r="r" b="b"/>
              <a:pathLst>
                <a:path w="401" h="437" extrusionOk="0">
                  <a:moveTo>
                    <a:pt x="401" y="1"/>
                  </a:moveTo>
                  <a:lnTo>
                    <a:pt x="219" y="73"/>
                  </a:lnTo>
                  <a:lnTo>
                    <a:pt x="1" y="182"/>
                  </a:lnTo>
                  <a:lnTo>
                    <a:pt x="110" y="291"/>
                  </a:lnTo>
                  <a:lnTo>
                    <a:pt x="146" y="364"/>
                  </a:lnTo>
                  <a:lnTo>
                    <a:pt x="219" y="437"/>
                  </a:lnTo>
                  <a:lnTo>
                    <a:pt x="255" y="364"/>
                  </a:lnTo>
                  <a:lnTo>
                    <a:pt x="328" y="182"/>
                  </a:lnTo>
                  <a:lnTo>
                    <a:pt x="4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5" name="Google Shape;18565;p29"/>
            <p:cNvSpPr/>
            <p:nvPr/>
          </p:nvSpPr>
          <p:spPr>
            <a:xfrm>
              <a:off x="3593650" y="425375"/>
              <a:ext cx="387250" cy="386350"/>
            </a:xfrm>
            <a:custGeom>
              <a:avLst/>
              <a:gdLst/>
              <a:ahLst/>
              <a:cxnLst/>
              <a:rect l="l" t="t" r="r" b="b"/>
              <a:pathLst>
                <a:path w="15490" h="15454" extrusionOk="0">
                  <a:moveTo>
                    <a:pt x="7745" y="509"/>
                  </a:moveTo>
                  <a:lnTo>
                    <a:pt x="10108" y="2873"/>
                  </a:lnTo>
                  <a:lnTo>
                    <a:pt x="14944" y="7709"/>
                  </a:lnTo>
                  <a:lnTo>
                    <a:pt x="7745" y="14945"/>
                  </a:lnTo>
                  <a:lnTo>
                    <a:pt x="545" y="7709"/>
                  </a:lnTo>
                  <a:lnTo>
                    <a:pt x="4327" y="3964"/>
                  </a:lnTo>
                  <a:lnTo>
                    <a:pt x="5345" y="2946"/>
                  </a:lnTo>
                  <a:lnTo>
                    <a:pt x="7745" y="509"/>
                  </a:lnTo>
                  <a:close/>
                  <a:moveTo>
                    <a:pt x="7563" y="0"/>
                  </a:moveTo>
                  <a:lnTo>
                    <a:pt x="0" y="7564"/>
                  </a:lnTo>
                  <a:lnTo>
                    <a:pt x="0" y="7891"/>
                  </a:lnTo>
                  <a:lnTo>
                    <a:pt x="3782" y="11672"/>
                  </a:lnTo>
                  <a:lnTo>
                    <a:pt x="7381" y="15272"/>
                  </a:lnTo>
                  <a:lnTo>
                    <a:pt x="7563" y="15454"/>
                  </a:lnTo>
                  <a:lnTo>
                    <a:pt x="7927" y="15454"/>
                  </a:lnTo>
                  <a:lnTo>
                    <a:pt x="15490" y="7891"/>
                  </a:lnTo>
                  <a:lnTo>
                    <a:pt x="15490" y="7564"/>
                  </a:lnTo>
                  <a:lnTo>
                    <a:pt x="10472" y="2546"/>
                  </a:lnTo>
                  <a:lnTo>
                    <a:pt x="8072" y="146"/>
                  </a:lnTo>
                  <a:lnTo>
                    <a:pt x="78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6" name="Google Shape;18566;p29"/>
            <p:cNvSpPr/>
            <p:nvPr/>
          </p:nvSpPr>
          <p:spPr>
            <a:xfrm>
              <a:off x="1392875" y="1562575"/>
              <a:ext cx="245475" cy="173650"/>
            </a:xfrm>
            <a:custGeom>
              <a:avLst/>
              <a:gdLst/>
              <a:ahLst/>
              <a:cxnLst/>
              <a:rect l="l" t="t" r="r" b="b"/>
              <a:pathLst>
                <a:path w="9819" h="6946" extrusionOk="0">
                  <a:moveTo>
                    <a:pt x="2909" y="0"/>
                  </a:moveTo>
                  <a:lnTo>
                    <a:pt x="1" y="2909"/>
                  </a:lnTo>
                  <a:lnTo>
                    <a:pt x="2909" y="37"/>
                  </a:lnTo>
                  <a:lnTo>
                    <a:pt x="9818" y="6945"/>
                  </a:lnTo>
                  <a:lnTo>
                    <a:pt x="6146" y="3237"/>
                  </a:lnTo>
                  <a:lnTo>
                    <a:pt x="29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7" name="Google Shape;18567;p29"/>
            <p:cNvSpPr/>
            <p:nvPr/>
          </p:nvSpPr>
          <p:spPr>
            <a:xfrm>
              <a:off x="1389250" y="1643475"/>
              <a:ext cx="593600" cy="602725"/>
            </a:xfrm>
            <a:custGeom>
              <a:avLst/>
              <a:gdLst/>
              <a:ahLst/>
              <a:cxnLst/>
              <a:rect l="l" t="t" r="r" b="b"/>
              <a:pathLst>
                <a:path w="23744" h="24109" extrusionOk="0">
                  <a:moveTo>
                    <a:pt x="146" y="1"/>
                  </a:moveTo>
                  <a:lnTo>
                    <a:pt x="0" y="182"/>
                  </a:lnTo>
                  <a:lnTo>
                    <a:pt x="0" y="510"/>
                  </a:lnTo>
                  <a:lnTo>
                    <a:pt x="2873" y="3418"/>
                  </a:lnTo>
                  <a:lnTo>
                    <a:pt x="23562" y="24108"/>
                  </a:lnTo>
                  <a:lnTo>
                    <a:pt x="23599" y="24108"/>
                  </a:lnTo>
                  <a:lnTo>
                    <a:pt x="23599" y="23781"/>
                  </a:lnTo>
                  <a:lnTo>
                    <a:pt x="23744" y="23599"/>
                  </a:lnTo>
                  <a:lnTo>
                    <a:pt x="1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8" name="Google Shape;18568;p29"/>
            <p:cNvSpPr/>
            <p:nvPr/>
          </p:nvSpPr>
          <p:spPr>
            <a:xfrm>
              <a:off x="1465600" y="1045325"/>
              <a:ext cx="593625" cy="598175"/>
            </a:xfrm>
            <a:custGeom>
              <a:avLst/>
              <a:gdLst/>
              <a:ahLst/>
              <a:cxnLst/>
              <a:rect l="l" t="t" r="r" b="b"/>
              <a:pathLst>
                <a:path w="23745" h="23927" extrusionOk="0">
                  <a:moveTo>
                    <a:pt x="23744" y="3055"/>
                  </a:moveTo>
                  <a:lnTo>
                    <a:pt x="3418" y="23417"/>
                  </a:lnTo>
                  <a:lnTo>
                    <a:pt x="3418" y="23417"/>
                  </a:lnTo>
                  <a:lnTo>
                    <a:pt x="23744" y="3055"/>
                  </a:lnTo>
                  <a:close/>
                  <a:moveTo>
                    <a:pt x="20690" y="1"/>
                  </a:moveTo>
                  <a:lnTo>
                    <a:pt x="0" y="20690"/>
                  </a:lnTo>
                  <a:lnTo>
                    <a:pt x="3237" y="23927"/>
                  </a:lnTo>
                  <a:lnTo>
                    <a:pt x="3237" y="23599"/>
                  </a:lnTo>
                  <a:lnTo>
                    <a:pt x="3418" y="23417"/>
                  </a:lnTo>
                  <a:lnTo>
                    <a:pt x="364" y="20363"/>
                  </a:lnTo>
                  <a:lnTo>
                    <a:pt x="206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9" name="Google Shape;18569;p29"/>
            <p:cNvSpPr/>
            <p:nvPr/>
          </p:nvSpPr>
          <p:spPr>
            <a:xfrm>
              <a:off x="1546500" y="1121700"/>
              <a:ext cx="521800" cy="614525"/>
            </a:xfrm>
            <a:custGeom>
              <a:avLst/>
              <a:gdLst/>
              <a:ahLst/>
              <a:cxnLst/>
              <a:rect l="l" t="t" r="r" b="b"/>
              <a:pathLst>
                <a:path w="20872" h="24581" extrusionOk="0">
                  <a:moveTo>
                    <a:pt x="20508" y="0"/>
                  </a:moveTo>
                  <a:lnTo>
                    <a:pt x="1" y="20544"/>
                  </a:lnTo>
                  <a:lnTo>
                    <a:pt x="1" y="20872"/>
                  </a:lnTo>
                  <a:lnTo>
                    <a:pt x="3673" y="24580"/>
                  </a:lnTo>
                  <a:lnTo>
                    <a:pt x="3673" y="24217"/>
                  </a:lnTo>
                  <a:lnTo>
                    <a:pt x="7382" y="20544"/>
                  </a:lnTo>
                  <a:lnTo>
                    <a:pt x="10436" y="17454"/>
                  </a:lnTo>
                  <a:lnTo>
                    <a:pt x="10436" y="17454"/>
                  </a:lnTo>
                  <a:lnTo>
                    <a:pt x="3855" y="24035"/>
                  </a:lnTo>
                  <a:lnTo>
                    <a:pt x="510" y="20690"/>
                  </a:lnTo>
                  <a:lnTo>
                    <a:pt x="20872" y="364"/>
                  </a:lnTo>
                  <a:lnTo>
                    <a:pt x="20690" y="182"/>
                  </a:lnTo>
                  <a:lnTo>
                    <a:pt x="205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0" name="Google Shape;18570;p29"/>
            <p:cNvSpPr/>
            <p:nvPr/>
          </p:nvSpPr>
          <p:spPr>
            <a:xfrm>
              <a:off x="1638325" y="1635300"/>
              <a:ext cx="513625" cy="521800"/>
            </a:xfrm>
            <a:custGeom>
              <a:avLst/>
              <a:gdLst/>
              <a:ahLst/>
              <a:cxnLst/>
              <a:rect l="l" t="t" r="r" b="b"/>
              <a:pathLst>
                <a:path w="20545" h="20872" extrusionOk="0">
                  <a:moveTo>
                    <a:pt x="3709" y="0"/>
                  </a:moveTo>
                  <a:lnTo>
                    <a:pt x="0" y="3673"/>
                  </a:lnTo>
                  <a:lnTo>
                    <a:pt x="0" y="4036"/>
                  </a:lnTo>
                  <a:lnTo>
                    <a:pt x="16835" y="20872"/>
                  </a:lnTo>
                  <a:lnTo>
                    <a:pt x="17017" y="20690"/>
                  </a:lnTo>
                  <a:lnTo>
                    <a:pt x="17199" y="20508"/>
                  </a:lnTo>
                  <a:lnTo>
                    <a:pt x="545" y="3855"/>
                  </a:lnTo>
                  <a:lnTo>
                    <a:pt x="3854" y="509"/>
                  </a:lnTo>
                  <a:lnTo>
                    <a:pt x="20544" y="17163"/>
                  </a:lnTo>
                  <a:lnTo>
                    <a:pt x="3709" y="328"/>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1" name="Google Shape;18571;p29"/>
            <p:cNvSpPr/>
            <p:nvPr/>
          </p:nvSpPr>
          <p:spPr>
            <a:xfrm>
              <a:off x="1731025" y="1558025"/>
              <a:ext cx="497275" cy="506350"/>
            </a:xfrm>
            <a:custGeom>
              <a:avLst/>
              <a:gdLst/>
              <a:ahLst/>
              <a:cxnLst/>
              <a:rect l="l" t="t" r="r" b="b"/>
              <a:pathLst>
                <a:path w="19891" h="20254" extrusionOk="0">
                  <a:moveTo>
                    <a:pt x="6110" y="3419"/>
                  </a:moveTo>
                  <a:lnTo>
                    <a:pt x="9273" y="6618"/>
                  </a:lnTo>
                  <a:lnTo>
                    <a:pt x="19890" y="17199"/>
                  </a:lnTo>
                  <a:lnTo>
                    <a:pt x="6110" y="3419"/>
                  </a:lnTo>
                  <a:close/>
                  <a:moveTo>
                    <a:pt x="3055" y="1"/>
                  </a:moveTo>
                  <a:lnTo>
                    <a:pt x="1" y="3091"/>
                  </a:lnTo>
                  <a:lnTo>
                    <a:pt x="1" y="3419"/>
                  </a:lnTo>
                  <a:lnTo>
                    <a:pt x="16836" y="20254"/>
                  </a:lnTo>
                  <a:lnTo>
                    <a:pt x="17018" y="20108"/>
                  </a:lnTo>
                  <a:lnTo>
                    <a:pt x="17163" y="19927"/>
                  </a:lnTo>
                  <a:lnTo>
                    <a:pt x="510" y="3237"/>
                  </a:lnTo>
                  <a:lnTo>
                    <a:pt x="3237" y="546"/>
                  </a:lnTo>
                  <a:lnTo>
                    <a:pt x="3055" y="364"/>
                  </a:lnTo>
                  <a:lnTo>
                    <a:pt x="30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2" name="Google Shape;18572;p29"/>
            <p:cNvSpPr/>
            <p:nvPr/>
          </p:nvSpPr>
          <p:spPr>
            <a:xfrm>
              <a:off x="1807400" y="1213500"/>
              <a:ext cx="420900" cy="430000"/>
            </a:xfrm>
            <a:custGeom>
              <a:avLst/>
              <a:gdLst/>
              <a:ahLst/>
              <a:cxnLst/>
              <a:rect l="l" t="t" r="r" b="b"/>
              <a:pathLst>
                <a:path w="16836" h="17200" extrusionOk="0">
                  <a:moveTo>
                    <a:pt x="16835" y="3091"/>
                  </a:moveTo>
                  <a:lnTo>
                    <a:pt x="6145" y="13782"/>
                  </a:lnTo>
                  <a:lnTo>
                    <a:pt x="16835" y="3091"/>
                  </a:lnTo>
                  <a:close/>
                  <a:moveTo>
                    <a:pt x="6145" y="13782"/>
                  </a:moveTo>
                  <a:lnTo>
                    <a:pt x="5782" y="14145"/>
                  </a:lnTo>
                  <a:lnTo>
                    <a:pt x="6145" y="13782"/>
                  </a:lnTo>
                  <a:close/>
                  <a:moveTo>
                    <a:pt x="5782" y="14145"/>
                  </a:moveTo>
                  <a:lnTo>
                    <a:pt x="3236" y="16690"/>
                  </a:lnTo>
                  <a:lnTo>
                    <a:pt x="3236" y="16690"/>
                  </a:lnTo>
                  <a:lnTo>
                    <a:pt x="5782" y="14145"/>
                  </a:lnTo>
                  <a:close/>
                  <a:moveTo>
                    <a:pt x="13781" y="1"/>
                  </a:moveTo>
                  <a:lnTo>
                    <a:pt x="0" y="13782"/>
                  </a:lnTo>
                  <a:lnTo>
                    <a:pt x="0" y="14145"/>
                  </a:lnTo>
                  <a:lnTo>
                    <a:pt x="3055" y="17200"/>
                  </a:lnTo>
                  <a:lnTo>
                    <a:pt x="3055" y="16872"/>
                  </a:lnTo>
                  <a:lnTo>
                    <a:pt x="3236" y="16690"/>
                  </a:lnTo>
                  <a:lnTo>
                    <a:pt x="3236" y="16690"/>
                  </a:lnTo>
                  <a:lnTo>
                    <a:pt x="509" y="13963"/>
                  </a:lnTo>
                  <a:lnTo>
                    <a:pt x="14108" y="364"/>
                  </a:lnTo>
                  <a:lnTo>
                    <a:pt x="13963" y="182"/>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3" name="Google Shape;18573;p29"/>
            <p:cNvSpPr/>
            <p:nvPr/>
          </p:nvSpPr>
          <p:spPr>
            <a:xfrm>
              <a:off x="2136450" y="1468950"/>
              <a:ext cx="90025" cy="90000"/>
            </a:xfrm>
            <a:custGeom>
              <a:avLst/>
              <a:gdLst/>
              <a:ahLst/>
              <a:cxnLst/>
              <a:rect l="l" t="t" r="r" b="b"/>
              <a:pathLst>
                <a:path w="3601" h="3600" extrusionOk="0">
                  <a:moveTo>
                    <a:pt x="1" y="3600"/>
                  </a:moveTo>
                  <a:lnTo>
                    <a:pt x="1" y="3600"/>
                  </a:lnTo>
                  <a:lnTo>
                    <a:pt x="36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4" name="Google Shape;18574;p29"/>
            <p:cNvSpPr/>
            <p:nvPr/>
          </p:nvSpPr>
          <p:spPr>
            <a:xfrm>
              <a:off x="1883750" y="1290775"/>
              <a:ext cx="353650" cy="432725"/>
            </a:xfrm>
            <a:custGeom>
              <a:avLst/>
              <a:gdLst/>
              <a:ahLst/>
              <a:cxnLst/>
              <a:rect l="l" t="t" r="r" b="b"/>
              <a:pathLst>
                <a:path w="14146" h="17309" extrusionOk="0">
                  <a:moveTo>
                    <a:pt x="13781" y="0"/>
                  </a:moveTo>
                  <a:lnTo>
                    <a:pt x="1" y="13781"/>
                  </a:lnTo>
                  <a:lnTo>
                    <a:pt x="1" y="14109"/>
                  </a:lnTo>
                  <a:lnTo>
                    <a:pt x="3164" y="17308"/>
                  </a:lnTo>
                  <a:lnTo>
                    <a:pt x="3164" y="16945"/>
                  </a:lnTo>
                  <a:lnTo>
                    <a:pt x="6364" y="13781"/>
                  </a:lnTo>
                  <a:lnTo>
                    <a:pt x="9564" y="10545"/>
                  </a:lnTo>
                  <a:lnTo>
                    <a:pt x="3346" y="16763"/>
                  </a:lnTo>
                  <a:lnTo>
                    <a:pt x="510" y="13927"/>
                  </a:lnTo>
                  <a:lnTo>
                    <a:pt x="14145" y="328"/>
                  </a:lnTo>
                  <a:lnTo>
                    <a:pt x="13963" y="146"/>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5" name="Google Shape;18575;p29"/>
            <p:cNvSpPr/>
            <p:nvPr/>
          </p:nvSpPr>
          <p:spPr>
            <a:xfrm>
              <a:off x="1962825" y="1635300"/>
              <a:ext cx="344550" cy="352725"/>
            </a:xfrm>
            <a:custGeom>
              <a:avLst/>
              <a:gdLst/>
              <a:ahLst/>
              <a:cxnLst/>
              <a:rect l="l" t="t" r="r" b="b"/>
              <a:pathLst>
                <a:path w="13782" h="14109" extrusionOk="0">
                  <a:moveTo>
                    <a:pt x="3383" y="509"/>
                  </a:moveTo>
                  <a:lnTo>
                    <a:pt x="3382" y="510"/>
                  </a:lnTo>
                  <a:lnTo>
                    <a:pt x="3382" y="510"/>
                  </a:lnTo>
                  <a:lnTo>
                    <a:pt x="13782" y="10945"/>
                  </a:lnTo>
                  <a:lnTo>
                    <a:pt x="3383" y="509"/>
                  </a:lnTo>
                  <a:close/>
                  <a:moveTo>
                    <a:pt x="3201" y="0"/>
                  </a:moveTo>
                  <a:lnTo>
                    <a:pt x="1" y="3164"/>
                  </a:lnTo>
                  <a:lnTo>
                    <a:pt x="1" y="3527"/>
                  </a:lnTo>
                  <a:lnTo>
                    <a:pt x="10618" y="14108"/>
                  </a:lnTo>
                  <a:lnTo>
                    <a:pt x="10800" y="13927"/>
                  </a:lnTo>
                  <a:lnTo>
                    <a:pt x="10982" y="13781"/>
                  </a:lnTo>
                  <a:lnTo>
                    <a:pt x="546" y="3346"/>
                  </a:lnTo>
                  <a:lnTo>
                    <a:pt x="3382" y="510"/>
                  </a:lnTo>
                  <a:lnTo>
                    <a:pt x="3382" y="510"/>
                  </a:lnTo>
                  <a:lnTo>
                    <a:pt x="3201" y="328"/>
                  </a:lnTo>
                  <a:lnTo>
                    <a:pt x="32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6" name="Google Shape;18576;p29"/>
            <p:cNvSpPr/>
            <p:nvPr/>
          </p:nvSpPr>
          <p:spPr>
            <a:xfrm>
              <a:off x="2134650" y="1574400"/>
              <a:ext cx="253650" cy="253625"/>
            </a:xfrm>
            <a:custGeom>
              <a:avLst/>
              <a:gdLst/>
              <a:ahLst/>
              <a:cxnLst/>
              <a:rect l="l" t="t" r="r" b="b"/>
              <a:pathLst>
                <a:path w="10146" h="10145" extrusionOk="0">
                  <a:moveTo>
                    <a:pt x="2764" y="2764"/>
                  </a:moveTo>
                  <a:lnTo>
                    <a:pt x="0" y="0"/>
                  </a:lnTo>
                  <a:lnTo>
                    <a:pt x="10145" y="10145"/>
                  </a:lnTo>
                  <a:lnTo>
                    <a:pt x="10145" y="10145"/>
                  </a:lnTo>
                  <a:lnTo>
                    <a:pt x="2764" y="27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7" name="Google Shape;18577;p29"/>
            <p:cNvSpPr/>
            <p:nvPr/>
          </p:nvSpPr>
          <p:spPr>
            <a:xfrm>
              <a:off x="2042825" y="1554400"/>
              <a:ext cx="273650" cy="354550"/>
            </a:xfrm>
            <a:custGeom>
              <a:avLst/>
              <a:gdLst/>
              <a:ahLst/>
              <a:cxnLst/>
              <a:rect l="l" t="t" r="r" b="b"/>
              <a:pathLst>
                <a:path w="10946" h="14182" extrusionOk="0">
                  <a:moveTo>
                    <a:pt x="3201" y="0"/>
                  </a:moveTo>
                  <a:lnTo>
                    <a:pt x="1" y="3236"/>
                  </a:lnTo>
                  <a:lnTo>
                    <a:pt x="1" y="3564"/>
                  </a:lnTo>
                  <a:lnTo>
                    <a:pt x="10582" y="14181"/>
                  </a:lnTo>
                  <a:lnTo>
                    <a:pt x="10764" y="13999"/>
                  </a:lnTo>
                  <a:lnTo>
                    <a:pt x="10946" y="13817"/>
                  </a:lnTo>
                  <a:lnTo>
                    <a:pt x="510" y="3382"/>
                  </a:lnTo>
                  <a:lnTo>
                    <a:pt x="3382" y="546"/>
                  </a:lnTo>
                  <a:lnTo>
                    <a:pt x="3201" y="364"/>
                  </a:lnTo>
                  <a:lnTo>
                    <a:pt x="3201" y="182"/>
                  </a:lnTo>
                  <a:lnTo>
                    <a:pt x="3128" y="182"/>
                  </a:lnTo>
                  <a:lnTo>
                    <a:pt x="3201" y="109"/>
                  </a:lnTo>
                  <a:lnTo>
                    <a:pt x="3201" y="36"/>
                  </a:lnTo>
                  <a:lnTo>
                    <a:pt x="32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8" name="Google Shape;18578;p29"/>
            <p:cNvSpPr/>
            <p:nvPr/>
          </p:nvSpPr>
          <p:spPr>
            <a:xfrm>
              <a:off x="2122825" y="1369850"/>
              <a:ext cx="265475" cy="273650"/>
            </a:xfrm>
            <a:custGeom>
              <a:avLst/>
              <a:gdLst/>
              <a:ahLst/>
              <a:cxnLst/>
              <a:rect l="l" t="t" r="r" b="b"/>
              <a:pathLst>
                <a:path w="10619" h="10946" extrusionOk="0">
                  <a:moveTo>
                    <a:pt x="10618" y="3237"/>
                  </a:moveTo>
                  <a:lnTo>
                    <a:pt x="9891" y="3964"/>
                  </a:lnTo>
                  <a:lnTo>
                    <a:pt x="10618" y="3237"/>
                  </a:lnTo>
                  <a:close/>
                  <a:moveTo>
                    <a:pt x="9891" y="3964"/>
                  </a:moveTo>
                  <a:lnTo>
                    <a:pt x="6473" y="7382"/>
                  </a:lnTo>
                  <a:lnTo>
                    <a:pt x="9891" y="3964"/>
                  </a:lnTo>
                  <a:close/>
                  <a:moveTo>
                    <a:pt x="6473" y="7382"/>
                  </a:moveTo>
                  <a:lnTo>
                    <a:pt x="6291" y="7564"/>
                  </a:lnTo>
                  <a:lnTo>
                    <a:pt x="6473" y="7382"/>
                  </a:lnTo>
                  <a:close/>
                  <a:moveTo>
                    <a:pt x="6291" y="7564"/>
                  </a:moveTo>
                  <a:lnTo>
                    <a:pt x="6218" y="7637"/>
                  </a:lnTo>
                  <a:lnTo>
                    <a:pt x="6291" y="7564"/>
                  </a:lnTo>
                  <a:close/>
                  <a:moveTo>
                    <a:pt x="6218" y="7637"/>
                  </a:moveTo>
                  <a:lnTo>
                    <a:pt x="6109" y="7746"/>
                  </a:lnTo>
                  <a:lnTo>
                    <a:pt x="6218" y="7637"/>
                  </a:lnTo>
                  <a:close/>
                  <a:moveTo>
                    <a:pt x="6109" y="7746"/>
                  </a:moveTo>
                  <a:lnTo>
                    <a:pt x="6037" y="7818"/>
                  </a:lnTo>
                  <a:lnTo>
                    <a:pt x="6109" y="7746"/>
                  </a:lnTo>
                  <a:close/>
                  <a:moveTo>
                    <a:pt x="6037" y="7818"/>
                  </a:moveTo>
                  <a:lnTo>
                    <a:pt x="5927" y="7928"/>
                  </a:lnTo>
                  <a:lnTo>
                    <a:pt x="6037" y="7818"/>
                  </a:lnTo>
                  <a:close/>
                  <a:moveTo>
                    <a:pt x="5927" y="7928"/>
                  </a:moveTo>
                  <a:lnTo>
                    <a:pt x="5673" y="8182"/>
                  </a:lnTo>
                  <a:lnTo>
                    <a:pt x="5927" y="7928"/>
                  </a:lnTo>
                  <a:close/>
                  <a:moveTo>
                    <a:pt x="5673" y="8182"/>
                  </a:moveTo>
                  <a:lnTo>
                    <a:pt x="3419" y="10436"/>
                  </a:lnTo>
                  <a:lnTo>
                    <a:pt x="5673" y="8182"/>
                  </a:lnTo>
                  <a:close/>
                  <a:moveTo>
                    <a:pt x="3419" y="10436"/>
                  </a:moveTo>
                  <a:lnTo>
                    <a:pt x="3419" y="10436"/>
                  </a:lnTo>
                  <a:lnTo>
                    <a:pt x="3419" y="10436"/>
                  </a:lnTo>
                  <a:close/>
                  <a:moveTo>
                    <a:pt x="7382" y="1"/>
                  </a:moveTo>
                  <a:lnTo>
                    <a:pt x="37" y="7382"/>
                  </a:lnTo>
                  <a:lnTo>
                    <a:pt x="1" y="7418"/>
                  </a:lnTo>
                  <a:lnTo>
                    <a:pt x="37" y="7455"/>
                  </a:lnTo>
                  <a:lnTo>
                    <a:pt x="182" y="7309"/>
                  </a:lnTo>
                  <a:lnTo>
                    <a:pt x="328" y="7564"/>
                  </a:lnTo>
                  <a:lnTo>
                    <a:pt x="401" y="7709"/>
                  </a:lnTo>
                  <a:lnTo>
                    <a:pt x="182" y="7637"/>
                  </a:lnTo>
                  <a:lnTo>
                    <a:pt x="1" y="7564"/>
                  </a:lnTo>
                  <a:lnTo>
                    <a:pt x="1" y="7746"/>
                  </a:lnTo>
                  <a:lnTo>
                    <a:pt x="182" y="7928"/>
                  </a:lnTo>
                  <a:lnTo>
                    <a:pt x="473" y="8182"/>
                  </a:lnTo>
                  <a:lnTo>
                    <a:pt x="3237" y="10946"/>
                  </a:lnTo>
                  <a:lnTo>
                    <a:pt x="3237" y="10618"/>
                  </a:lnTo>
                  <a:lnTo>
                    <a:pt x="3419" y="10436"/>
                  </a:lnTo>
                  <a:lnTo>
                    <a:pt x="546" y="7564"/>
                  </a:lnTo>
                  <a:lnTo>
                    <a:pt x="4146" y="3964"/>
                  </a:lnTo>
                  <a:lnTo>
                    <a:pt x="7746" y="364"/>
                  </a:lnTo>
                  <a:lnTo>
                    <a:pt x="7564" y="183"/>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9" name="Google Shape;18579;p29"/>
            <p:cNvSpPr/>
            <p:nvPr/>
          </p:nvSpPr>
          <p:spPr>
            <a:xfrm>
              <a:off x="2122825" y="1555300"/>
              <a:ext cx="925" cy="1850"/>
            </a:xfrm>
            <a:custGeom>
              <a:avLst/>
              <a:gdLst/>
              <a:ahLst/>
              <a:cxnLst/>
              <a:rect l="l" t="t" r="r" b="b"/>
              <a:pathLst>
                <a:path w="37" h="74" extrusionOk="0">
                  <a:moveTo>
                    <a:pt x="1" y="0"/>
                  </a:moveTo>
                  <a:lnTo>
                    <a:pt x="1" y="73"/>
                  </a:lnTo>
                  <a:lnTo>
                    <a:pt x="37" y="37"/>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0" name="Google Shape;18580;p29"/>
            <p:cNvSpPr/>
            <p:nvPr/>
          </p:nvSpPr>
          <p:spPr>
            <a:xfrm>
              <a:off x="2121000" y="1552575"/>
              <a:ext cx="11850" cy="10025"/>
            </a:xfrm>
            <a:custGeom>
              <a:avLst/>
              <a:gdLst/>
              <a:ahLst/>
              <a:cxnLst/>
              <a:rect l="l" t="t" r="r" b="b"/>
              <a:pathLst>
                <a:path w="474" h="401" extrusionOk="0">
                  <a:moveTo>
                    <a:pt x="255" y="0"/>
                  </a:moveTo>
                  <a:lnTo>
                    <a:pt x="110" y="146"/>
                  </a:lnTo>
                  <a:lnTo>
                    <a:pt x="74" y="182"/>
                  </a:lnTo>
                  <a:lnTo>
                    <a:pt x="1" y="255"/>
                  </a:lnTo>
                  <a:lnTo>
                    <a:pt x="74" y="255"/>
                  </a:lnTo>
                  <a:lnTo>
                    <a:pt x="255" y="328"/>
                  </a:lnTo>
                  <a:lnTo>
                    <a:pt x="474" y="400"/>
                  </a:lnTo>
                  <a:lnTo>
                    <a:pt x="401" y="255"/>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1" name="Google Shape;18581;p29"/>
            <p:cNvSpPr/>
            <p:nvPr/>
          </p:nvSpPr>
          <p:spPr>
            <a:xfrm>
              <a:off x="2491900" y="1441675"/>
              <a:ext cx="188175" cy="189100"/>
            </a:xfrm>
            <a:custGeom>
              <a:avLst/>
              <a:gdLst/>
              <a:ahLst/>
              <a:cxnLst/>
              <a:rect l="l" t="t" r="r" b="b"/>
              <a:pathLst>
                <a:path w="7527" h="7564" extrusionOk="0">
                  <a:moveTo>
                    <a:pt x="3745" y="0"/>
                  </a:moveTo>
                  <a:lnTo>
                    <a:pt x="0" y="3782"/>
                  </a:lnTo>
                  <a:lnTo>
                    <a:pt x="1418" y="5200"/>
                  </a:lnTo>
                  <a:lnTo>
                    <a:pt x="3745" y="7563"/>
                  </a:lnTo>
                  <a:lnTo>
                    <a:pt x="6182" y="5127"/>
                  </a:lnTo>
                  <a:lnTo>
                    <a:pt x="7527" y="3782"/>
                  </a:lnTo>
                  <a:lnTo>
                    <a:pt x="37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2" name="Google Shape;18582;p29"/>
            <p:cNvSpPr/>
            <p:nvPr/>
          </p:nvSpPr>
          <p:spPr>
            <a:xfrm>
              <a:off x="2500075" y="1648025"/>
              <a:ext cx="171825" cy="171825"/>
            </a:xfrm>
            <a:custGeom>
              <a:avLst/>
              <a:gdLst/>
              <a:ahLst/>
              <a:cxnLst/>
              <a:rect l="l" t="t" r="r" b="b"/>
              <a:pathLst>
                <a:path w="6873" h="6873" extrusionOk="0">
                  <a:moveTo>
                    <a:pt x="3418" y="0"/>
                  </a:moveTo>
                  <a:lnTo>
                    <a:pt x="1019" y="2400"/>
                  </a:lnTo>
                  <a:lnTo>
                    <a:pt x="0" y="3418"/>
                  </a:lnTo>
                  <a:lnTo>
                    <a:pt x="3418" y="6873"/>
                  </a:lnTo>
                  <a:lnTo>
                    <a:pt x="6873"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3" name="Google Shape;18583;p29"/>
            <p:cNvSpPr/>
            <p:nvPr/>
          </p:nvSpPr>
          <p:spPr>
            <a:xfrm>
              <a:off x="2397350" y="1545300"/>
              <a:ext cx="180025" cy="180025"/>
            </a:xfrm>
            <a:custGeom>
              <a:avLst/>
              <a:gdLst/>
              <a:ahLst/>
              <a:cxnLst/>
              <a:rect l="l" t="t" r="r" b="b"/>
              <a:pathLst>
                <a:path w="7201" h="7201" extrusionOk="0">
                  <a:moveTo>
                    <a:pt x="3419" y="1"/>
                  </a:moveTo>
                  <a:lnTo>
                    <a:pt x="1" y="3418"/>
                  </a:lnTo>
                  <a:lnTo>
                    <a:pt x="3782" y="7200"/>
                  </a:lnTo>
                  <a:lnTo>
                    <a:pt x="7200" y="3746"/>
                  </a:lnTo>
                  <a:lnTo>
                    <a:pt x="4800" y="1382"/>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4" name="Google Shape;18584;p29"/>
            <p:cNvSpPr/>
            <p:nvPr/>
          </p:nvSpPr>
          <p:spPr>
            <a:xfrm>
              <a:off x="2594625" y="1544400"/>
              <a:ext cx="180000" cy="180925"/>
            </a:xfrm>
            <a:custGeom>
              <a:avLst/>
              <a:gdLst/>
              <a:ahLst/>
              <a:cxnLst/>
              <a:rect l="l" t="t" r="r" b="b"/>
              <a:pathLst>
                <a:path w="7200" h="7237" extrusionOk="0">
                  <a:moveTo>
                    <a:pt x="3782" y="0"/>
                  </a:moveTo>
                  <a:lnTo>
                    <a:pt x="0" y="3782"/>
                  </a:lnTo>
                  <a:lnTo>
                    <a:pt x="2400" y="6182"/>
                  </a:lnTo>
                  <a:lnTo>
                    <a:pt x="3418" y="7236"/>
                  </a:lnTo>
                  <a:lnTo>
                    <a:pt x="7200" y="3454"/>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5" name="Google Shape;18585;p29"/>
            <p:cNvSpPr/>
            <p:nvPr/>
          </p:nvSpPr>
          <p:spPr>
            <a:xfrm>
              <a:off x="2203725" y="1450750"/>
              <a:ext cx="313650" cy="377275"/>
            </a:xfrm>
            <a:custGeom>
              <a:avLst/>
              <a:gdLst/>
              <a:ahLst/>
              <a:cxnLst/>
              <a:rect l="l" t="t" r="r" b="b"/>
              <a:pathLst>
                <a:path w="12546" h="15091" extrusionOk="0">
                  <a:moveTo>
                    <a:pt x="7746" y="328"/>
                  </a:moveTo>
                  <a:lnTo>
                    <a:pt x="7745" y="329"/>
                  </a:lnTo>
                  <a:lnTo>
                    <a:pt x="7745" y="329"/>
                  </a:lnTo>
                  <a:lnTo>
                    <a:pt x="8143" y="730"/>
                  </a:lnTo>
                  <a:lnTo>
                    <a:pt x="7746" y="328"/>
                  </a:lnTo>
                  <a:close/>
                  <a:moveTo>
                    <a:pt x="8143" y="730"/>
                  </a:moveTo>
                  <a:lnTo>
                    <a:pt x="11164" y="3783"/>
                  </a:lnTo>
                  <a:lnTo>
                    <a:pt x="12545" y="5164"/>
                  </a:lnTo>
                  <a:lnTo>
                    <a:pt x="8143" y="730"/>
                  </a:lnTo>
                  <a:close/>
                  <a:moveTo>
                    <a:pt x="7382" y="1"/>
                  </a:moveTo>
                  <a:lnTo>
                    <a:pt x="1" y="7382"/>
                  </a:lnTo>
                  <a:lnTo>
                    <a:pt x="1" y="7710"/>
                  </a:lnTo>
                  <a:lnTo>
                    <a:pt x="7382" y="15091"/>
                  </a:lnTo>
                  <a:lnTo>
                    <a:pt x="7746" y="14764"/>
                  </a:lnTo>
                  <a:lnTo>
                    <a:pt x="510" y="7528"/>
                  </a:lnTo>
                  <a:lnTo>
                    <a:pt x="7745" y="329"/>
                  </a:lnTo>
                  <a:lnTo>
                    <a:pt x="7745" y="329"/>
                  </a:lnTo>
                  <a:lnTo>
                    <a:pt x="7564" y="146"/>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6" name="Google Shape;18586;p29"/>
            <p:cNvSpPr/>
            <p:nvPr/>
          </p:nvSpPr>
          <p:spPr>
            <a:xfrm>
              <a:off x="2525525" y="1648025"/>
              <a:ext cx="60025" cy="60025"/>
            </a:xfrm>
            <a:custGeom>
              <a:avLst/>
              <a:gdLst/>
              <a:ahLst/>
              <a:cxnLst/>
              <a:rect l="l" t="t" r="r" b="b"/>
              <a:pathLst>
                <a:path w="2401" h="2401" extrusionOk="0">
                  <a:moveTo>
                    <a:pt x="2400" y="0"/>
                  </a:moveTo>
                  <a:lnTo>
                    <a:pt x="1"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7" name="Google Shape;18587;p29"/>
            <p:cNvSpPr/>
            <p:nvPr/>
          </p:nvSpPr>
          <p:spPr>
            <a:xfrm>
              <a:off x="2527350" y="1571650"/>
              <a:ext cx="58200" cy="59125"/>
            </a:xfrm>
            <a:custGeom>
              <a:avLst/>
              <a:gdLst/>
              <a:ahLst/>
              <a:cxnLst/>
              <a:rect l="l" t="t" r="r" b="b"/>
              <a:pathLst>
                <a:path w="2328" h="2365" extrusionOk="0">
                  <a:moveTo>
                    <a:pt x="0" y="1"/>
                  </a:moveTo>
                  <a:lnTo>
                    <a:pt x="2327" y="2364"/>
                  </a:lnTo>
                  <a:lnTo>
                    <a:pt x="2327"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8" name="Google Shape;18588;p29"/>
            <p:cNvSpPr/>
            <p:nvPr/>
          </p:nvSpPr>
          <p:spPr>
            <a:xfrm>
              <a:off x="3188200" y="1032600"/>
              <a:ext cx="607275" cy="696350"/>
            </a:xfrm>
            <a:custGeom>
              <a:avLst/>
              <a:gdLst/>
              <a:ahLst/>
              <a:cxnLst/>
              <a:rect l="l" t="t" r="r" b="b"/>
              <a:pathLst>
                <a:path w="24291" h="27854" extrusionOk="0">
                  <a:moveTo>
                    <a:pt x="183" y="1"/>
                  </a:moveTo>
                  <a:lnTo>
                    <a:pt x="183" y="328"/>
                  </a:lnTo>
                  <a:lnTo>
                    <a:pt x="1" y="510"/>
                  </a:lnTo>
                  <a:lnTo>
                    <a:pt x="23636" y="24108"/>
                  </a:lnTo>
                  <a:lnTo>
                    <a:pt x="23781" y="24254"/>
                  </a:lnTo>
                  <a:lnTo>
                    <a:pt x="23636" y="24436"/>
                  </a:lnTo>
                  <a:lnTo>
                    <a:pt x="20727" y="27308"/>
                  </a:lnTo>
                  <a:lnTo>
                    <a:pt x="13818" y="20399"/>
                  </a:lnTo>
                  <a:lnTo>
                    <a:pt x="17491" y="24108"/>
                  </a:lnTo>
                  <a:lnTo>
                    <a:pt x="20909" y="27490"/>
                  </a:lnTo>
                  <a:lnTo>
                    <a:pt x="20909" y="27853"/>
                  </a:lnTo>
                  <a:lnTo>
                    <a:pt x="23963" y="24799"/>
                  </a:lnTo>
                  <a:lnTo>
                    <a:pt x="24290" y="24436"/>
                  </a:lnTo>
                  <a:lnTo>
                    <a:pt x="24290" y="24108"/>
                  </a:lnTo>
                  <a:lnTo>
                    <a:pt x="20909" y="20690"/>
                  </a:lnTo>
                  <a:lnTo>
                    <a:pt x="1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9" name="Google Shape;18589;p29"/>
            <p:cNvSpPr/>
            <p:nvPr/>
          </p:nvSpPr>
          <p:spPr>
            <a:xfrm>
              <a:off x="3112750" y="1635300"/>
              <a:ext cx="598175" cy="610900"/>
            </a:xfrm>
            <a:custGeom>
              <a:avLst/>
              <a:gdLst/>
              <a:ahLst/>
              <a:cxnLst/>
              <a:rect l="l" t="t" r="r" b="b"/>
              <a:pathLst>
                <a:path w="23927" h="24436" extrusionOk="0">
                  <a:moveTo>
                    <a:pt x="20327" y="509"/>
                  </a:moveTo>
                  <a:lnTo>
                    <a:pt x="1" y="20872"/>
                  </a:lnTo>
                  <a:lnTo>
                    <a:pt x="20327" y="509"/>
                  </a:lnTo>
                  <a:lnTo>
                    <a:pt x="20327" y="509"/>
                  </a:lnTo>
                  <a:lnTo>
                    <a:pt x="20327" y="509"/>
                  </a:lnTo>
                  <a:close/>
                  <a:moveTo>
                    <a:pt x="20509" y="0"/>
                  </a:moveTo>
                  <a:lnTo>
                    <a:pt x="20509" y="328"/>
                  </a:lnTo>
                  <a:lnTo>
                    <a:pt x="20327" y="509"/>
                  </a:lnTo>
                  <a:lnTo>
                    <a:pt x="20327" y="509"/>
                  </a:lnTo>
                  <a:lnTo>
                    <a:pt x="23381" y="3564"/>
                  </a:lnTo>
                  <a:lnTo>
                    <a:pt x="3019" y="23926"/>
                  </a:lnTo>
                  <a:lnTo>
                    <a:pt x="3201" y="24108"/>
                  </a:lnTo>
                  <a:lnTo>
                    <a:pt x="3201" y="24435"/>
                  </a:lnTo>
                  <a:lnTo>
                    <a:pt x="23927" y="3745"/>
                  </a:lnTo>
                  <a:lnTo>
                    <a:pt x="23927" y="3382"/>
                  </a:lnTo>
                  <a:lnTo>
                    <a:pt x="205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0" name="Google Shape;18590;p29"/>
            <p:cNvSpPr/>
            <p:nvPr/>
          </p:nvSpPr>
          <p:spPr>
            <a:xfrm>
              <a:off x="3020050" y="1542575"/>
              <a:ext cx="605425" cy="614525"/>
            </a:xfrm>
            <a:custGeom>
              <a:avLst/>
              <a:gdLst/>
              <a:ahLst/>
              <a:cxnLst/>
              <a:rect l="l" t="t" r="r" b="b"/>
              <a:pathLst>
                <a:path w="24217" h="24581" extrusionOk="0">
                  <a:moveTo>
                    <a:pt x="20544" y="0"/>
                  </a:moveTo>
                  <a:lnTo>
                    <a:pt x="20544" y="364"/>
                  </a:lnTo>
                  <a:lnTo>
                    <a:pt x="16835" y="4037"/>
                  </a:lnTo>
                  <a:lnTo>
                    <a:pt x="13781" y="7091"/>
                  </a:lnTo>
                  <a:lnTo>
                    <a:pt x="0" y="20872"/>
                  </a:lnTo>
                  <a:lnTo>
                    <a:pt x="20362" y="546"/>
                  </a:lnTo>
                  <a:lnTo>
                    <a:pt x="23708" y="3855"/>
                  </a:lnTo>
                  <a:lnTo>
                    <a:pt x="3345" y="24217"/>
                  </a:lnTo>
                  <a:lnTo>
                    <a:pt x="3527" y="24399"/>
                  </a:lnTo>
                  <a:lnTo>
                    <a:pt x="3709" y="24581"/>
                  </a:lnTo>
                  <a:lnTo>
                    <a:pt x="24217" y="4037"/>
                  </a:lnTo>
                  <a:lnTo>
                    <a:pt x="24217" y="3709"/>
                  </a:lnTo>
                  <a:lnTo>
                    <a:pt x="2054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1" name="Google Shape;18591;p29"/>
            <p:cNvSpPr/>
            <p:nvPr/>
          </p:nvSpPr>
          <p:spPr>
            <a:xfrm>
              <a:off x="3020050" y="1121700"/>
              <a:ext cx="513625" cy="521800"/>
            </a:xfrm>
            <a:custGeom>
              <a:avLst/>
              <a:gdLst/>
              <a:ahLst/>
              <a:cxnLst/>
              <a:rect l="l" t="t" r="r" b="b"/>
              <a:pathLst>
                <a:path w="20545" h="20872" extrusionOk="0">
                  <a:moveTo>
                    <a:pt x="0" y="3673"/>
                  </a:moveTo>
                  <a:lnTo>
                    <a:pt x="16654" y="20362"/>
                  </a:lnTo>
                  <a:lnTo>
                    <a:pt x="16654" y="20362"/>
                  </a:lnTo>
                  <a:lnTo>
                    <a:pt x="0" y="3673"/>
                  </a:lnTo>
                  <a:close/>
                  <a:moveTo>
                    <a:pt x="3709" y="0"/>
                  </a:moveTo>
                  <a:lnTo>
                    <a:pt x="3527" y="182"/>
                  </a:lnTo>
                  <a:lnTo>
                    <a:pt x="3345" y="364"/>
                  </a:lnTo>
                  <a:lnTo>
                    <a:pt x="19999" y="17017"/>
                  </a:lnTo>
                  <a:lnTo>
                    <a:pt x="16654" y="20362"/>
                  </a:lnTo>
                  <a:lnTo>
                    <a:pt x="16835" y="20544"/>
                  </a:lnTo>
                  <a:lnTo>
                    <a:pt x="16835" y="20872"/>
                  </a:lnTo>
                  <a:lnTo>
                    <a:pt x="20544" y="17199"/>
                  </a:lnTo>
                  <a:lnTo>
                    <a:pt x="20544" y="16835"/>
                  </a:lnTo>
                  <a:lnTo>
                    <a:pt x="3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2" name="Google Shape;18592;p29"/>
            <p:cNvSpPr/>
            <p:nvPr/>
          </p:nvSpPr>
          <p:spPr>
            <a:xfrm>
              <a:off x="3010950" y="1213500"/>
              <a:ext cx="430000" cy="506350"/>
            </a:xfrm>
            <a:custGeom>
              <a:avLst/>
              <a:gdLst/>
              <a:ahLst/>
              <a:cxnLst/>
              <a:rect l="l" t="t" r="r" b="b"/>
              <a:pathLst>
                <a:path w="17200" h="20254" extrusionOk="0">
                  <a:moveTo>
                    <a:pt x="364" y="1"/>
                  </a:moveTo>
                  <a:lnTo>
                    <a:pt x="182" y="182"/>
                  </a:lnTo>
                  <a:lnTo>
                    <a:pt x="0" y="364"/>
                  </a:lnTo>
                  <a:lnTo>
                    <a:pt x="16690" y="17018"/>
                  </a:lnTo>
                  <a:lnTo>
                    <a:pt x="13963" y="19745"/>
                  </a:lnTo>
                  <a:lnTo>
                    <a:pt x="14145" y="19927"/>
                  </a:lnTo>
                  <a:lnTo>
                    <a:pt x="14145" y="20254"/>
                  </a:lnTo>
                  <a:lnTo>
                    <a:pt x="17199" y="17200"/>
                  </a:lnTo>
                  <a:lnTo>
                    <a:pt x="17199" y="16872"/>
                  </a:lnTo>
                  <a:lnTo>
                    <a:pt x="3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3" name="Google Shape;18593;p29"/>
            <p:cNvSpPr/>
            <p:nvPr/>
          </p:nvSpPr>
          <p:spPr>
            <a:xfrm>
              <a:off x="3010950" y="1635300"/>
              <a:ext cx="353625" cy="429075"/>
            </a:xfrm>
            <a:custGeom>
              <a:avLst/>
              <a:gdLst/>
              <a:ahLst/>
              <a:cxnLst/>
              <a:rect l="l" t="t" r="r" b="b"/>
              <a:pathLst>
                <a:path w="14145" h="17163" extrusionOk="0">
                  <a:moveTo>
                    <a:pt x="11091" y="0"/>
                  </a:moveTo>
                  <a:lnTo>
                    <a:pt x="11091" y="328"/>
                  </a:lnTo>
                  <a:lnTo>
                    <a:pt x="10909" y="509"/>
                  </a:lnTo>
                  <a:lnTo>
                    <a:pt x="13636" y="3236"/>
                  </a:lnTo>
                  <a:lnTo>
                    <a:pt x="0" y="16836"/>
                  </a:lnTo>
                  <a:lnTo>
                    <a:pt x="182" y="17017"/>
                  </a:lnTo>
                  <a:lnTo>
                    <a:pt x="364" y="17163"/>
                  </a:lnTo>
                  <a:lnTo>
                    <a:pt x="14145" y="3382"/>
                  </a:lnTo>
                  <a:lnTo>
                    <a:pt x="14145" y="3055"/>
                  </a:lnTo>
                  <a:lnTo>
                    <a:pt x="11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4" name="Google Shape;18594;p29"/>
            <p:cNvSpPr/>
            <p:nvPr/>
          </p:nvSpPr>
          <p:spPr>
            <a:xfrm>
              <a:off x="2945500" y="1719825"/>
              <a:ext cx="90025" cy="90025"/>
            </a:xfrm>
            <a:custGeom>
              <a:avLst/>
              <a:gdLst/>
              <a:ahLst/>
              <a:cxnLst/>
              <a:rect l="l" t="t" r="r" b="b"/>
              <a:pathLst>
                <a:path w="3601" h="3601" extrusionOk="0">
                  <a:moveTo>
                    <a:pt x="3600" y="1"/>
                  </a:moveTo>
                  <a:lnTo>
                    <a:pt x="3600" y="1"/>
                  </a:lnTo>
                  <a:lnTo>
                    <a:pt x="0" y="36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5" name="Google Shape;18595;p29"/>
            <p:cNvSpPr/>
            <p:nvPr/>
          </p:nvSpPr>
          <p:spPr>
            <a:xfrm>
              <a:off x="2934600" y="1555300"/>
              <a:ext cx="353625" cy="432725"/>
            </a:xfrm>
            <a:custGeom>
              <a:avLst/>
              <a:gdLst/>
              <a:ahLst/>
              <a:cxnLst/>
              <a:rect l="l" t="t" r="r" b="b"/>
              <a:pathLst>
                <a:path w="14145" h="17309" extrusionOk="0">
                  <a:moveTo>
                    <a:pt x="10945" y="0"/>
                  </a:moveTo>
                  <a:lnTo>
                    <a:pt x="10945" y="364"/>
                  </a:lnTo>
                  <a:lnTo>
                    <a:pt x="7781" y="3528"/>
                  </a:lnTo>
                  <a:lnTo>
                    <a:pt x="4545" y="6764"/>
                  </a:lnTo>
                  <a:lnTo>
                    <a:pt x="10799" y="546"/>
                  </a:lnTo>
                  <a:lnTo>
                    <a:pt x="13599" y="3346"/>
                  </a:lnTo>
                  <a:lnTo>
                    <a:pt x="0" y="16981"/>
                  </a:lnTo>
                  <a:lnTo>
                    <a:pt x="182" y="17127"/>
                  </a:lnTo>
                  <a:lnTo>
                    <a:pt x="364" y="17308"/>
                  </a:lnTo>
                  <a:lnTo>
                    <a:pt x="14145" y="3528"/>
                  </a:lnTo>
                  <a:lnTo>
                    <a:pt x="14145" y="3200"/>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6" name="Google Shape;18596;p29"/>
            <p:cNvSpPr/>
            <p:nvPr/>
          </p:nvSpPr>
          <p:spPr>
            <a:xfrm>
              <a:off x="2863675" y="1290775"/>
              <a:ext cx="344550" cy="352725"/>
            </a:xfrm>
            <a:custGeom>
              <a:avLst/>
              <a:gdLst/>
              <a:ahLst/>
              <a:cxnLst/>
              <a:rect l="l" t="t" r="r" b="b"/>
              <a:pathLst>
                <a:path w="13782" h="14109" extrusionOk="0">
                  <a:moveTo>
                    <a:pt x="1" y="3164"/>
                  </a:moveTo>
                  <a:lnTo>
                    <a:pt x="7419" y="10581"/>
                  </a:lnTo>
                  <a:lnTo>
                    <a:pt x="1" y="3164"/>
                  </a:lnTo>
                  <a:close/>
                  <a:moveTo>
                    <a:pt x="7419" y="10581"/>
                  </a:moveTo>
                  <a:lnTo>
                    <a:pt x="7600" y="10763"/>
                  </a:lnTo>
                  <a:lnTo>
                    <a:pt x="7419" y="10581"/>
                  </a:lnTo>
                  <a:close/>
                  <a:moveTo>
                    <a:pt x="3201" y="0"/>
                  </a:moveTo>
                  <a:lnTo>
                    <a:pt x="3019" y="146"/>
                  </a:lnTo>
                  <a:lnTo>
                    <a:pt x="2837" y="328"/>
                  </a:lnTo>
                  <a:lnTo>
                    <a:pt x="13273" y="10763"/>
                  </a:lnTo>
                  <a:lnTo>
                    <a:pt x="10437" y="13599"/>
                  </a:lnTo>
                  <a:lnTo>
                    <a:pt x="7600" y="10763"/>
                  </a:lnTo>
                  <a:lnTo>
                    <a:pt x="10618" y="13781"/>
                  </a:lnTo>
                  <a:lnTo>
                    <a:pt x="10618" y="14109"/>
                  </a:lnTo>
                  <a:lnTo>
                    <a:pt x="13782" y="10945"/>
                  </a:lnTo>
                  <a:lnTo>
                    <a:pt x="13782" y="10581"/>
                  </a:lnTo>
                  <a:lnTo>
                    <a:pt x="32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7" name="Google Shape;18597;p29"/>
            <p:cNvSpPr/>
            <p:nvPr/>
          </p:nvSpPr>
          <p:spPr>
            <a:xfrm>
              <a:off x="2783700" y="1450750"/>
              <a:ext cx="253625" cy="252750"/>
            </a:xfrm>
            <a:custGeom>
              <a:avLst/>
              <a:gdLst/>
              <a:ahLst/>
              <a:cxnLst/>
              <a:rect l="l" t="t" r="r" b="b"/>
              <a:pathLst>
                <a:path w="10145" h="10110" extrusionOk="0">
                  <a:moveTo>
                    <a:pt x="0" y="1"/>
                  </a:moveTo>
                  <a:lnTo>
                    <a:pt x="7382" y="7382"/>
                  </a:lnTo>
                  <a:lnTo>
                    <a:pt x="10145" y="10109"/>
                  </a:lnTo>
                  <a:lnTo>
                    <a:pt x="10145" y="10109"/>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8" name="Google Shape;18598;p29"/>
            <p:cNvSpPr/>
            <p:nvPr/>
          </p:nvSpPr>
          <p:spPr>
            <a:xfrm>
              <a:off x="2855500" y="1369850"/>
              <a:ext cx="273650" cy="354250"/>
            </a:xfrm>
            <a:custGeom>
              <a:avLst/>
              <a:gdLst/>
              <a:ahLst/>
              <a:cxnLst/>
              <a:rect l="l" t="t" r="r" b="b"/>
              <a:pathLst>
                <a:path w="10946" h="14170" extrusionOk="0">
                  <a:moveTo>
                    <a:pt x="328" y="1"/>
                  </a:moveTo>
                  <a:lnTo>
                    <a:pt x="183" y="183"/>
                  </a:lnTo>
                  <a:lnTo>
                    <a:pt x="1" y="364"/>
                  </a:lnTo>
                  <a:lnTo>
                    <a:pt x="10436" y="10764"/>
                  </a:lnTo>
                  <a:lnTo>
                    <a:pt x="7564" y="13636"/>
                  </a:lnTo>
                  <a:lnTo>
                    <a:pt x="7709" y="13818"/>
                  </a:lnTo>
                  <a:lnTo>
                    <a:pt x="7746" y="13964"/>
                  </a:lnTo>
                  <a:lnTo>
                    <a:pt x="7782" y="14000"/>
                  </a:lnTo>
                  <a:lnTo>
                    <a:pt x="7746" y="14036"/>
                  </a:lnTo>
                  <a:lnTo>
                    <a:pt x="7746" y="14145"/>
                  </a:lnTo>
                  <a:lnTo>
                    <a:pt x="7721" y="14169"/>
                  </a:lnTo>
                  <a:lnTo>
                    <a:pt x="10945" y="10946"/>
                  </a:lnTo>
                  <a:lnTo>
                    <a:pt x="10945"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9" name="Google Shape;18599;p29"/>
            <p:cNvSpPr/>
            <p:nvPr/>
          </p:nvSpPr>
          <p:spPr>
            <a:xfrm>
              <a:off x="2855500" y="1635300"/>
              <a:ext cx="193650" cy="273650"/>
            </a:xfrm>
            <a:custGeom>
              <a:avLst/>
              <a:gdLst/>
              <a:ahLst/>
              <a:cxnLst/>
              <a:rect l="l" t="t" r="r" b="b"/>
              <a:pathLst>
                <a:path w="7746" h="10946" extrusionOk="0">
                  <a:moveTo>
                    <a:pt x="4510" y="0"/>
                  </a:moveTo>
                  <a:lnTo>
                    <a:pt x="4510" y="328"/>
                  </a:lnTo>
                  <a:lnTo>
                    <a:pt x="4328" y="509"/>
                  </a:lnTo>
                  <a:lnTo>
                    <a:pt x="7200" y="3382"/>
                  </a:lnTo>
                  <a:lnTo>
                    <a:pt x="3600" y="6982"/>
                  </a:lnTo>
                  <a:lnTo>
                    <a:pt x="1" y="10581"/>
                  </a:lnTo>
                  <a:lnTo>
                    <a:pt x="183" y="10763"/>
                  </a:lnTo>
                  <a:lnTo>
                    <a:pt x="328" y="10945"/>
                  </a:lnTo>
                  <a:lnTo>
                    <a:pt x="7709" y="3564"/>
                  </a:lnTo>
                  <a:lnTo>
                    <a:pt x="7746" y="3527"/>
                  </a:lnTo>
                  <a:lnTo>
                    <a:pt x="7709" y="3491"/>
                  </a:lnTo>
                  <a:lnTo>
                    <a:pt x="7564" y="3636"/>
                  </a:lnTo>
                  <a:lnTo>
                    <a:pt x="7418" y="3382"/>
                  </a:lnTo>
                  <a:lnTo>
                    <a:pt x="7346" y="3236"/>
                  </a:lnTo>
                  <a:lnTo>
                    <a:pt x="7346" y="3236"/>
                  </a:lnTo>
                  <a:lnTo>
                    <a:pt x="7564" y="3309"/>
                  </a:lnTo>
                  <a:lnTo>
                    <a:pt x="7746" y="3346"/>
                  </a:lnTo>
                  <a:lnTo>
                    <a:pt x="7746" y="3346"/>
                  </a:lnTo>
                  <a:lnTo>
                    <a:pt x="7709" y="3200"/>
                  </a:lnTo>
                  <a:lnTo>
                    <a:pt x="7564" y="3018"/>
                  </a:lnTo>
                  <a:lnTo>
                    <a:pt x="7273" y="2727"/>
                  </a:lnTo>
                  <a:lnTo>
                    <a:pt x="451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0" name="Google Shape;18600;p29"/>
            <p:cNvSpPr/>
            <p:nvPr/>
          </p:nvSpPr>
          <p:spPr>
            <a:xfrm>
              <a:off x="2585525" y="1648025"/>
              <a:ext cx="180925" cy="180000"/>
            </a:xfrm>
            <a:custGeom>
              <a:avLst/>
              <a:gdLst/>
              <a:ahLst/>
              <a:cxnLst/>
              <a:rect l="l" t="t" r="r" b="b"/>
              <a:pathLst>
                <a:path w="7237" h="7200" extrusionOk="0">
                  <a:moveTo>
                    <a:pt x="0" y="0"/>
                  </a:moveTo>
                  <a:lnTo>
                    <a:pt x="2364" y="2364"/>
                  </a:lnTo>
                  <a:lnTo>
                    <a:pt x="7236" y="7200"/>
                  </a:lnTo>
                  <a:lnTo>
                    <a:pt x="7236" y="7200"/>
                  </a:lnTo>
                  <a:lnTo>
                    <a:pt x="3455" y="3418"/>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1" name="Google Shape;18601;p29"/>
            <p:cNvSpPr/>
            <p:nvPr/>
          </p:nvSpPr>
          <p:spPr>
            <a:xfrm>
              <a:off x="3048225" y="1720750"/>
              <a:ext cx="925" cy="2750"/>
            </a:xfrm>
            <a:custGeom>
              <a:avLst/>
              <a:gdLst/>
              <a:ahLst/>
              <a:cxnLst/>
              <a:rect l="l" t="t" r="r" b="b"/>
              <a:pathLst>
                <a:path w="37" h="110" extrusionOk="0">
                  <a:moveTo>
                    <a:pt x="37" y="0"/>
                  </a:moveTo>
                  <a:lnTo>
                    <a:pt x="0" y="73"/>
                  </a:lnTo>
                  <a:lnTo>
                    <a:pt x="37" y="109"/>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2" name="Google Shape;18602;p29"/>
            <p:cNvSpPr/>
            <p:nvPr/>
          </p:nvSpPr>
          <p:spPr>
            <a:xfrm>
              <a:off x="3039125" y="1716200"/>
              <a:ext cx="10950" cy="10025"/>
            </a:xfrm>
            <a:custGeom>
              <a:avLst/>
              <a:gdLst/>
              <a:ahLst/>
              <a:cxnLst/>
              <a:rect l="l" t="t" r="r" b="b"/>
              <a:pathLst>
                <a:path w="438" h="401" extrusionOk="0">
                  <a:moveTo>
                    <a:pt x="1" y="0"/>
                  </a:moveTo>
                  <a:lnTo>
                    <a:pt x="73" y="146"/>
                  </a:lnTo>
                  <a:lnTo>
                    <a:pt x="219" y="400"/>
                  </a:lnTo>
                  <a:lnTo>
                    <a:pt x="364" y="255"/>
                  </a:lnTo>
                  <a:lnTo>
                    <a:pt x="401" y="182"/>
                  </a:lnTo>
                  <a:lnTo>
                    <a:pt x="437" y="146"/>
                  </a:lnTo>
                  <a:lnTo>
                    <a:pt x="401" y="110"/>
                  </a:lnTo>
                  <a:lnTo>
                    <a:pt x="219" y="73"/>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3" name="Google Shape;18603;p29"/>
            <p:cNvSpPr/>
            <p:nvPr/>
          </p:nvSpPr>
          <p:spPr>
            <a:xfrm>
              <a:off x="2585525" y="1569850"/>
              <a:ext cx="60925" cy="60925"/>
            </a:xfrm>
            <a:custGeom>
              <a:avLst/>
              <a:gdLst/>
              <a:ahLst/>
              <a:cxnLst/>
              <a:rect l="l" t="t" r="r" b="b"/>
              <a:pathLst>
                <a:path w="2437" h="2437" extrusionOk="0">
                  <a:moveTo>
                    <a:pt x="0" y="2436"/>
                  </a:moveTo>
                  <a:lnTo>
                    <a:pt x="0" y="2436"/>
                  </a:lnTo>
                  <a:lnTo>
                    <a:pt x="0" y="2436"/>
                  </a:lnTo>
                  <a:lnTo>
                    <a:pt x="24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4" name="Google Shape;18604;p29"/>
            <p:cNvSpPr/>
            <p:nvPr/>
          </p:nvSpPr>
          <p:spPr>
            <a:xfrm>
              <a:off x="2654600" y="1450750"/>
              <a:ext cx="313650" cy="377275"/>
            </a:xfrm>
            <a:custGeom>
              <a:avLst/>
              <a:gdLst/>
              <a:ahLst/>
              <a:cxnLst/>
              <a:rect l="l" t="t" r="r" b="b"/>
              <a:pathLst>
                <a:path w="12546" h="15091" extrusionOk="0">
                  <a:moveTo>
                    <a:pt x="1" y="9928"/>
                  </a:moveTo>
                  <a:lnTo>
                    <a:pt x="1019" y="10982"/>
                  </a:lnTo>
                  <a:lnTo>
                    <a:pt x="4801" y="14764"/>
                  </a:lnTo>
                  <a:lnTo>
                    <a:pt x="4819" y="14745"/>
                  </a:lnTo>
                  <a:lnTo>
                    <a:pt x="4819" y="14745"/>
                  </a:lnTo>
                  <a:lnTo>
                    <a:pt x="1" y="9928"/>
                  </a:lnTo>
                  <a:close/>
                  <a:moveTo>
                    <a:pt x="5164" y="1"/>
                  </a:moveTo>
                  <a:lnTo>
                    <a:pt x="4801" y="328"/>
                  </a:lnTo>
                  <a:lnTo>
                    <a:pt x="12000" y="7528"/>
                  </a:lnTo>
                  <a:lnTo>
                    <a:pt x="4819" y="14745"/>
                  </a:lnTo>
                  <a:lnTo>
                    <a:pt x="4819" y="14745"/>
                  </a:lnTo>
                  <a:lnTo>
                    <a:pt x="4982" y="14909"/>
                  </a:lnTo>
                  <a:lnTo>
                    <a:pt x="5164" y="15091"/>
                  </a:lnTo>
                  <a:lnTo>
                    <a:pt x="12546" y="7710"/>
                  </a:lnTo>
                  <a:lnTo>
                    <a:pt x="12546" y="7382"/>
                  </a:lnTo>
                  <a:lnTo>
                    <a:pt x="5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5" name="Google Shape;18605;p29"/>
            <p:cNvSpPr/>
            <p:nvPr/>
          </p:nvSpPr>
          <p:spPr>
            <a:xfrm>
              <a:off x="2585525" y="1648025"/>
              <a:ext cx="59100" cy="59100"/>
            </a:xfrm>
            <a:custGeom>
              <a:avLst/>
              <a:gdLst/>
              <a:ahLst/>
              <a:cxnLst/>
              <a:rect l="l" t="t" r="r" b="b"/>
              <a:pathLst>
                <a:path w="2364" h="2364" extrusionOk="0">
                  <a:moveTo>
                    <a:pt x="2364" y="2364"/>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6" name="Google Shape;18606;p29"/>
            <p:cNvSpPr/>
            <p:nvPr/>
          </p:nvSpPr>
          <p:spPr>
            <a:xfrm>
              <a:off x="1982825" y="433550"/>
              <a:ext cx="692725" cy="692700"/>
            </a:xfrm>
            <a:custGeom>
              <a:avLst/>
              <a:gdLst/>
              <a:ahLst/>
              <a:cxnLst/>
              <a:rect l="l" t="t" r="r" b="b"/>
              <a:pathLst>
                <a:path w="27709" h="27708" extrusionOk="0">
                  <a:moveTo>
                    <a:pt x="24472" y="1"/>
                  </a:moveTo>
                  <a:lnTo>
                    <a:pt x="24110" y="366"/>
                  </a:lnTo>
                  <a:lnTo>
                    <a:pt x="27163" y="3419"/>
                  </a:lnTo>
                  <a:lnTo>
                    <a:pt x="21187" y="9403"/>
                  </a:lnTo>
                  <a:lnTo>
                    <a:pt x="21187" y="9403"/>
                  </a:lnTo>
                  <a:lnTo>
                    <a:pt x="23963" y="6655"/>
                  </a:lnTo>
                  <a:lnTo>
                    <a:pt x="27345" y="3237"/>
                  </a:lnTo>
                  <a:lnTo>
                    <a:pt x="27708" y="3237"/>
                  </a:lnTo>
                  <a:lnTo>
                    <a:pt x="24472" y="1"/>
                  </a:lnTo>
                  <a:close/>
                  <a:moveTo>
                    <a:pt x="24108" y="364"/>
                  </a:moveTo>
                  <a:lnTo>
                    <a:pt x="11431" y="13061"/>
                  </a:lnTo>
                  <a:lnTo>
                    <a:pt x="21090" y="3419"/>
                  </a:lnTo>
                  <a:lnTo>
                    <a:pt x="24110" y="366"/>
                  </a:lnTo>
                  <a:lnTo>
                    <a:pt x="24108" y="364"/>
                  </a:lnTo>
                  <a:close/>
                  <a:moveTo>
                    <a:pt x="21187" y="9403"/>
                  </a:moveTo>
                  <a:lnTo>
                    <a:pt x="20254" y="10327"/>
                  </a:lnTo>
                  <a:lnTo>
                    <a:pt x="3401" y="27181"/>
                  </a:lnTo>
                  <a:lnTo>
                    <a:pt x="3401" y="27181"/>
                  </a:lnTo>
                  <a:lnTo>
                    <a:pt x="3419" y="27199"/>
                  </a:lnTo>
                  <a:lnTo>
                    <a:pt x="21187" y="9403"/>
                  </a:lnTo>
                  <a:close/>
                  <a:moveTo>
                    <a:pt x="11431" y="13061"/>
                  </a:moveTo>
                  <a:lnTo>
                    <a:pt x="365" y="24108"/>
                  </a:lnTo>
                  <a:lnTo>
                    <a:pt x="1" y="24472"/>
                  </a:lnTo>
                  <a:lnTo>
                    <a:pt x="3055" y="27526"/>
                  </a:lnTo>
                  <a:lnTo>
                    <a:pt x="3237" y="27708"/>
                  </a:lnTo>
                  <a:lnTo>
                    <a:pt x="3237" y="27344"/>
                  </a:lnTo>
                  <a:lnTo>
                    <a:pt x="3401" y="27181"/>
                  </a:lnTo>
                  <a:lnTo>
                    <a:pt x="3401" y="27181"/>
                  </a:lnTo>
                  <a:lnTo>
                    <a:pt x="365" y="24145"/>
                  </a:lnTo>
                  <a:lnTo>
                    <a:pt x="11431" y="1306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7" name="Google Shape;18607;p29"/>
            <p:cNvSpPr/>
            <p:nvPr/>
          </p:nvSpPr>
          <p:spPr>
            <a:xfrm>
              <a:off x="2581875" y="514450"/>
              <a:ext cx="610900" cy="611800"/>
            </a:xfrm>
            <a:custGeom>
              <a:avLst/>
              <a:gdLst/>
              <a:ahLst/>
              <a:cxnLst/>
              <a:rect l="l" t="t" r="r" b="b"/>
              <a:pathLst>
                <a:path w="24436" h="24472" extrusionOk="0">
                  <a:moveTo>
                    <a:pt x="510" y="3564"/>
                  </a:moveTo>
                  <a:lnTo>
                    <a:pt x="510" y="3564"/>
                  </a:lnTo>
                  <a:lnTo>
                    <a:pt x="14597" y="17651"/>
                  </a:lnTo>
                  <a:lnTo>
                    <a:pt x="510" y="3564"/>
                  </a:lnTo>
                  <a:close/>
                  <a:moveTo>
                    <a:pt x="14597" y="17651"/>
                  </a:moveTo>
                  <a:lnTo>
                    <a:pt x="17309" y="20363"/>
                  </a:lnTo>
                  <a:lnTo>
                    <a:pt x="14597" y="17651"/>
                  </a:lnTo>
                  <a:close/>
                  <a:moveTo>
                    <a:pt x="17309" y="20363"/>
                  </a:moveTo>
                  <a:lnTo>
                    <a:pt x="17636" y="20690"/>
                  </a:lnTo>
                  <a:lnTo>
                    <a:pt x="17309" y="20363"/>
                  </a:lnTo>
                  <a:close/>
                  <a:moveTo>
                    <a:pt x="17636" y="20690"/>
                  </a:moveTo>
                  <a:lnTo>
                    <a:pt x="18182" y="21236"/>
                  </a:lnTo>
                  <a:lnTo>
                    <a:pt x="17636" y="20690"/>
                  </a:lnTo>
                  <a:close/>
                  <a:moveTo>
                    <a:pt x="3383" y="1"/>
                  </a:moveTo>
                  <a:lnTo>
                    <a:pt x="1" y="3419"/>
                  </a:lnTo>
                  <a:lnTo>
                    <a:pt x="365" y="3419"/>
                  </a:lnTo>
                  <a:lnTo>
                    <a:pt x="510" y="3564"/>
                  </a:lnTo>
                  <a:lnTo>
                    <a:pt x="3564" y="510"/>
                  </a:lnTo>
                  <a:lnTo>
                    <a:pt x="23927" y="20872"/>
                  </a:lnTo>
                  <a:lnTo>
                    <a:pt x="20872" y="23927"/>
                  </a:lnTo>
                  <a:lnTo>
                    <a:pt x="18182" y="21236"/>
                  </a:lnTo>
                  <a:lnTo>
                    <a:pt x="21054" y="24108"/>
                  </a:lnTo>
                  <a:lnTo>
                    <a:pt x="21054" y="24472"/>
                  </a:lnTo>
                  <a:lnTo>
                    <a:pt x="21236" y="24290"/>
                  </a:lnTo>
                  <a:lnTo>
                    <a:pt x="24254" y="21236"/>
                  </a:lnTo>
                  <a:lnTo>
                    <a:pt x="24436" y="21054"/>
                  </a:lnTo>
                  <a:lnTo>
                    <a:pt x="24436"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8" name="Google Shape;18608;p29"/>
            <p:cNvSpPr/>
            <p:nvPr/>
          </p:nvSpPr>
          <p:spPr>
            <a:xfrm>
              <a:off x="2490075" y="599900"/>
              <a:ext cx="618175" cy="618175"/>
            </a:xfrm>
            <a:custGeom>
              <a:avLst/>
              <a:gdLst/>
              <a:ahLst/>
              <a:cxnLst/>
              <a:rect l="l" t="t" r="r" b="b"/>
              <a:pathLst>
                <a:path w="24727" h="24727" extrusionOk="0">
                  <a:moveTo>
                    <a:pt x="3673" y="1"/>
                  </a:moveTo>
                  <a:lnTo>
                    <a:pt x="1" y="3673"/>
                  </a:lnTo>
                  <a:lnTo>
                    <a:pt x="328" y="3673"/>
                  </a:lnTo>
                  <a:lnTo>
                    <a:pt x="4000" y="7346"/>
                  </a:lnTo>
                  <a:lnTo>
                    <a:pt x="510" y="3855"/>
                  </a:lnTo>
                  <a:lnTo>
                    <a:pt x="3818" y="546"/>
                  </a:lnTo>
                  <a:lnTo>
                    <a:pt x="24181" y="20872"/>
                  </a:lnTo>
                  <a:lnTo>
                    <a:pt x="20835" y="24181"/>
                  </a:lnTo>
                  <a:lnTo>
                    <a:pt x="7055" y="10400"/>
                  </a:lnTo>
                  <a:lnTo>
                    <a:pt x="21017" y="24363"/>
                  </a:lnTo>
                  <a:lnTo>
                    <a:pt x="21017" y="24726"/>
                  </a:lnTo>
                  <a:lnTo>
                    <a:pt x="21199" y="24545"/>
                  </a:lnTo>
                  <a:lnTo>
                    <a:pt x="24544" y="21199"/>
                  </a:lnTo>
                  <a:lnTo>
                    <a:pt x="24726" y="21018"/>
                  </a:lnTo>
                  <a:lnTo>
                    <a:pt x="24726" y="20690"/>
                  </a:lnTo>
                  <a:lnTo>
                    <a:pt x="40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9" name="Google Shape;18609;p29"/>
            <p:cNvSpPr/>
            <p:nvPr/>
          </p:nvSpPr>
          <p:spPr>
            <a:xfrm>
              <a:off x="2063750" y="691725"/>
              <a:ext cx="527250" cy="526350"/>
            </a:xfrm>
            <a:custGeom>
              <a:avLst/>
              <a:gdLst/>
              <a:ahLst/>
              <a:cxnLst/>
              <a:rect l="l" t="t" r="r" b="b"/>
              <a:pathLst>
                <a:path w="21090" h="21054" extrusionOk="0">
                  <a:moveTo>
                    <a:pt x="20544" y="3855"/>
                  </a:moveTo>
                  <a:lnTo>
                    <a:pt x="13838" y="10560"/>
                  </a:lnTo>
                  <a:lnTo>
                    <a:pt x="20544" y="3855"/>
                  </a:lnTo>
                  <a:lnTo>
                    <a:pt x="20544" y="3855"/>
                  </a:lnTo>
                  <a:close/>
                  <a:moveTo>
                    <a:pt x="13838" y="10560"/>
                  </a:moveTo>
                  <a:lnTo>
                    <a:pt x="7381" y="17017"/>
                  </a:lnTo>
                  <a:lnTo>
                    <a:pt x="13838" y="10560"/>
                  </a:lnTo>
                  <a:close/>
                  <a:moveTo>
                    <a:pt x="7381" y="17017"/>
                  </a:moveTo>
                  <a:lnTo>
                    <a:pt x="7200" y="17199"/>
                  </a:lnTo>
                  <a:lnTo>
                    <a:pt x="7381" y="17017"/>
                  </a:lnTo>
                  <a:close/>
                  <a:moveTo>
                    <a:pt x="7200" y="17199"/>
                  </a:moveTo>
                  <a:lnTo>
                    <a:pt x="6836" y="17563"/>
                  </a:lnTo>
                  <a:lnTo>
                    <a:pt x="7200" y="17199"/>
                  </a:lnTo>
                  <a:close/>
                  <a:moveTo>
                    <a:pt x="17054" y="0"/>
                  </a:moveTo>
                  <a:lnTo>
                    <a:pt x="0" y="17017"/>
                  </a:lnTo>
                  <a:lnTo>
                    <a:pt x="0" y="17381"/>
                  </a:lnTo>
                  <a:lnTo>
                    <a:pt x="182" y="17563"/>
                  </a:lnTo>
                  <a:lnTo>
                    <a:pt x="3527" y="20872"/>
                  </a:lnTo>
                  <a:lnTo>
                    <a:pt x="3709" y="21053"/>
                  </a:lnTo>
                  <a:lnTo>
                    <a:pt x="3709" y="20690"/>
                  </a:lnTo>
                  <a:lnTo>
                    <a:pt x="6836" y="17563"/>
                  </a:lnTo>
                  <a:lnTo>
                    <a:pt x="3854" y="20544"/>
                  </a:lnTo>
                  <a:lnTo>
                    <a:pt x="546" y="17199"/>
                  </a:lnTo>
                  <a:lnTo>
                    <a:pt x="17199" y="546"/>
                  </a:lnTo>
                  <a:lnTo>
                    <a:pt x="20544" y="3855"/>
                  </a:lnTo>
                  <a:lnTo>
                    <a:pt x="20726" y="3673"/>
                  </a:lnTo>
                  <a:lnTo>
                    <a:pt x="21090" y="3673"/>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0" name="Google Shape;18610;p29"/>
            <p:cNvSpPr/>
            <p:nvPr/>
          </p:nvSpPr>
          <p:spPr>
            <a:xfrm>
              <a:off x="2156450" y="783525"/>
              <a:ext cx="510900" cy="511825"/>
            </a:xfrm>
            <a:custGeom>
              <a:avLst/>
              <a:gdLst/>
              <a:ahLst/>
              <a:cxnLst/>
              <a:rect l="l" t="t" r="r" b="b"/>
              <a:pathLst>
                <a:path w="20436" h="20473" extrusionOk="0">
                  <a:moveTo>
                    <a:pt x="17018" y="1"/>
                  </a:moveTo>
                  <a:lnTo>
                    <a:pt x="1" y="17054"/>
                  </a:lnTo>
                  <a:lnTo>
                    <a:pt x="1" y="17381"/>
                  </a:lnTo>
                  <a:lnTo>
                    <a:pt x="146" y="17563"/>
                  </a:lnTo>
                  <a:lnTo>
                    <a:pt x="2873" y="20290"/>
                  </a:lnTo>
                  <a:lnTo>
                    <a:pt x="3055" y="20472"/>
                  </a:lnTo>
                  <a:lnTo>
                    <a:pt x="3055" y="20109"/>
                  </a:lnTo>
                  <a:lnTo>
                    <a:pt x="3237" y="19927"/>
                  </a:lnTo>
                  <a:lnTo>
                    <a:pt x="510" y="17200"/>
                  </a:lnTo>
                  <a:lnTo>
                    <a:pt x="17163" y="546"/>
                  </a:lnTo>
                  <a:lnTo>
                    <a:pt x="19891" y="3273"/>
                  </a:lnTo>
                  <a:lnTo>
                    <a:pt x="20072" y="3091"/>
                  </a:lnTo>
                  <a:lnTo>
                    <a:pt x="20436" y="3091"/>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1" name="Google Shape;18611;p29"/>
            <p:cNvSpPr/>
            <p:nvPr/>
          </p:nvSpPr>
          <p:spPr>
            <a:xfrm>
              <a:off x="2581875" y="859900"/>
              <a:ext cx="434550" cy="435450"/>
            </a:xfrm>
            <a:custGeom>
              <a:avLst/>
              <a:gdLst/>
              <a:ahLst/>
              <a:cxnLst/>
              <a:rect l="l" t="t" r="r" b="b"/>
              <a:pathLst>
                <a:path w="17382" h="17418" extrusionOk="0">
                  <a:moveTo>
                    <a:pt x="528" y="3255"/>
                  </a:moveTo>
                  <a:lnTo>
                    <a:pt x="510" y="3273"/>
                  </a:lnTo>
                  <a:lnTo>
                    <a:pt x="7328" y="10072"/>
                  </a:lnTo>
                  <a:lnTo>
                    <a:pt x="528" y="3255"/>
                  </a:lnTo>
                  <a:close/>
                  <a:moveTo>
                    <a:pt x="3092" y="0"/>
                  </a:moveTo>
                  <a:lnTo>
                    <a:pt x="1" y="3091"/>
                  </a:lnTo>
                  <a:lnTo>
                    <a:pt x="365" y="3091"/>
                  </a:lnTo>
                  <a:lnTo>
                    <a:pt x="528" y="3255"/>
                  </a:lnTo>
                  <a:lnTo>
                    <a:pt x="3237" y="546"/>
                  </a:lnTo>
                  <a:lnTo>
                    <a:pt x="16836" y="14145"/>
                  </a:lnTo>
                  <a:lnTo>
                    <a:pt x="14146" y="16872"/>
                  </a:lnTo>
                  <a:lnTo>
                    <a:pt x="7328" y="10072"/>
                  </a:lnTo>
                  <a:lnTo>
                    <a:pt x="14291" y="17054"/>
                  </a:lnTo>
                  <a:lnTo>
                    <a:pt x="14291" y="17417"/>
                  </a:lnTo>
                  <a:lnTo>
                    <a:pt x="14473" y="17235"/>
                  </a:lnTo>
                  <a:lnTo>
                    <a:pt x="17200" y="14508"/>
                  </a:lnTo>
                  <a:lnTo>
                    <a:pt x="17382" y="14326"/>
                  </a:lnTo>
                  <a:lnTo>
                    <a:pt x="17382" y="13963"/>
                  </a:lnTo>
                  <a:lnTo>
                    <a:pt x="34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2" name="Google Shape;18612;p29"/>
            <p:cNvSpPr/>
            <p:nvPr/>
          </p:nvSpPr>
          <p:spPr>
            <a:xfrm>
              <a:off x="2621875" y="1145325"/>
              <a:ext cx="35475" cy="35475"/>
            </a:xfrm>
            <a:custGeom>
              <a:avLst/>
              <a:gdLst/>
              <a:ahLst/>
              <a:cxnLst/>
              <a:rect l="l" t="t" r="r" b="b"/>
              <a:pathLst>
                <a:path w="1419" h="1419" extrusionOk="0">
                  <a:moveTo>
                    <a:pt x="1419" y="1419"/>
                  </a:moveTo>
                  <a:lnTo>
                    <a:pt x="1419" y="1419"/>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3" name="Google Shape;18613;p29"/>
            <p:cNvSpPr/>
            <p:nvPr/>
          </p:nvSpPr>
          <p:spPr>
            <a:xfrm>
              <a:off x="2501900" y="937150"/>
              <a:ext cx="437250" cy="437275"/>
            </a:xfrm>
            <a:custGeom>
              <a:avLst/>
              <a:gdLst/>
              <a:ahLst/>
              <a:cxnLst/>
              <a:rect l="l" t="t" r="r" b="b"/>
              <a:pathLst>
                <a:path w="17490" h="17491" extrusionOk="0">
                  <a:moveTo>
                    <a:pt x="3200" y="1"/>
                  </a:moveTo>
                  <a:lnTo>
                    <a:pt x="0" y="3164"/>
                  </a:lnTo>
                  <a:lnTo>
                    <a:pt x="364" y="3164"/>
                  </a:lnTo>
                  <a:lnTo>
                    <a:pt x="3527" y="6364"/>
                  </a:lnTo>
                  <a:lnTo>
                    <a:pt x="6763" y="9564"/>
                  </a:lnTo>
                  <a:lnTo>
                    <a:pt x="546" y="3346"/>
                  </a:lnTo>
                  <a:lnTo>
                    <a:pt x="3345" y="510"/>
                  </a:lnTo>
                  <a:lnTo>
                    <a:pt x="16981" y="14145"/>
                  </a:lnTo>
                  <a:lnTo>
                    <a:pt x="14145" y="16945"/>
                  </a:lnTo>
                  <a:lnTo>
                    <a:pt x="14327" y="17127"/>
                  </a:lnTo>
                  <a:lnTo>
                    <a:pt x="14327" y="17491"/>
                  </a:lnTo>
                  <a:lnTo>
                    <a:pt x="14472" y="17309"/>
                  </a:lnTo>
                  <a:lnTo>
                    <a:pt x="17308" y="14473"/>
                  </a:lnTo>
                  <a:lnTo>
                    <a:pt x="17490" y="14291"/>
                  </a:lnTo>
                  <a:lnTo>
                    <a:pt x="17490" y="13964"/>
                  </a:lnTo>
                  <a:lnTo>
                    <a:pt x="35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4" name="Google Shape;18614;p29"/>
            <p:cNvSpPr/>
            <p:nvPr/>
          </p:nvSpPr>
          <p:spPr>
            <a:xfrm>
              <a:off x="2232825" y="1016250"/>
              <a:ext cx="358175" cy="358175"/>
            </a:xfrm>
            <a:custGeom>
              <a:avLst/>
              <a:gdLst/>
              <a:ahLst/>
              <a:cxnLst/>
              <a:rect l="l" t="t" r="r" b="b"/>
              <a:pathLst>
                <a:path w="14327" h="14327" extrusionOk="0">
                  <a:moveTo>
                    <a:pt x="13781" y="3382"/>
                  </a:moveTo>
                  <a:lnTo>
                    <a:pt x="8563" y="8582"/>
                  </a:lnTo>
                  <a:lnTo>
                    <a:pt x="13781" y="3382"/>
                  </a:lnTo>
                  <a:lnTo>
                    <a:pt x="13781" y="3382"/>
                  </a:lnTo>
                  <a:close/>
                  <a:moveTo>
                    <a:pt x="10800" y="0"/>
                  </a:moveTo>
                  <a:lnTo>
                    <a:pt x="0" y="10800"/>
                  </a:lnTo>
                  <a:lnTo>
                    <a:pt x="0" y="11163"/>
                  </a:lnTo>
                  <a:lnTo>
                    <a:pt x="182" y="11309"/>
                  </a:lnTo>
                  <a:lnTo>
                    <a:pt x="2982" y="14145"/>
                  </a:lnTo>
                  <a:lnTo>
                    <a:pt x="3164" y="14327"/>
                  </a:lnTo>
                  <a:lnTo>
                    <a:pt x="3164" y="13963"/>
                  </a:lnTo>
                  <a:lnTo>
                    <a:pt x="8563" y="8582"/>
                  </a:lnTo>
                  <a:lnTo>
                    <a:pt x="3346" y="13781"/>
                  </a:lnTo>
                  <a:lnTo>
                    <a:pt x="509" y="10981"/>
                  </a:lnTo>
                  <a:lnTo>
                    <a:pt x="10945" y="546"/>
                  </a:lnTo>
                  <a:lnTo>
                    <a:pt x="13781" y="3382"/>
                  </a:lnTo>
                  <a:lnTo>
                    <a:pt x="13963" y="3200"/>
                  </a:lnTo>
                  <a:lnTo>
                    <a:pt x="14327" y="3200"/>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5" name="Google Shape;18615;p29"/>
            <p:cNvSpPr/>
            <p:nvPr/>
          </p:nvSpPr>
          <p:spPr>
            <a:xfrm>
              <a:off x="2311900" y="1096250"/>
              <a:ext cx="359100" cy="358175"/>
            </a:xfrm>
            <a:custGeom>
              <a:avLst/>
              <a:gdLst/>
              <a:ahLst/>
              <a:cxnLst/>
              <a:rect l="l" t="t" r="r" b="b"/>
              <a:pathLst>
                <a:path w="14364" h="14327" extrusionOk="0">
                  <a:moveTo>
                    <a:pt x="10945" y="509"/>
                  </a:moveTo>
                  <a:lnTo>
                    <a:pt x="12400" y="1964"/>
                  </a:lnTo>
                  <a:lnTo>
                    <a:pt x="13800" y="3400"/>
                  </a:lnTo>
                  <a:lnTo>
                    <a:pt x="3382" y="13817"/>
                  </a:lnTo>
                  <a:lnTo>
                    <a:pt x="510" y="10945"/>
                  </a:lnTo>
                  <a:lnTo>
                    <a:pt x="10945" y="509"/>
                  </a:lnTo>
                  <a:close/>
                  <a:moveTo>
                    <a:pt x="10800" y="0"/>
                  </a:moveTo>
                  <a:lnTo>
                    <a:pt x="1" y="10763"/>
                  </a:lnTo>
                  <a:lnTo>
                    <a:pt x="1" y="11127"/>
                  </a:lnTo>
                  <a:lnTo>
                    <a:pt x="183" y="11308"/>
                  </a:lnTo>
                  <a:lnTo>
                    <a:pt x="3055" y="14181"/>
                  </a:lnTo>
                  <a:lnTo>
                    <a:pt x="3237" y="14326"/>
                  </a:lnTo>
                  <a:lnTo>
                    <a:pt x="3237" y="13999"/>
                  </a:lnTo>
                  <a:lnTo>
                    <a:pt x="10800" y="6436"/>
                  </a:lnTo>
                  <a:lnTo>
                    <a:pt x="13818" y="3418"/>
                  </a:lnTo>
                  <a:lnTo>
                    <a:pt x="13818" y="3418"/>
                  </a:lnTo>
                  <a:lnTo>
                    <a:pt x="13818" y="3418"/>
                  </a:lnTo>
                  <a:lnTo>
                    <a:pt x="14036" y="3200"/>
                  </a:lnTo>
                  <a:lnTo>
                    <a:pt x="14182" y="3200"/>
                  </a:lnTo>
                  <a:lnTo>
                    <a:pt x="14182" y="3127"/>
                  </a:lnTo>
                  <a:lnTo>
                    <a:pt x="14254" y="3200"/>
                  </a:lnTo>
                  <a:lnTo>
                    <a:pt x="14363" y="3200"/>
                  </a:lnTo>
                  <a:lnTo>
                    <a:pt x="11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6" name="Google Shape;18616;p29"/>
            <p:cNvSpPr/>
            <p:nvPr/>
          </p:nvSpPr>
          <p:spPr>
            <a:xfrm>
              <a:off x="2581875" y="1176225"/>
              <a:ext cx="278200" cy="352950"/>
            </a:xfrm>
            <a:custGeom>
              <a:avLst/>
              <a:gdLst/>
              <a:ahLst/>
              <a:cxnLst/>
              <a:rect l="l" t="t" r="r" b="b"/>
              <a:pathLst>
                <a:path w="11128" h="14118" extrusionOk="0">
                  <a:moveTo>
                    <a:pt x="4110" y="7019"/>
                  </a:moveTo>
                  <a:lnTo>
                    <a:pt x="4655" y="7564"/>
                  </a:lnTo>
                  <a:lnTo>
                    <a:pt x="4110" y="7019"/>
                  </a:lnTo>
                  <a:close/>
                  <a:moveTo>
                    <a:pt x="4655" y="7564"/>
                  </a:moveTo>
                  <a:lnTo>
                    <a:pt x="4837" y="7746"/>
                  </a:lnTo>
                  <a:lnTo>
                    <a:pt x="4655" y="7564"/>
                  </a:lnTo>
                  <a:close/>
                  <a:moveTo>
                    <a:pt x="4837" y="7746"/>
                  </a:moveTo>
                  <a:lnTo>
                    <a:pt x="5019" y="7928"/>
                  </a:lnTo>
                  <a:lnTo>
                    <a:pt x="4837" y="7746"/>
                  </a:lnTo>
                  <a:close/>
                  <a:moveTo>
                    <a:pt x="5019" y="7928"/>
                  </a:moveTo>
                  <a:lnTo>
                    <a:pt x="7710" y="10618"/>
                  </a:lnTo>
                  <a:lnTo>
                    <a:pt x="7710" y="10618"/>
                  </a:lnTo>
                  <a:lnTo>
                    <a:pt x="5019" y="7928"/>
                  </a:lnTo>
                  <a:close/>
                  <a:moveTo>
                    <a:pt x="3201" y="1"/>
                  </a:moveTo>
                  <a:lnTo>
                    <a:pt x="1" y="3237"/>
                  </a:lnTo>
                  <a:lnTo>
                    <a:pt x="328" y="3237"/>
                  </a:lnTo>
                  <a:lnTo>
                    <a:pt x="510" y="3419"/>
                  </a:lnTo>
                  <a:lnTo>
                    <a:pt x="3383" y="546"/>
                  </a:lnTo>
                  <a:lnTo>
                    <a:pt x="10582" y="7746"/>
                  </a:lnTo>
                  <a:lnTo>
                    <a:pt x="7710" y="10618"/>
                  </a:lnTo>
                  <a:lnTo>
                    <a:pt x="7710" y="10618"/>
                  </a:lnTo>
                  <a:lnTo>
                    <a:pt x="7891" y="10800"/>
                  </a:lnTo>
                  <a:lnTo>
                    <a:pt x="7891" y="11127"/>
                  </a:lnTo>
                  <a:lnTo>
                    <a:pt x="7710" y="11309"/>
                  </a:lnTo>
                  <a:lnTo>
                    <a:pt x="8073" y="10982"/>
                  </a:lnTo>
                  <a:lnTo>
                    <a:pt x="10946" y="8109"/>
                  </a:lnTo>
                  <a:lnTo>
                    <a:pt x="11128" y="7928"/>
                  </a:lnTo>
                  <a:lnTo>
                    <a:pt x="11128" y="7564"/>
                  </a:lnTo>
                  <a:lnTo>
                    <a:pt x="3564" y="1"/>
                  </a:lnTo>
                  <a:lnTo>
                    <a:pt x="3492" y="74"/>
                  </a:lnTo>
                  <a:lnTo>
                    <a:pt x="3637" y="183"/>
                  </a:lnTo>
                  <a:lnTo>
                    <a:pt x="3383" y="292"/>
                  </a:lnTo>
                  <a:lnTo>
                    <a:pt x="3201" y="364"/>
                  </a:lnTo>
                  <a:lnTo>
                    <a:pt x="3201" y="364"/>
                  </a:lnTo>
                  <a:lnTo>
                    <a:pt x="3274" y="183"/>
                  </a:lnTo>
                  <a:lnTo>
                    <a:pt x="3346" y="1"/>
                  </a:lnTo>
                  <a:close/>
                  <a:moveTo>
                    <a:pt x="7710" y="11309"/>
                  </a:moveTo>
                  <a:lnTo>
                    <a:pt x="7710" y="11309"/>
                  </a:lnTo>
                  <a:lnTo>
                    <a:pt x="4901" y="14118"/>
                  </a:lnTo>
                  <a:lnTo>
                    <a:pt x="7710" y="113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7" name="Google Shape;18617;p29"/>
            <p:cNvSpPr/>
            <p:nvPr/>
          </p:nvSpPr>
          <p:spPr>
            <a:xfrm>
              <a:off x="2668250" y="1176225"/>
              <a:ext cx="2750" cy="1850"/>
            </a:xfrm>
            <a:custGeom>
              <a:avLst/>
              <a:gdLst/>
              <a:ahLst/>
              <a:cxnLst/>
              <a:rect l="l" t="t" r="r" b="b"/>
              <a:pathLst>
                <a:path w="110" h="74" extrusionOk="0">
                  <a:moveTo>
                    <a:pt x="0" y="1"/>
                  </a:moveTo>
                  <a:lnTo>
                    <a:pt x="37" y="74"/>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8" name="Google Shape;18618;p29"/>
            <p:cNvSpPr/>
            <p:nvPr/>
          </p:nvSpPr>
          <p:spPr>
            <a:xfrm>
              <a:off x="2661875" y="1174425"/>
              <a:ext cx="10950" cy="10925"/>
            </a:xfrm>
            <a:custGeom>
              <a:avLst/>
              <a:gdLst/>
              <a:ahLst/>
              <a:cxnLst/>
              <a:rect l="l" t="t" r="r" b="b"/>
              <a:pathLst>
                <a:path w="438" h="437" extrusionOk="0">
                  <a:moveTo>
                    <a:pt x="183" y="0"/>
                  </a:moveTo>
                  <a:lnTo>
                    <a:pt x="146" y="73"/>
                  </a:lnTo>
                  <a:lnTo>
                    <a:pt x="74" y="255"/>
                  </a:lnTo>
                  <a:lnTo>
                    <a:pt x="1" y="436"/>
                  </a:lnTo>
                  <a:lnTo>
                    <a:pt x="1" y="436"/>
                  </a:lnTo>
                  <a:lnTo>
                    <a:pt x="183" y="364"/>
                  </a:lnTo>
                  <a:lnTo>
                    <a:pt x="437" y="255"/>
                  </a:lnTo>
                  <a:lnTo>
                    <a:pt x="292" y="146"/>
                  </a:lnTo>
                  <a:lnTo>
                    <a:pt x="255" y="73"/>
                  </a:lnTo>
                  <a:lnTo>
                    <a:pt x="18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9" name="Google Shape;18619;p29"/>
            <p:cNvSpPr/>
            <p:nvPr/>
          </p:nvSpPr>
          <p:spPr>
            <a:xfrm>
              <a:off x="2392800" y="1257125"/>
              <a:ext cx="386375" cy="382750"/>
            </a:xfrm>
            <a:custGeom>
              <a:avLst/>
              <a:gdLst/>
              <a:ahLst/>
              <a:cxnLst/>
              <a:rect l="l" t="t" r="r" b="b"/>
              <a:pathLst>
                <a:path w="15455" h="15310" extrusionOk="0">
                  <a:moveTo>
                    <a:pt x="7709" y="510"/>
                  </a:moveTo>
                  <a:lnTo>
                    <a:pt x="14909" y="7746"/>
                  </a:lnTo>
                  <a:lnTo>
                    <a:pt x="11491" y="11164"/>
                  </a:lnTo>
                  <a:lnTo>
                    <a:pt x="10146" y="12509"/>
                  </a:lnTo>
                  <a:lnTo>
                    <a:pt x="7709" y="14945"/>
                  </a:lnTo>
                  <a:lnTo>
                    <a:pt x="5382" y="12582"/>
                  </a:lnTo>
                  <a:lnTo>
                    <a:pt x="3928" y="11164"/>
                  </a:lnTo>
                  <a:lnTo>
                    <a:pt x="510" y="7746"/>
                  </a:lnTo>
                  <a:lnTo>
                    <a:pt x="7709" y="510"/>
                  </a:lnTo>
                  <a:close/>
                  <a:moveTo>
                    <a:pt x="7564" y="1"/>
                  </a:moveTo>
                  <a:lnTo>
                    <a:pt x="1" y="7564"/>
                  </a:lnTo>
                  <a:lnTo>
                    <a:pt x="1" y="7891"/>
                  </a:lnTo>
                  <a:lnTo>
                    <a:pt x="5019" y="12909"/>
                  </a:lnTo>
                  <a:lnTo>
                    <a:pt x="7382" y="15309"/>
                  </a:lnTo>
                  <a:lnTo>
                    <a:pt x="7564" y="15127"/>
                  </a:lnTo>
                  <a:lnTo>
                    <a:pt x="7891" y="15127"/>
                  </a:lnTo>
                  <a:lnTo>
                    <a:pt x="8073" y="15273"/>
                  </a:lnTo>
                  <a:lnTo>
                    <a:pt x="15454" y="7891"/>
                  </a:lnTo>
                  <a:lnTo>
                    <a:pt x="15454" y="7564"/>
                  </a:lnTo>
                  <a:lnTo>
                    <a:pt x="11673" y="3783"/>
                  </a:lnTo>
                  <a:lnTo>
                    <a:pt x="8073" y="183"/>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0" name="Google Shape;18620;p29"/>
            <p:cNvSpPr/>
            <p:nvPr/>
          </p:nvSpPr>
          <p:spPr>
            <a:xfrm>
              <a:off x="2509175" y="2153450"/>
              <a:ext cx="683600" cy="683600"/>
            </a:xfrm>
            <a:custGeom>
              <a:avLst/>
              <a:gdLst/>
              <a:ahLst/>
              <a:cxnLst/>
              <a:rect l="l" t="t" r="r" b="b"/>
              <a:pathLst>
                <a:path w="27344" h="27344" extrusionOk="0">
                  <a:moveTo>
                    <a:pt x="23962" y="0"/>
                  </a:moveTo>
                  <a:lnTo>
                    <a:pt x="23962" y="327"/>
                  </a:lnTo>
                  <a:lnTo>
                    <a:pt x="23780" y="509"/>
                  </a:lnTo>
                  <a:lnTo>
                    <a:pt x="26835" y="3527"/>
                  </a:lnTo>
                  <a:lnTo>
                    <a:pt x="27198" y="3527"/>
                  </a:lnTo>
                  <a:lnTo>
                    <a:pt x="27344" y="3709"/>
                  </a:lnTo>
                  <a:lnTo>
                    <a:pt x="27344" y="3382"/>
                  </a:lnTo>
                  <a:lnTo>
                    <a:pt x="27162" y="3200"/>
                  </a:lnTo>
                  <a:lnTo>
                    <a:pt x="24144" y="146"/>
                  </a:lnTo>
                  <a:lnTo>
                    <a:pt x="23962" y="0"/>
                  </a:lnTo>
                  <a:close/>
                  <a:moveTo>
                    <a:pt x="23780" y="509"/>
                  </a:moveTo>
                  <a:lnTo>
                    <a:pt x="0" y="24253"/>
                  </a:lnTo>
                  <a:lnTo>
                    <a:pt x="18" y="24271"/>
                  </a:lnTo>
                  <a:lnTo>
                    <a:pt x="18" y="24271"/>
                  </a:lnTo>
                  <a:lnTo>
                    <a:pt x="3236" y="21053"/>
                  </a:lnTo>
                  <a:lnTo>
                    <a:pt x="6945" y="17345"/>
                  </a:lnTo>
                  <a:lnTo>
                    <a:pt x="23780" y="509"/>
                  </a:lnTo>
                  <a:close/>
                  <a:moveTo>
                    <a:pt x="26835" y="3527"/>
                  </a:moveTo>
                  <a:lnTo>
                    <a:pt x="3054" y="27308"/>
                  </a:lnTo>
                  <a:lnTo>
                    <a:pt x="18" y="24271"/>
                  </a:lnTo>
                  <a:lnTo>
                    <a:pt x="18" y="24271"/>
                  </a:lnTo>
                  <a:lnTo>
                    <a:pt x="0" y="24290"/>
                  </a:lnTo>
                  <a:lnTo>
                    <a:pt x="3054" y="27344"/>
                  </a:lnTo>
                  <a:lnTo>
                    <a:pt x="6145" y="24253"/>
                  </a:lnTo>
                  <a:lnTo>
                    <a:pt x="26835" y="35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1" name="Google Shape;18621;p29"/>
            <p:cNvSpPr/>
            <p:nvPr/>
          </p:nvSpPr>
          <p:spPr>
            <a:xfrm>
              <a:off x="1979200" y="2152525"/>
              <a:ext cx="610900" cy="607275"/>
            </a:xfrm>
            <a:custGeom>
              <a:avLst/>
              <a:gdLst/>
              <a:ahLst/>
              <a:cxnLst/>
              <a:rect l="l" t="t" r="r" b="b"/>
              <a:pathLst>
                <a:path w="24436" h="24291" extrusionOk="0">
                  <a:moveTo>
                    <a:pt x="3382" y="1"/>
                  </a:moveTo>
                  <a:lnTo>
                    <a:pt x="3200" y="183"/>
                  </a:lnTo>
                  <a:lnTo>
                    <a:pt x="146" y="3237"/>
                  </a:lnTo>
                  <a:lnTo>
                    <a:pt x="1" y="3382"/>
                  </a:lnTo>
                  <a:lnTo>
                    <a:pt x="1" y="3746"/>
                  </a:lnTo>
                  <a:lnTo>
                    <a:pt x="146" y="3564"/>
                  </a:lnTo>
                  <a:lnTo>
                    <a:pt x="510" y="3564"/>
                  </a:lnTo>
                  <a:lnTo>
                    <a:pt x="3564" y="546"/>
                  </a:lnTo>
                  <a:lnTo>
                    <a:pt x="13745" y="10709"/>
                  </a:lnTo>
                  <a:lnTo>
                    <a:pt x="13745" y="10709"/>
                  </a:lnTo>
                  <a:lnTo>
                    <a:pt x="3382" y="364"/>
                  </a:lnTo>
                  <a:lnTo>
                    <a:pt x="3382" y="1"/>
                  </a:lnTo>
                  <a:close/>
                  <a:moveTo>
                    <a:pt x="13745" y="10709"/>
                  </a:moveTo>
                  <a:lnTo>
                    <a:pt x="23926" y="20872"/>
                  </a:lnTo>
                  <a:lnTo>
                    <a:pt x="23926" y="20872"/>
                  </a:lnTo>
                  <a:lnTo>
                    <a:pt x="23926" y="20872"/>
                  </a:lnTo>
                  <a:lnTo>
                    <a:pt x="13745" y="10709"/>
                  </a:lnTo>
                  <a:close/>
                  <a:moveTo>
                    <a:pt x="510" y="3564"/>
                  </a:moveTo>
                  <a:lnTo>
                    <a:pt x="21199" y="24290"/>
                  </a:lnTo>
                  <a:lnTo>
                    <a:pt x="24435" y="21054"/>
                  </a:lnTo>
                  <a:lnTo>
                    <a:pt x="24108" y="21054"/>
                  </a:lnTo>
                  <a:lnTo>
                    <a:pt x="23926" y="20872"/>
                  </a:lnTo>
                  <a:lnTo>
                    <a:pt x="23926" y="20872"/>
                  </a:lnTo>
                  <a:lnTo>
                    <a:pt x="20872" y="23927"/>
                  </a:lnTo>
                  <a:lnTo>
                    <a:pt x="510" y="35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2" name="Google Shape;18622;p29"/>
            <p:cNvSpPr/>
            <p:nvPr/>
          </p:nvSpPr>
          <p:spPr>
            <a:xfrm>
              <a:off x="2064650" y="2059800"/>
              <a:ext cx="618175" cy="619100"/>
            </a:xfrm>
            <a:custGeom>
              <a:avLst/>
              <a:gdLst/>
              <a:ahLst/>
              <a:cxnLst/>
              <a:rect l="l" t="t" r="r" b="b"/>
              <a:pathLst>
                <a:path w="24727" h="24764" extrusionOk="0">
                  <a:moveTo>
                    <a:pt x="3818" y="546"/>
                  </a:moveTo>
                  <a:lnTo>
                    <a:pt x="24181" y="20909"/>
                  </a:lnTo>
                  <a:lnTo>
                    <a:pt x="20835" y="24254"/>
                  </a:lnTo>
                  <a:lnTo>
                    <a:pt x="510" y="3892"/>
                  </a:lnTo>
                  <a:lnTo>
                    <a:pt x="3818" y="546"/>
                  </a:lnTo>
                  <a:close/>
                  <a:moveTo>
                    <a:pt x="3673" y="1"/>
                  </a:moveTo>
                  <a:lnTo>
                    <a:pt x="3491" y="183"/>
                  </a:lnTo>
                  <a:lnTo>
                    <a:pt x="146" y="3528"/>
                  </a:lnTo>
                  <a:lnTo>
                    <a:pt x="0" y="3710"/>
                  </a:lnTo>
                  <a:lnTo>
                    <a:pt x="0" y="4073"/>
                  </a:lnTo>
                  <a:lnTo>
                    <a:pt x="20690" y="24763"/>
                  </a:lnTo>
                  <a:lnTo>
                    <a:pt x="21054" y="24763"/>
                  </a:lnTo>
                  <a:lnTo>
                    <a:pt x="24726" y="21091"/>
                  </a:lnTo>
                  <a:lnTo>
                    <a:pt x="24362" y="21091"/>
                  </a:lnTo>
                  <a:lnTo>
                    <a:pt x="20690" y="17382"/>
                  </a:lnTo>
                  <a:lnTo>
                    <a:pt x="17636" y="14327"/>
                  </a:lnTo>
                  <a:lnTo>
                    <a:pt x="3673" y="365"/>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3" name="Google Shape;18623;p29"/>
            <p:cNvSpPr/>
            <p:nvPr/>
          </p:nvSpPr>
          <p:spPr>
            <a:xfrm>
              <a:off x="2581875" y="2060725"/>
              <a:ext cx="526375" cy="526350"/>
            </a:xfrm>
            <a:custGeom>
              <a:avLst/>
              <a:gdLst/>
              <a:ahLst/>
              <a:cxnLst/>
              <a:rect l="l" t="t" r="r" b="b"/>
              <a:pathLst>
                <a:path w="21055" h="21054" extrusionOk="0">
                  <a:moveTo>
                    <a:pt x="17345" y="0"/>
                  </a:moveTo>
                  <a:lnTo>
                    <a:pt x="17345" y="328"/>
                  </a:lnTo>
                  <a:lnTo>
                    <a:pt x="17163" y="509"/>
                  </a:lnTo>
                  <a:lnTo>
                    <a:pt x="17163" y="509"/>
                  </a:lnTo>
                  <a:lnTo>
                    <a:pt x="20509" y="3855"/>
                  </a:lnTo>
                  <a:lnTo>
                    <a:pt x="3855" y="20508"/>
                  </a:lnTo>
                  <a:lnTo>
                    <a:pt x="510" y="17163"/>
                  </a:lnTo>
                  <a:lnTo>
                    <a:pt x="510" y="17163"/>
                  </a:lnTo>
                  <a:lnTo>
                    <a:pt x="328" y="17345"/>
                  </a:lnTo>
                  <a:lnTo>
                    <a:pt x="1" y="17345"/>
                  </a:lnTo>
                  <a:lnTo>
                    <a:pt x="3673" y="21054"/>
                  </a:lnTo>
                  <a:lnTo>
                    <a:pt x="4037" y="21054"/>
                  </a:lnTo>
                  <a:lnTo>
                    <a:pt x="21054" y="4036"/>
                  </a:lnTo>
                  <a:lnTo>
                    <a:pt x="21054" y="3673"/>
                  </a:lnTo>
                  <a:lnTo>
                    <a:pt x="20872" y="3491"/>
                  </a:lnTo>
                  <a:lnTo>
                    <a:pt x="17527" y="146"/>
                  </a:lnTo>
                  <a:lnTo>
                    <a:pt x="173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4" name="Google Shape;18624;p29"/>
            <p:cNvSpPr/>
            <p:nvPr/>
          </p:nvSpPr>
          <p:spPr>
            <a:xfrm>
              <a:off x="2504625" y="1983450"/>
              <a:ext cx="510900" cy="510900"/>
            </a:xfrm>
            <a:custGeom>
              <a:avLst/>
              <a:gdLst/>
              <a:ahLst/>
              <a:cxnLst/>
              <a:rect l="l" t="t" r="r" b="b"/>
              <a:pathLst>
                <a:path w="20436" h="20436" extrusionOk="0">
                  <a:moveTo>
                    <a:pt x="17381" y="1"/>
                  </a:moveTo>
                  <a:lnTo>
                    <a:pt x="17381" y="364"/>
                  </a:lnTo>
                  <a:lnTo>
                    <a:pt x="6582" y="11127"/>
                  </a:lnTo>
                  <a:lnTo>
                    <a:pt x="3418" y="14327"/>
                  </a:lnTo>
                  <a:lnTo>
                    <a:pt x="3418" y="14327"/>
                  </a:lnTo>
                  <a:lnTo>
                    <a:pt x="17199" y="546"/>
                  </a:lnTo>
                  <a:lnTo>
                    <a:pt x="19926" y="3273"/>
                  </a:lnTo>
                  <a:lnTo>
                    <a:pt x="3273" y="19927"/>
                  </a:lnTo>
                  <a:lnTo>
                    <a:pt x="546" y="17200"/>
                  </a:lnTo>
                  <a:lnTo>
                    <a:pt x="546" y="17200"/>
                  </a:lnTo>
                  <a:lnTo>
                    <a:pt x="364" y="17381"/>
                  </a:lnTo>
                  <a:lnTo>
                    <a:pt x="0" y="17381"/>
                  </a:lnTo>
                  <a:lnTo>
                    <a:pt x="3091" y="20436"/>
                  </a:lnTo>
                  <a:lnTo>
                    <a:pt x="3418" y="20436"/>
                  </a:lnTo>
                  <a:lnTo>
                    <a:pt x="20435" y="3419"/>
                  </a:lnTo>
                  <a:lnTo>
                    <a:pt x="20435" y="3055"/>
                  </a:lnTo>
                  <a:lnTo>
                    <a:pt x="20253" y="2910"/>
                  </a:lnTo>
                  <a:lnTo>
                    <a:pt x="17526" y="182"/>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5" name="Google Shape;18625;p29"/>
            <p:cNvSpPr/>
            <p:nvPr/>
          </p:nvSpPr>
          <p:spPr>
            <a:xfrm>
              <a:off x="2155550" y="1983450"/>
              <a:ext cx="434550" cy="434550"/>
            </a:xfrm>
            <a:custGeom>
              <a:avLst/>
              <a:gdLst/>
              <a:ahLst/>
              <a:cxnLst/>
              <a:rect l="l" t="t" r="r" b="b"/>
              <a:pathLst>
                <a:path w="17382" h="17382" extrusionOk="0">
                  <a:moveTo>
                    <a:pt x="3091" y="1"/>
                  </a:moveTo>
                  <a:lnTo>
                    <a:pt x="2909" y="182"/>
                  </a:lnTo>
                  <a:lnTo>
                    <a:pt x="182" y="2910"/>
                  </a:lnTo>
                  <a:lnTo>
                    <a:pt x="1" y="3091"/>
                  </a:lnTo>
                  <a:lnTo>
                    <a:pt x="1" y="3455"/>
                  </a:lnTo>
                  <a:lnTo>
                    <a:pt x="13963" y="17381"/>
                  </a:lnTo>
                  <a:lnTo>
                    <a:pt x="14327" y="17381"/>
                  </a:lnTo>
                  <a:lnTo>
                    <a:pt x="17381" y="14327"/>
                  </a:lnTo>
                  <a:lnTo>
                    <a:pt x="17054" y="14327"/>
                  </a:lnTo>
                  <a:lnTo>
                    <a:pt x="16872" y="14145"/>
                  </a:lnTo>
                  <a:lnTo>
                    <a:pt x="14145" y="16872"/>
                  </a:lnTo>
                  <a:lnTo>
                    <a:pt x="546" y="3237"/>
                  </a:lnTo>
                  <a:lnTo>
                    <a:pt x="3273" y="546"/>
                  </a:lnTo>
                  <a:lnTo>
                    <a:pt x="3091" y="364"/>
                  </a:lnTo>
                  <a:lnTo>
                    <a:pt x="30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6" name="Google Shape;18626;p29"/>
            <p:cNvSpPr/>
            <p:nvPr/>
          </p:nvSpPr>
          <p:spPr>
            <a:xfrm>
              <a:off x="2514625" y="2098000"/>
              <a:ext cx="35475" cy="35475"/>
            </a:xfrm>
            <a:custGeom>
              <a:avLst/>
              <a:gdLst/>
              <a:ahLst/>
              <a:cxnLst/>
              <a:rect l="l" t="t" r="r" b="b"/>
              <a:pathLst>
                <a:path w="1419" h="1419" extrusionOk="0">
                  <a:moveTo>
                    <a:pt x="0" y="0"/>
                  </a:moveTo>
                  <a:lnTo>
                    <a:pt x="0" y="0"/>
                  </a:lnTo>
                  <a:lnTo>
                    <a:pt x="1418" y="1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7" name="Google Shape;18627;p29"/>
            <p:cNvSpPr/>
            <p:nvPr/>
          </p:nvSpPr>
          <p:spPr>
            <a:xfrm>
              <a:off x="2232825" y="1904375"/>
              <a:ext cx="437275" cy="437250"/>
            </a:xfrm>
            <a:custGeom>
              <a:avLst/>
              <a:gdLst/>
              <a:ahLst/>
              <a:cxnLst/>
              <a:rect l="l" t="t" r="r" b="b"/>
              <a:pathLst>
                <a:path w="17491" h="17490" extrusionOk="0">
                  <a:moveTo>
                    <a:pt x="3346" y="509"/>
                  </a:moveTo>
                  <a:lnTo>
                    <a:pt x="3328" y="527"/>
                  </a:lnTo>
                  <a:lnTo>
                    <a:pt x="3328" y="527"/>
                  </a:lnTo>
                  <a:lnTo>
                    <a:pt x="10727" y="7891"/>
                  </a:lnTo>
                  <a:lnTo>
                    <a:pt x="10727" y="7891"/>
                  </a:lnTo>
                  <a:lnTo>
                    <a:pt x="3346" y="509"/>
                  </a:lnTo>
                  <a:close/>
                  <a:moveTo>
                    <a:pt x="3164" y="0"/>
                  </a:moveTo>
                  <a:lnTo>
                    <a:pt x="2982" y="182"/>
                  </a:lnTo>
                  <a:lnTo>
                    <a:pt x="182" y="3018"/>
                  </a:lnTo>
                  <a:lnTo>
                    <a:pt x="0" y="3164"/>
                  </a:lnTo>
                  <a:lnTo>
                    <a:pt x="0" y="3527"/>
                  </a:lnTo>
                  <a:lnTo>
                    <a:pt x="13963" y="17490"/>
                  </a:lnTo>
                  <a:lnTo>
                    <a:pt x="14290" y="17490"/>
                  </a:lnTo>
                  <a:lnTo>
                    <a:pt x="17490" y="14290"/>
                  </a:lnTo>
                  <a:lnTo>
                    <a:pt x="17126" y="14290"/>
                  </a:lnTo>
                  <a:lnTo>
                    <a:pt x="13963" y="11127"/>
                  </a:lnTo>
                  <a:lnTo>
                    <a:pt x="10727" y="7891"/>
                  </a:lnTo>
                  <a:lnTo>
                    <a:pt x="16945" y="14145"/>
                  </a:lnTo>
                  <a:lnTo>
                    <a:pt x="14108" y="16945"/>
                  </a:lnTo>
                  <a:lnTo>
                    <a:pt x="509" y="3345"/>
                  </a:lnTo>
                  <a:lnTo>
                    <a:pt x="3328" y="527"/>
                  </a:lnTo>
                  <a:lnTo>
                    <a:pt x="3328" y="527"/>
                  </a:lnTo>
                  <a:lnTo>
                    <a:pt x="3164" y="364"/>
                  </a:lnTo>
                  <a:lnTo>
                    <a:pt x="3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8" name="Google Shape;18628;p29"/>
            <p:cNvSpPr/>
            <p:nvPr/>
          </p:nvSpPr>
          <p:spPr>
            <a:xfrm>
              <a:off x="2581875" y="1904375"/>
              <a:ext cx="358200" cy="357275"/>
            </a:xfrm>
            <a:custGeom>
              <a:avLst/>
              <a:gdLst/>
              <a:ahLst/>
              <a:cxnLst/>
              <a:rect l="l" t="t" r="r" b="b"/>
              <a:pathLst>
                <a:path w="14328" h="14291" extrusionOk="0">
                  <a:moveTo>
                    <a:pt x="11128" y="0"/>
                  </a:moveTo>
                  <a:lnTo>
                    <a:pt x="11128" y="327"/>
                  </a:lnTo>
                  <a:lnTo>
                    <a:pt x="10946" y="509"/>
                  </a:lnTo>
                  <a:lnTo>
                    <a:pt x="13782" y="3345"/>
                  </a:lnTo>
                  <a:lnTo>
                    <a:pt x="3346" y="13817"/>
                  </a:lnTo>
                  <a:lnTo>
                    <a:pt x="510" y="10981"/>
                  </a:lnTo>
                  <a:lnTo>
                    <a:pt x="10946" y="509"/>
                  </a:lnTo>
                  <a:lnTo>
                    <a:pt x="328" y="11127"/>
                  </a:lnTo>
                  <a:lnTo>
                    <a:pt x="1" y="11127"/>
                  </a:lnTo>
                  <a:lnTo>
                    <a:pt x="3201" y="14290"/>
                  </a:lnTo>
                  <a:lnTo>
                    <a:pt x="3528" y="14290"/>
                  </a:lnTo>
                  <a:lnTo>
                    <a:pt x="14327" y="3527"/>
                  </a:lnTo>
                  <a:lnTo>
                    <a:pt x="14327" y="3164"/>
                  </a:lnTo>
                  <a:lnTo>
                    <a:pt x="14109" y="3018"/>
                  </a:lnTo>
                  <a:lnTo>
                    <a:pt x="11273" y="182"/>
                  </a:lnTo>
                  <a:lnTo>
                    <a:pt x="111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9" name="Google Shape;18629;p29"/>
            <p:cNvSpPr/>
            <p:nvPr/>
          </p:nvSpPr>
          <p:spPr>
            <a:xfrm>
              <a:off x="2500975" y="1823475"/>
              <a:ext cx="359100" cy="359075"/>
            </a:xfrm>
            <a:custGeom>
              <a:avLst/>
              <a:gdLst/>
              <a:ahLst/>
              <a:cxnLst/>
              <a:rect l="l" t="t" r="r" b="b"/>
              <a:pathLst>
                <a:path w="14364" h="14363" extrusionOk="0">
                  <a:moveTo>
                    <a:pt x="3564" y="7963"/>
                  </a:moveTo>
                  <a:lnTo>
                    <a:pt x="512" y="10981"/>
                  </a:lnTo>
                  <a:lnTo>
                    <a:pt x="546" y="10981"/>
                  </a:lnTo>
                  <a:lnTo>
                    <a:pt x="3564" y="7963"/>
                  </a:lnTo>
                  <a:close/>
                  <a:moveTo>
                    <a:pt x="510" y="10981"/>
                  </a:moveTo>
                  <a:lnTo>
                    <a:pt x="511" y="10982"/>
                  </a:lnTo>
                  <a:lnTo>
                    <a:pt x="511" y="10982"/>
                  </a:lnTo>
                  <a:lnTo>
                    <a:pt x="512" y="10981"/>
                  </a:lnTo>
                  <a:close/>
                  <a:moveTo>
                    <a:pt x="11127" y="0"/>
                  </a:moveTo>
                  <a:lnTo>
                    <a:pt x="11127" y="364"/>
                  </a:lnTo>
                  <a:lnTo>
                    <a:pt x="3564" y="7963"/>
                  </a:lnTo>
                  <a:lnTo>
                    <a:pt x="3564" y="7963"/>
                  </a:lnTo>
                  <a:lnTo>
                    <a:pt x="10982" y="545"/>
                  </a:lnTo>
                  <a:lnTo>
                    <a:pt x="13818" y="3418"/>
                  </a:lnTo>
                  <a:lnTo>
                    <a:pt x="3382" y="13854"/>
                  </a:lnTo>
                  <a:lnTo>
                    <a:pt x="1964" y="12436"/>
                  </a:lnTo>
                  <a:lnTo>
                    <a:pt x="511" y="10982"/>
                  </a:lnTo>
                  <a:lnTo>
                    <a:pt x="511" y="10982"/>
                  </a:lnTo>
                  <a:lnTo>
                    <a:pt x="364" y="11127"/>
                  </a:lnTo>
                  <a:lnTo>
                    <a:pt x="219" y="11127"/>
                  </a:lnTo>
                  <a:lnTo>
                    <a:pt x="183" y="11199"/>
                  </a:lnTo>
                  <a:lnTo>
                    <a:pt x="110" y="11127"/>
                  </a:lnTo>
                  <a:lnTo>
                    <a:pt x="1" y="11127"/>
                  </a:lnTo>
                  <a:lnTo>
                    <a:pt x="3237" y="14363"/>
                  </a:lnTo>
                  <a:lnTo>
                    <a:pt x="3564" y="14363"/>
                  </a:lnTo>
                  <a:lnTo>
                    <a:pt x="14364" y="3563"/>
                  </a:lnTo>
                  <a:lnTo>
                    <a:pt x="14364" y="3236"/>
                  </a:lnTo>
                  <a:lnTo>
                    <a:pt x="14182" y="3054"/>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0" name="Google Shape;18630;p29"/>
            <p:cNvSpPr/>
            <p:nvPr/>
          </p:nvSpPr>
          <p:spPr>
            <a:xfrm>
              <a:off x="2311900" y="1635300"/>
              <a:ext cx="278200" cy="466350"/>
            </a:xfrm>
            <a:custGeom>
              <a:avLst/>
              <a:gdLst/>
              <a:ahLst/>
              <a:cxnLst/>
              <a:rect l="l" t="t" r="r" b="b"/>
              <a:pathLst>
                <a:path w="11128" h="18654" extrusionOk="0">
                  <a:moveTo>
                    <a:pt x="10800" y="0"/>
                  </a:moveTo>
                  <a:lnTo>
                    <a:pt x="10618" y="146"/>
                  </a:lnTo>
                  <a:lnTo>
                    <a:pt x="8321" y="2468"/>
                  </a:lnTo>
                  <a:lnTo>
                    <a:pt x="8321" y="2468"/>
                  </a:lnTo>
                  <a:lnTo>
                    <a:pt x="10800" y="0"/>
                  </a:lnTo>
                  <a:close/>
                  <a:moveTo>
                    <a:pt x="8321" y="2468"/>
                  </a:moveTo>
                  <a:lnTo>
                    <a:pt x="3237" y="7527"/>
                  </a:lnTo>
                  <a:lnTo>
                    <a:pt x="3237" y="7545"/>
                  </a:lnTo>
                  <a:lnTo>
                    <a:pt x="3419" y="7382"/>
                  </a:lnTo>
                  <a:lnTo>
                    <a:pt x="7200" y="3600"/>
                  </a:lnTo>
                  <a:lnTo>
                    <a:pt x="8321" y="2468"/>
                  </a:lnTo>
                  <a:close/>
                  <a:moveTo>
                    <a:pt x="3419" y="8072"/>
                  </a:moveTo>
                  <a:lnTo>
                    <a:pt x="5928" y="10581"/>
                  </a:lnTo>
                  <a:lnTo>
                    <a:pt x="3419" y="8072"/>
                  </a:lnTo>
                  <a:close/>
                  <a:moveTo>
                    <a:pt x="5928" y="10581"/>
                  </a:moveTo>
                  <a:lnTo>
                    <a:pt x="6109" y="10763"/>
                  </a:lnTo>
                  <a:lnTo>
                    <a:pt x="5928" y="10581"/>
                  </a:lnTo>
                  <a:close/>
                  <a:moveTo>
                    <a:pt x="6109" y="10763"/>
                  </a:moveTo>
                  <a:lnTo>
                    <a:pt x="6291" y="10945"/>
                  </a:lnTo>
                  <a:lnTo>
                    <a:pt x="6109" y="10763"/>
                  </a:lnTo>
                  <a:close/>
                  <a:moveTo>
                    <a:pt x="6291" y="10945"/>
                  </a:moveTo>
                  <a:lnTo>
                    <a:pt x="6473" y="11127"/>
                  </a:lnTo>
                  <a:lnTo>
                    <a:pt x="6291" y="10945"/>
                  </a:lnTo>
                  <a:close/>
                  <a:moveTo>
                    <a:pt x="6473" y="11127"/>
                  </a:moveTo>
                  <a:lnTo>
                    <a:pt x="7018" y="11672"/>
                  </a:lnTo>
                  <a:lnTo>
                    <a:pt x="6473" y="11127"/>
                  </a:lnTo>
                  <a:close/>
                  <a:moveTo>
                    <a:pt x="3237" y="7545"/>
                  </a:moveTo>
                  <a:lnTo>
                    <a:pt x="3055" y="7709"/>
                  </a:lnTo>
                  <a:lnTo>
                    <a:pt x="183" y="10581"/>
                  </a:lnTo>
                  <a:lnTo>
                    <a:pt x="1" y="10763"/>
                  </a:lnTo>
                  <a:lnTo>
                    <a:pt x="1" y="11127"/>
                  </a:lnTo>
                  <a:lnTo>
                    <a:pt x="7564" y="18654"/>
                  </a:lnTo>
                  <a:lnTo>
                    <a:pt x="7637" y="18617"/>
                  </a:lnTo>
                  <a:lnTo>
                    <a:pt x="7491" y="18508"/>
                  </a:lnTo>
                  <a:lnTo>
                    <a:pt x="7746" y="18399"/>
                  </a:lnTo>
                  <a:lnTo>
                    <a:pt x="7927" y="18326"/>
                  </a:lnTo>
                  <a:lnTo>
                    <a:pt x="7855" y="18472"/>
                  </a:lnTo>
                  <a:lnTo>
                    <a:pt x="8000" y="18508"/>
                  </a:lnTo>
                  <a:lnTo>
                    <a:pt x="7855" y="18508"/>
                  </a:lnTo>
                  <a:lnTo>
                    <a:pt x="7782" y="18654"/>
                  </a:lnTo>
                  <a:lnTo>
                    <a:pt x="7927" y="18654"/>
                  </a:lnTo>
                  <a:lnTo>
                    <a:pt x="11127" y="15454"/>
                  </a:lnTo>
                  <a:lnTo>
                    <a:pt x="10800" y="15454"/>
                  </a:lnTo>
                  <a:lnTo>
                    <a:pt x="10618" y="15272"/>
                  </a:lnTo>
                  <a:lnTo>
                    <a:pt x="7746" y="18145"/>
                  </a:lnTo>
                  <a:lnTo>
                    <a:pt x="546" y="10945"/>
                  </a:lnTo>
                  <a:lnTo>
                    <a:pt x="3419" y="8072"/>
                  </a:lnTo>
                  <a:lnTo>
                    <a:pt x="3419" y="8072"/>
                  </a:lnTo>
                  <a:lnTo>
                    <a:pt x="3237" y="7891"/>
                  </a:lnTo>
                  <a:lnTo>
                    <a:pt x="3237" y="75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1" name="Google Shape;18631;p29"/>
            <p:cNvSpPr/>
            <p:nvPr/>
          </p:nvSpPr>
          <p:spPr>
            <a:xfrm>
              <a:off x="2500975" y="2100725"/>
              <a:ext cx="2750" cy="925"/>
            </a:xfrm>
            <a:custGeom>
              <a:avLst/>
              <a:gdLst/>
              <a:ahLst/>
              <a:cxnLst/>
              <a:rect l="l" t="t" r="r" b="b"/>
              <a:pathLst>
                <a:path w="110" h="37" extrusionOk="0">
                  <a:moveTo>
                    <a:pt x="74" y="0"/>
                  </a:moveTo>
                  <a:lnTo>
                    <a:pt x="1" y="37"/>
                  </a:lnTo>
                  <a:lnTo>
                    <a:pt x="110" y="37"/>
                  </a:lnTo>
                  <a:lnTo>
                    <a:pt x="7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2" name="Google Shape;18632;p29"/>
            <p:cNvSpPr/>
            <p:nvPr/>
          </p:nvSpPr>
          <p:spPr>
            <a:xfrm>
              <a:off x="2499175" y="2093450"/>
              <a:ext cx="12750" cy="10025"/>
            </a:xfrm>
            <a:custGeom>
              <a:avLst/>
              <a:gdLst/>
              <a:ahLst/>
              <a:cxnLst/>
              <a:rect l="l" t="t" r="r" b="b"/>
              <a:pathLst>
                <a:path w="510" h="401" extrusionOk="0">
                  <a:moveTo>
                    <a:pt x="436" y="0"/>
                  </a:moveTo>
                  <a:lnTo>
                    <a:pt x="255" y="73"/>
                  </a:lnTo>
                  <a:lnTo>
                    <a:pt x="0" y="182"/>
                  </a:lnTo>
                  <a:lnTo>
                    <a:pt x="146" y="291"/>
                  </a:lnTo>
                  <a:lnTo>
                    <a:pt x="182" y="328"/>
                  </a:lnTo>
                  <a:lnTo>
                    <a:pt x="255" y="400"/>
                  </a:lnTo>
                  <a:lnTo>
                    <a:pt x="291" y="328"/>
                  </a:lnTo>
                  <a:lnTo>
                    <a:pt x="364" y="182"/>
                  </a:lnTo>
                  <a:lnTo>
                    <a:pt x="509" y="182"/>
                  </a:lnTo>
                  <a:lnTo>
                    <a:pt x="364" y="146"/>
                  </a:lnTo>
                  <a:lnTo>
                    <a:pt x="43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3" name="Google Shape;18633;p29"/>
            <p:cNvSpPr/>
            <p:nvPr/>
          </p:nvSpPr>
          <p:spPr>
            <a:xfrm>
              <a:off x="2392800" y="1634375"/>
              <a:ext cx="387275" cy="387275"/>
            </a:xfrm>
            <a:custGeom>
              <a:avLst/>
              <a:gdLst/>
              <a:ahLst/>
              <a:cxnLst/>
              <a:rect l="l" t="t" r="r" b="b"/>
              <a:pathLst>
                <a:path w="15491" h="15491" extrusionOk="0">
                  <a:moveTo>
                    <a:pt x="7709" y="546"/>
                  </a:moveTo>
                  <a:lnTo>
                    <a:pt x="10073" y="2910"/>
                  </a:lnTo>
                  <a:lnTo>
                    <a:pt x="14945" y="7746"/>
                  </a:lnTo>
                  <a:lnTo>
                    <a:pt x="7709" y="14945"/>
                  </a:lnTo>
                  <a:lnTo>
                    <a:pt x="510" y="7746"/>
                  </a:lnTo>
                  <a:lnTo>
                    <a:pt x="4291" y="3964"/>
                  </a:lnTo>
                  <a:lnTo>
                    <a:pt x="5310" y="2946"/>
                  </a:lnTo>
                  <a:lnTo>
                    <a:pt x="7709" y="546"/>
                  </a:lnTo>
                  <a:close/>
                  <a:moveTo>
                    <a:pt x="7564" y="1"/>
                  </a:moveTo>
                  <a:lnTo>
                    <a:pt x="1" y="7564"/>
                  </a:lnTo>
                  <a:lnTo>
                    <a:pt x="1" y="7928"/>
                  </a:lnTo>
                  <a:lnTo>
                    <a:pt x="3782" y="11709"/>
                  </a:lnTo>
                  <a:lnTo>
                    <a:pt x="7382" y="15309"/>
                  </a:lnTo>
                  <a:lnTo>
                    <a:pt x="7564" y="15491"/>
                  </a:lnTo>
                  <a:lnTo>
                    <a:pt x="7928" y="15491"/>
                  </a:lnTo>
                  <a:lnTo>
                    <a:pt x="15491" y="7928"/>
                  </a:lnTo>
                  <a:lnTo>
                    <a:pt x="15491" y="7564"/>
                  </a:lnTo>
                  <a:lnTo>
                    <a:pt x="10473" y="2583"/>
                  </a:lnTo>
                  <a:lnTo>
                    <a:pt x="8073" y="183"/>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4" name="Google Shape;18634;p29"/>
            <p:cNvSpPr/>
            <p:nvPr/>
          </p:nvSpPr>
          <p:spPr>
            <a:xfrm>
              <a:off x="1393775" y="425375"/>
              <a:ext cx="175475" cy="90025"/>
            </a:xfrm>
            <a:custGeom>
              <a:avLst/>
              <a:gdLst/>
              <a:ahLst/>
              <a:cxnLst/>
              <a:rect l="l" t="t" r="r" b="b"/>
              <a:pathLst>
                <a:path w="7019" h="3601" extrusionOk="0">
                  <a:moveTo>
                    <a:pt x="146" y="0"/>
                  </a:moveTo>
                  <a:lnTo>
                    <a:pt x="1" y="182"/>
                  </a:lnTo>
                  <a:lnTo>
                    <a:pt x="2364" y="2546"/>
                  </a:lnTo>
                  <a:lnTo>
                    <a:pt x="3419" y="3600"/>
                  </a:lnTo>
                  <a:lnTo>
                    <a:pt x="701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5" name="Google Shape;18635;p29"/>
            <p:cNvSpPr/>
            <p:nvPr/>
          </p:nvSpPr>
          <p:spPr>
            <a:xfrm>
              <a:off x="1389250" y="442650"/>
              <a:ext cx="80925" cy="162725"/>
            </a:xfrm>
            <a:custGeom>
              <a:avLst/>
              <a:gdLst/>
              <a:ahLst/>
              <a:cxnLst/>
              <a:rect l="l" t="t" r="r" b="b"/>
              <a:pathLst>
                <a:path w="3237" h="6509" extrusionOk="0">
                  <a:moveTo>
                    <a:pt x="0" y="0"/>
                  </a:moveTo>
                  <a:lnTo>
                    <a:pt x="0" y="6509"/>
                  </a:lnTo>
                  <a:lnTo>
                    <a:pt x="3236" y="3273"/>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6" name="Google Shape;18636;p29"/>
            <p:cNvSpPr/>
            <p:nvPr/>
          </p:nvSpPr>
          <p:spPr>
            <a:xfrm>
              <a:off x="2424625" y="425375"/>
              <a:ext cx="170025" cy="93650"/>
            </a:xfrm>
            <a:custGeom>
              <a:avLst/>
              <a:gdLst/>
              <a:ahLst/>
              <a:cxnLst/>
              <a:rect l="l" t="t" r="r" b="b"/>
              <a:pathLst>
                <a:path w="6801" h="3746" extrusionOk="0">
                  <a:moveTo>
                    <a:pt x="0" y="0"/>
                  </a:moveTo>
                  <a:lnTo>
                    <a:pt x="182" y="182"/>
                  </a:lnTo>
                  <a:lnTo>
                    <a:pt x="0" y="0"/>
                  </a:lnTo>
                  <a:close/>
                  <a:moveTo>
                    <a:pt x="182" y="182"/>
                  </a:moveTo>
                  <a:lnTo>
                    <a:pt x="328" y="328"/>
                  </a:lnTo>
                  <a:lnTo>
                    <a:pt x="182" y="182"/>
                  </a:lnTo>
                  <a:close/>
                  <a:moveTo>
                    <a:pt x="328" y="328"/>
                  </a:moveTo>
                  <a:lnTo>
                    <a:pt x="3200" y="3200"/>
                  </a:lnTo>
                  <a:lnTo>
                    <a:pt x="328" y="328"/>
                  </a:lnTo>
                  <a:close/>
                  <a:moveTo>
                    <a:pt x="3200" y="3200"/>
                  </a:moveTo>
                  <a:lnTo>
                    <a:pt x="3200" y="3200"/>
                  </a:lnTo>
                  <a:lnTo>
                    <a:pt x="3200" y="3200"/>
                  </a:lnTo>
                  <a:close/>
                  <a:moveTo>
                    <a:pt x="6109" y="0"/>
                  </a:moveTo>
                  <a:lnTo>
                    <a:pt x="6255" y="182"/>
                  </a:lnTo>
                  <a:lnTo>
                    <a:pt x="6109" y="328"/>
                  </a:lnTo>
                  <a:lnTo>
                    <a:pt x="3200" y="3200"/>
                  </a:lnTo>
                  <a:lnTo>
                    <a:pt x="3382" y="3382"/>
                  </a:lnTo>
                  <a:lnTo>
                    <a:pt x="3382" y="3746"/>
                  </a:lnTo>
                  <a:lnTo>
                    <a:pt x="6800" y="328"/>
                  </a:lnTo>
                  <a:lnTo>
                    <a:pt x="68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7" name="Google Shape;18637;p29"/>
            <p:cNvSpPr/>
            <p:nvPr/>
          </p:nvSpPr>
          <p:spPr>
            <a:xfrm>
              <a:off x="1987375" y="425375"/>
              <a:ext cx="521825" cy="610900"/>
            </a:xfrm>
            <a:custGeom>
              <a:avLst/>
              <a:gdLst/>
              <a:ahLst/>
              <a:cxnLst/>
              <a:rect l="l" t="t" r="r" b="b"/>
              <a:pathLst>
                <a:path w="20873" h="24436" extrusionOk="0">
                  <a:moveTo>
                    <a:pt x="17490" y="0"/>
                  </a:moveTo>
                  <a:lnTo>
                    <a:pt x="17490" y="328"/>
                  </a:lnTo>
                  <a:lnTo>
                    <a:pt x="17309" y="509"/>
                  </a:lnTo>
                  <a:lnTo>
                    <a:pt x="20363" y="3564"/>
                  </a:lnTo>
                  <a:lnTo>
                    <a:pt x="1" y="23926"/>
                  </a:lnTo>
                  <a:lnTo>
                    <a:pt x="183" y="24108"/>
                  </a:lnTo>
                  <a:lnTo>
                    <a:pt x="183" y="24435"/>
                  </a:lnTo>
                  <a:lnTo>
                    <a:pt x="20872" y="3746"/>
                  </a:lnTo>
                  <a:lnTo>
                    <a:pt x="20872" y="3382"/>
                  </a:lnTo>
                  <a:lnTo>
                    <a:pt x="174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8" name="Google Shape;18638;p29"/>
            <p:cNvSpPr/>
            <p:nvPr/>
          </p:nvSpPr>
          <p:spPr>
            <a:xfrm>
              <a:off x="1901925" y="425375"/>
              <a:ext cx="522725" cy="521800"/>
            </a:xfrm>
            <a:custGeom>
              <a:avLst/>
              <a:gdLst/>
              <a:ahLst/>
              <a:cxnLst/>
              <a:rect l="l" t="t" r="r" b="b"/>
              <a:pathLst>
                <a:path w="20909" h="20872" extrusionOk="0">
                  <a:moveTo>
                    <a:pt x="20181" y="0"/>
                  </a:moveTo>
                  <a:lnTo>
                    <a:pt x="20363" y="182"/>
                  </a:lnTo>
                  <a:lnTo>
                    <a:pt x="1" y="20508"/>
                  </a:lnTo>
                  <a:lnTo>
                    <a:pt x="183" y="20690"/>
                  </a:lnTo>
                  <a:lnTo>
                    <a:pt x="364" y="20872"/>
                  </a:lnTo>
                  <a:lnTo>
                    <a:pt x="20908" y="328"/>
                  </a:lnTo>
                  <a:lnTo>
                    <a:pt x="209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9" name="Google Shape;18639;p29"/>
            <p:cNvSpPr/>
            <p:nvPr/>
          </p:nvSpPr>
          <p:spPr>
            <a:xfrm>
              <a:off x="1819200" y="425375"/>
              <a:ext cx="429100" cy="430000"/>
            </a:xfrm>
            <a:custGeom>
              <a:avLst/>
              <a:gdLst/>
              <a:ahLst/>
              <a:cxnLst/>
              <a:rect l="l" t="t" r="r" b="b"/>
              <a:pathLst>
                <a:path w="17164" h="17200" extrusionOk="0">
                  <a:moveTo>
                    <a:pt x="17163" y="0"/>
                  </a:moveTo>
                  <a:lnTo>
                    <a:pt x="16836" y="328"/>
                  </a:lnTo>
                  <a:lnTo>
                    <a:pt x="16765" y="399"/>
                  </a:lnTo>
                  <a:lnTo>
                    <a:pt x="17163" y="0"/>
                  </a:lnTo>
                  <a:close/>
                  <a:moveTo>
                    <a:pt x="16765" y="399"/>
                  </a:moveTo>
                  <a:lnTo>
                    <a:pt x="1" y="17199"/>
                  </a:lnTo>
                  <a:lnTo>
                    <a:pt x="13782" y="3418"/>
                  </a:lnTo>
                  <a:lnTo>
                    <a:pt x="16765" y="39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0" name="Google Shape;18640;p29"/>
            <p:cNvSpPr/>
            <p:nvPr/>
          </p:nvSpPr>
          <p:spPr>
            <a:xfrm>
              <a:off x="2240100" y="425375"/>
              <a:ext cx="8200" cy="8200"/>
            </a:xfrm>
            <a:custGeom>
              <a:avLst/>
              <a:gdLst/>
              <a:ahLst/>
              <a:cxnLst/>
              <a:rect l="l" t="t" r="r" b="b"/>
              <a:pathLst>
                <a:path w="328" h="328" extrusionOk="0">
                  <a:moveTo>
                    <a:pt x="0" y="0"/>
                  </a:moveTo>
                  <a:lnTo>
                    <a:pt x="0" y="328"/>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1" name="Google Shape;18641;p29"/>
            <p:cNvSpPr/>
            <p:nvPr/>
          </p:nvSpPr>
          <p:spPr>
            <a:xfrm>
              <a:off x="2086475" y="425375"/>
              <a:ext cx="153650" cy="85475"/>
            </a:xfrm>
            <a:custGeom>
              <a:avLst/>
              <a:gdLst/>
              <a:ahLst/>
              <a:cxnLst/>
              <a:rect l="l" t="t" r="r" b="b"/>
              <a:pathLst>
                <a:path w="6146" h="3419" extrusionOk="0">
                  <a:moveTo>
                    <a:pt x="5454" y="0"/>
                  </a:moveTo>
                  <a:lnTo>
                    <a:pt x="5600" y="182"/>
                  </a:lnTo>
                  <a:lnTo>
                    <a:pt x="2909" y="2873"/>
                  </a:lnTo>
                  <a:lnTo>
                    <a:pt x="0" y="0"/>
                  </a:lnTo>
                  <a:lnTo>
                    <a:pt x="3091" y="3055"/>
                  </a:lnTo>
                  <a:lnTo>
                    <a:pt x="3091" y="3418"/>
                  </a:lnTo>
                  <a:lnTo>
                    <a:pt x="6145" y="328"/>
                  </a:lnTo>
                  <a:lnTo>
                    <a:pt x="61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2" name="Google Shape;18642;p29"/>
            <p:cNvSpPr/>
            <p:nvPr/>
          </p:nvSpPr>
          <p:spPr>
            <a:xfrm>
              <a:off x="1741950" y="425375"/>
              <a:ext cx="421800" cy="430000"/>
            </a:xfrm>
            <a:custGeom>
              <a:avLst/>
              <a:gdLst/>
              <a:ahLst/>
              <a:cxnLst/>
              <a:rect l="l" t="t" r="r" b="b"/>
              <a:pathLst>
                <a:path w="16872" h="17200" extrusionOk="0">
                  <a:moveTo>
                    <a:pt x="13781" y="0"/>
                  </a:moveTo>
                  <a:lnTo>
                    <a:pt x="13781" y="328"/>
                  </a:lnTo>
                  <a:lnTo>
                    <a:pt x="0" y="14109"/>
                  </a:lnTo>
                  <a:lnTo>
                    <a:pt x="13636" y="509"/>
                  </a:lnTo>
                  <a:lnTo>
                    <a:pt x="16326" y="3237"/>
                  </a:lnTo>
                  <a:lnTo>
                    <a:pt x="2727" y="16836"/>
                  </a:lnTo>
                  <a:lnTo>
                    <a:pt x="2909" y="17017"/>
                  </a:lnTo>
                  <a:lnTo>
                    <a:pt x="3091" y="17199"/>
                  </a:lnTo>
                  <a:lnTo>
                    <a:pt x="16872" y="3418"/>
                  </a:lnTo>
                  <a:lnTo>
                    <a:pt x="16872" y="3055"/>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3" name="Google Shape;18643;p29"/>
            <p:cNvSpPr/>
            <p:nvPr/>
          </p:nvSpPr>
          <p:spPr>
            <a:xfrm>
              <a:off x="1847400" y="425375"/>
              <a:ext cx="89100" cy="89100"/>
            </a:xfrm>
            <a:custGeom>
              <a:avLst/>
              <a:gdLst/>
              <a:ahLst/>
              <a:cxnLst/>
              <a:rect l="l" t="t" r="r" b="b"/>
              <a:pathLst>
                <a:path w="3564" h="3564" extrusionOk="0">
                  <a:moveTo>
                    <a:pt x="0" y="3564"/>
                  </a:moveTo>
                  <a:lnTo>
                    <a:pt x="3564" y="0"/>
                  </a:lnTo>
                  <a:lnTo>
                    <a:pt x="3564" y="0"/>
                  </a:lnTo>
                  <a:lnTo>
                    <a:pt x="3236" y="32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4" name="Google Shape;18644;p29"/>
            <p:cNvSpPr/>
            <p:nvPr/>
          </p:nvSpPr>
          <p:spPr>
            <a:xfrm>
              <a:off x="1733750" y="425375"/>
              <a:ext cx="352750" cy="352725"/>
            </a:xfrm>
            <a:custGeom>
              <a:avLst/>
              <a:gdLst/>
              <a:ahLst/>
              <a:cxnLst/>
              <a:rect l="l" t="t" r="r" b="b"/>
              <a:pathLst>
                <a:path w="14110" h="14109" extrusionOk="0">
                  <a:moveTo>
                    <a:pt x="13418" y="0"/>
                  </a:moveTo>
                  <a:lnTo>
                    <a:pt x="13600" y="182"/>
                  </a:lnTo>
                  <a:lnTo>
                    <a:pt x="1" y="13781"/>
                  </a:lnTo>
                  <a:lnTo>
                    <a:pt x="183" y="13963"/>
                  </a:lnTo>
                  <a:lnTo>
                    <a:pt x="328" y="14109"/>
                  </a:lnTo>
                  <a:lnTo>
                    <a:pt x="14109" y="328"/>
                  </a:lnTo>
                  <a:lnTo>
                    <a:pt x="141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5" name="Google Shape;18645;p29"/>
            <p:cNvSpPr/>
            <p:nvPr/>
          </p:nvSpPr>
          <p:spPr>
            <a:xfrm>
              <a:off x="1743750" y="509925"/>
              <a:ext cx="90950" cy="90000"/>
            </a:xfrm>
            <a:custGeom>
              <a:avLst/>
              <a:gdLst/>
              <a:ahLst/>
              <a:cxnLst/>
              <a:rect l="l" t="t" r="r" b="b"/>
              <a:pathLst>
                <a:path w="3638" h="3600" extrusionOk="0">
                  <a:moveTo>
                    <a:pt x="3637" y="0"/>
                  </a:moveTo>
                  <a:lnTo>
                    <a:pt x="3637" y="0"/>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6" name="Google Shape;18646;p29"/>
            <p:cNvSpPr/>
            <p:nvPr/>
          </p:nvSpPr>
          <p:spPr>
            <a:xfrm>
              <a:off x="1928300" y="425375"/>
              <a:ext cx="8200" cy="8200"/>
            </a:xfrm>
            <a:custGeom>
              <a:avLst/>
              <a:gdLst/>
              <a:ahLst/>
              <a:cxnLst/>
              <a:rect l="l" t="t" r="r" b="b"/>
              <a:pathLst>
                <a:path w="328" h="328" extrusionOk="0">
                  <a:moveTo>
                    <a:pt x="0" y="0"/>
                  </a:moveTo>
                  <a:lnTo>
                    <a:pt x="0" y="328"/>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7" name="Google Shape;18647;p29"/>
            <p:cNvSpPr/>
            <p:nvPr/>
          </p:nvSpPr>
          <p:spPr>
            <a:xfrm>
              <a:off x="1766475" y="425375"/>
              <a:ext cx="69125" cy="69100"/>
            </a:xfrm>
            <a:custGeom>
              <a:avLst/>
              <a:gdLst/>
              <a:ahLst/>
              <a:cxnLst/>
              <a:rect l="l" t="t" r="r" b="b"/>
              <a:pathLst>
                <a:path w="2765" h="2764" extrusionOk="0">
                  <a:moveTo>
                    <a:pt x="1" y="0"/>
                  </a:moveTo>
                  <a:lnTo>
                    <a:pt x="2764" y="2764"/>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8" name="Google Shape;18648;p29"/>
            <p:cNvSpPr/>
            <p:nvPr/>
          </p:nvSpPr>
          <p:spPr>
            <a:xfrm>
              <a:off x="1842850" y="425375"/>
              <a:ext cx="85475" cy="88200"/>
            </a:xfrm>
            <a:custGeom>
              <a:avLst/>
              <a:gdLst/>
              <a:ahLst/>
              <a:cxnLst/>
              <a:rect l="l" t="t" r="r" b="b"/>
              <a:pathLst>
                <a:path w="3419" h="3528" extrusionOk="0">
                  <a:moveTo>
                    <a:pt x="2691" y="0"/>
                  </a:moveTo>
                  <a:lnTo>
                    <a:pt x="2873" y="182"/>
                  </a:lnTo>
                  <a:lnTo>
                    <a:pt x="0" y="3018"/>
                  </a:lnTo>
                  <a:lnTo>
                    <a:pt x="182" y="3200"/>
                  </a:lnTo>
                  <a:lnTo>
                    <a:pt x="182" y="3382"/>
                  </a:lnTo>
                  <a:lnTo>
                    <a:pt x="255" y="3382"/>
                  </a:lnTo>
                  <a:lnTo>
                    <a:pt x="182" y="3455"/>
                  </a:lnTo>
                  <a:lnTo>
                    <a:pt x="218" y="3527"/>
                  </a:lnTo>
                  <a:lnTo>
                    <a:pt x="3418" y="32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9" name="Google Shape;18649;p29"/>
            <p:cNvSpPr/>
            <p:nvPr/>
          </p:nvSpPr>
          <p:spPr>
            <a:xfrm>
              <a:off x="1389250" y="442650"/>
              <a:ext cx="175450" cy="175475"/>
            </a:xfrm>
            <a:custGeom>
              <a:avLst/>
              <a:gdLst/>
              <a:ahLst/>
              <a:cxnLst/>
              <a:rect l="l" t="t" r="r" b="b"/>
              <a:pathLst>
                <a:path w="7018" h="7019" extrusionOk="0">
                  <a:moveTo>
                    <a:pt x="0" y="0"/>
                  </a:moveTo>
                  <a:lnTo>
                    <a:pt x="3236" y="3273"/>
                  </a:lnTo>
                  <a:lnTo>
                    <a:pt x="7018" y="7018"/>
                  </a:lnTo>
                  <a:lnTo>
                    <a:pt x="2182" y="2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0" name="Google Shape;18650;p29"/>
            <p:cNvSpPr/>
            <p:nvPr/>
          </p:nvSpPr>
          <p:spPr>
            <a:xfrm>
              <a:off x="1581950" y="425375"/>
              <a:ext cx="266375" cy="273650"/>
            </a:xfrm>
            <a:custGeom>
              <a:avLst/>
              <a:gdLst/>
              <a:ahLst/>
              <a:cxnLst/>
              <a:rect l="l" t="t" r="r" b="b"/>
              <a:pathLst>
                <a:path w="10655" h="10946" extrusionOk="0">
                  <a:moveTo>
                    <a:pt x="7382" y="0"/>
                  </a:moveTo>
                  <a:lnTo>
                    <a:pt x="7382" y="328"/>
                  </a:lnTo>
                  <a:lnTo>
                    <a:pt x="1" y="7709"/>
                  </a:lnTo>
                  <a:lnTo>
                    <a:pt x="1" y="7709"/>
                  </a:lnTo>
                  <a:lnTo>
                    <a:pt x="7237" y="509"/>
                  </a:lnTo>
                  <a:lnTo>
                    <a:pt x="10109" y="3382"/>
                  </a:lnTo>
                  <a:lnTo>
                    <a:pt x="6473" y="6982"/>
                  </a:lnTo>
                  <a:lnTo>
                    <a:pt x="2873" y="10582"/>
                  </a:lnTo>
                  <a:lnTo>
                    <a:pt x="3055" y="10763"/>
                  </a:lnTo>
                  <a:lnTo>
                    <a:pt x="3237" y="10945"/>
                  </a:lnTo>
                  <a:lnTo>
                    <a:pt x="10618" y="3564"/>
                  </a:lnTo>
                  <a:lnTo>
                    <a:pt x="10654" y="3527"/>
                  </a:lnTo>
                  <a:lnTo>
                    <a:pt x="10582" y="3491"/>
                  </a:lnTo>
                  <a:lnTo>
                    <a:pt x="10436" y="3637"/>
                  </a:lnTo>
                  <a:lnTo>
                    <a:pt x="10327" y="3382"/>
                  </a:lnTo>
                  <a:lnTo>
                    <a:pt x="10255" y="3237"/>
                  </a:lnTo>
                  <a:lnTo>
                    <a:pt x="10436" y="3309"/>
                  </a:lnTo>
                  <a:lnTo>
                    <a:pt x="10618" y="3382"/>
                  </a:lnTo>
                  <a:lnTo>
                    <a:pt x="10618" y="3200"/>
                  </a:lnTo>
                  <a:lnTo>
                    <a:pt x="10436" y="3018"/>
                  </a:lnTo>
                  <a:lnTo>
                    <a:pt x="10145" y="2764"/>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1" name="Google Shape;18651;p29"/>
            <p:cNvSpPr/>
            <p:nvPr/>
          </p:nvSpPr>
          <p:spPr>
            <a:xfrm>
              <a:off x="1846475" y="511725"/>
              <a:ext cx="1850" cy="1850"/>
            </a:xfrm>
            <a:custGeom>
              <a:avLst/>
              <a:gdLst/>
              <a:ahLst/>
              <a:cxnLst/>
              <a:rect l="l" t="t" r="r" b="b"/>
              <a:pathLst>
                <a:path w="74" h="74" extrusionOk="0">
                  <a:moveTo>
                    <a:pt x="37" y="1"/>
                  </a:moveTo>
                  <a:lnTo>
                    <a:pt x="1" y="37"/>
                  </a:lnTo>
                  <a:lnTo>
                    <a:pt x="73" y="73"/>
                  </a:lnTo>
                  <a:lnTo>
                    <a:pt x="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2" name="Google Shape;18652;p29"/>
            <p:cNvSpPr/>
            <p:nvPr/>
          </p:nvSpPr>
          <p:spPr>
            <a:xfrm>
              <a:off x="1838300" y="506275"/>
              <a:ext cx="10925" cy="10025"/>
            </a:xfrm>
            <a:custGeom>
              <a:avLst/>
              <a:gdLst/>
              <a:ahLst/>
              <a:cxnLst/>
              <a:rect l="l" t="t" r="r" b="b"/>
              <a:pathLst>
                <a:path w="437" h="401" extrusionOk="0">
                  <a:moveTo>
                    <a:pt x="1" y="1"/>
                  </a:moveTo>
                  <a:lnTo>
                    <a:pt x="73" y="146"/>
                  </a:lnTo>
                  <a:lnTo>
                    <a:pt x="182" y="401"/>
                  </a:lnTo>
                  <a:lnTo>
                    <a:pt x="328" y="255"/>
                  </a:lnTo>
                  <a:lnTo>
                    <a:pt x="364" y="219"/>
                  </a:lnTo>
                  <a:lnTo>
                    <a:pt x="437" y="146"/>
                  </a:lnTo>
                  <a:lnTo>
                    <a:pt x="364" y="146"/>
                  </a:lnTo>
                  <a:lnTo>
                    <a:pt x="182" y="73"/>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3" name="Google Shape;18653;p29"/>
            <p:cNvSpPr/>
            <p:nvPr/>
          </p:nvSpPr>
          <p:spPr>
            <a:xfrm>
              <a:off x="1573775" y="425375"/>
              <a:ext cx="192725" cy="192750"/>
            </a:xfrm>
            <a:custGeom>
              <a:avLst/>
              <a:gdLst/>
              <a:ahLst/>
              <a:cxnLst/>
              <a:rect l="l" t="t" r="r" b="b"/>
              <a:pathLst>
                <a:path w="7709" h="7710" extrusionOk="0">
                  <a:moveTo>
                    <a:pt x="7018" y="0"/>
                  </a:moveTo>
                  <a:lnTo>
                    <a:pt x="7200" y="182"/>
                  </a:lnTo>
                  <a:lnTo>
                    <a:pt x="0" y="7382"/>
                  </a:lnTo>
                  <a:lnTo>
                    <a:pt x="182" y="7564"/>
                  </a:lnTo>
                  <a:lnTo>
                    <a:pt x="328" y="7709"/>
                  </a:lnTo>
                  <a:lnTo>
                    <a:pt x="7709" y="328"/>
                  </a:lnTo>
                  <a:lnTo>
                    <a:pt x="77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4" name="Google Shape;18654;p29"/>
            <p:cNvSpPr/>
            <p:nvPr/>
          </p:nvSpPr>
          <p:spPr>
            <a:xfrm>
              <a:off x="1389250" y="442650"/>
              <a:ext cx="54550" cy="54550"/>
            </a:xfrm>
            <a:custGeom>
              <a:avLst/>
              <a:gdLst/>
              <a:ahLst/>
              <a:cxnLst/>
              <a:rect l="l" t="t" r="r" b="b"/>
              <a:pathLst>
                <a:path w="2182" h="2182" extrusionOk="0">
                  <a:moveTo>
                    <a:pt x="0" y="0"/>
                  </a:moveTo>
                  <a:lnTo>
                    <a:pt x="0" y="0"/>
                  </a:lnTo>
                  <a:lnTo>
                    <a:pt x="2182" y="218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5" name="Google Shape;18655;p29"/>
            <p:cNvSpPr/>
            <p:nvPr/>
          </p:nvSpPr>
          <p:spPr>
            <a:xfrm>
              <a:off x="1389250" y="425375"/>
              <a:ext cx="8200" cy="4575"/>
            </a:xfrm>
            <a:custGeom>
              <a:avLst/>
              <a:gdLst/>
              <a:ahLst/>
              <a:cxnLst/>
              <a:rect l="l" t="t" r="r" b="b"/>
              <a:pathLst>
                <a:path w="328" h="183" extrusionOk="0">
                  <a:moveTo>
                    <a:pt x="0" y="0"/>
                  </a:moveTo>
                  <a:lnTo>
                    <a:pt x="182" y="182"/>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6" name="Google Shape;18656;p29"/>
            <p:cNvSpPr/>
            <p:nvPr/>
          </p:nvSpPr>
          <p:spPr>
            <a:xfrm>
              <a:off x="1389250" y="942600"/>
              <a:ext cx="602700" cy="692725"/>
            </a:xfrm>
            <a:custGeom>
              <a:avLst/>
              <a:gdLst/>
              <a:ahLst/>
              <a:cxnLst/>
              <a:rect l="l" t="t" r="r" b="b"/>
              <a:pathLst>
                <a:path w="24108" h="27709" extrusionOk="0">
                  <a:moveTo>
                    <a:pt x="20690" y="1"/>
                  </a:moveTo>
                  <a:lnTo>
                    <a:pt x="20690" y="365"/>
                  </a:lnTo>
                  <a:lnTo>
                    <a:pt x="12883" y="8171"/>
                  </a:lnTo>
                  <a:lnTo>
                    <a:pt x="20508" y="546"/>
                  </a:lnTo>
                  <a:lnTo>
                    <a:pt x="23562" y="3601"/>
                  </a:lnTo>
                  <a:lnTo>
                    <a:pt x="0" y="27163"/>
                  </a:lnTo>
                  <a:lnTo>
                    <a:pt x="0" y="27526"/>
                  </a:lnTo>
                  <a:lnTo>
                    <a:pt x="146" y="27708"/>
                  </a:lnTo>
                  <a:lnTo>
                    <a:pt x="3054" y="24799"/>
                  </a:lnTo>
                  <a:lnTo>
                    <a:pt x="23744" y="4110"/>
                  </a:lnTo>
                  <a:lnTo>
                    <a:pt x="24108" y="3746"/>
                  </a:lnTo>
                  <a:lnTo>
                    <a:pt x="24108" y="3419"/>
                  </a:lnTo>
                  <a:lnTo>
                    <a:pt x="23926" y="3237"/>
                  </a:lnTo>
                  <a:lnTo>
                    <a:pt x="20871" y="183"/>
                  </a:lnTo>
                  <a:lnTo>
                    <a:pt x="206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7" name="Google Shape;18657;p29"/>
            <p:cNvSpPr/>
            <p:nvPr/>
          </p:nvSpPr>
          <p:spPr>
            <a:xfrm>
              <a:off x="1389250" y="1293500"/>
              <a:ext cx="91825" cy="175475"/>
            </a:xfrm>
            <a:custGeom>
              <a:avLst/>
              <a:gdLst/>
              <a:ahLst/>
              <a:cxnLst/>
              <a:rect l="l" t="t" r="r" b="b"/>
              <a:pathLst>
                <a:path w="3673" h="7019" extrusionOk="0">
                  <a:moveTo>
                    <a:pt x="0" y="0"/>
                  </a:moveTo>
                  <a:lnTo>
                    <a:pt x="3163" y="3164"/>
                  </a:lnTo>
                  <a:lnTo>
                    <a:pt x="0" y="6327"/>
                  </a:lnTo>
                  <a:lnTo>
                    <a:pt x="0" y="7018"/>
                  </a:lnTo>
                  <a:lnTo>
                    <a:pt x="3673" y="3346"/>
                  </a:lnTo>
                  <a:lnTo>
                    <a:pt x="3345" y="33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8" name="Google Shape;18658;p29"/>
            <p:cNvSpPr/>
            <p:nvPr/>
          </p:nvSpPr>
          <p:spPr>
            <a:xfrm>
              <a:off x="1389250" y="850800"/>
              <a:ext cx="517250" cy="526350"/>
            </a:xfrm>
            <a:custGeom>
              <a:avLst/>
              <a:gdLst/>
              <a:ahLst/>
              <a:cxnLst/>
              <a:rect l="l" t="t" r="r" b="b"/>
              <a:pathLst>
                <a:path w="20690" h="21054" extrusionOk="0">
                  <a:moveTo>
                    <a:pt x="17017" y="0"/>
                  </a:moveTo>
                  <a:lnTo>
                    <a:pt x="17017" y="328"/>
                  </a:lnTo>
                  <a:lnTo>
                    <a:pt x="16835" y="510"/>
                  </a:lnTo>
                  <a:lnTo>
                    <a:pt x="20181" y="3855"/>
                  </a:lnTo>
                  <a:lnTo>
                    <a:pt x="3491" y="20508"/>
                  </a:lnTo>
                  <a:lnTo>
                    <a:pt x="182" y="17199"/>
                  </a:lnTo>
                  <a:lnTo>
                    <a:pt x="16835" y="510"/>
                  </a:lnTo>
                  <a:lnTo>
                    <a:pt x="0" y="17345"/>
                  </a:lnTo>
                  <a:lnTo>
                    <a:pt x="0" y="17708"/>
                  </a:lnTo>
                  <a:lnTo>
                    <a:pt x="3345" y="21054"/>
                  </a:lnTo>
                  <a:lnTo>
                    <a:pt x="3673" y="21054"/>
                  </a:lnTo>
                  <a:lnTo>
                    <a:pt x="20690" y="4037"/>
                  </a:lnTo>
                  <a:lnTo>
                    <a:pt x="20690" y="3673"/>
                  </a:lnTo>
                  <a:lnTo>
                    <a:pt x="20508" y="3491"/>
                  </a:lnTo>
                  <a:lnTo>
                    <a:pt x="17199" y="146"/>
                  </a:lnTo>
                  <a:lnTo>
                    <a:pt x="1701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9" name="Google Shape;18659;p29"/>
            <p:cNvSpPr/>
            <p:nvPr/>
          </p:nvSpPr>
          <p:spPr>
            <a:xfrm>
              <a:off x="1389250" y="774450"/>
              <a:ext cx="425450" cy="509975"/>
            </a:xfrm>
            <a:custGeom>
              <a:avLst/>
              <a:gdLst/>
              <a:ahLst/>
              <a:cxnLst/>
              <a:rect l="l" t="t" r="r" b="b"/>
              <a:pathLst>
                <a:path w="17018" h="20399" extrusionOk="0">
                  <a:moveTo>
                    <a:pt x="13963" y="0"/>
                  </a:moveTo>
                  <a:lnTo>
                    <a:pt x="13963" y="327"/>
                  </a:lnTo>
                  <a:lnTo>
                    <a:pt x="3163" y="11127"/>
                  </a:lnTo>
                  <a:lnTo>
                    <a:pt x="13781" y="509"/>
                  </a:lnTo>
                  <a:lnTo>
                    <a:pt x="16472" y="3236"/>
                  </a:lnTo>
                  <a:lnTo>
                    <a:pt x="0" y="19708"/>
                  </a:lnTo>
                  <a:lnTo>
                    <a:pt x="0" y="20399"/>
                  </a:lnTo>
                  <a:lnTo>
                    <a:pt x="17017" y="3382"/>
                  </a:lnTo>
                  <a:lnTo>
                    <a:pt x="17017" y="3054"/>
                  </a:lnTo>
                  <a:lnTo>
                    <a:pt x="16835" y="2873"/>
                  </a:lnTo>
                  <a:lnTo>
                    <a:pt x="14108" y="146"/>
                  </a:lnTo>
                  <a:lnTo>
                    <a:pt x="139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0" name="Google Shape;18660;p29"/>
            <p:cNvSpPr/>
            <p:nvPr/>
          </p:nvSpPr>
          <p:spPr>
            <a:xfrm>
              <a:off x="1389250" y="1048050"/>
              <a:ext cx="79100" cy="83675"/>
            </a:xfrm>
            <a:custGeom>
              <a:avLst/>
              <a:gdLst/>
              <a:ahLst/>
              <a:cxnLst/>
              <a:rect l="l" t="t" r="r" b="b"/>
              <a:pathLst>
                <a:path w="3164" h="3347" extrusionOk="0">
                  <a:moveTo>
                    <a:pt x="2654" y="1"/>
                  </a:moveTo>
                  <a:lnTo>
                    <a:pt x="0" y="2655"/>
                  </a:lnTo>
                  <a:lnTo>
                    <a:pt x="0" y="3346"/>
                  </a:lnTo>
                  <a:lnTo>
                    <a:pt x="3163" y="183"/>
                  </a:lnTo>
                  <a:lnTo>
                    <a:pt x="2836" y="183"/>
                  </a:lnTo>
                  <a:lnTo>
                    <a:pt x="265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1" name="Google Shape;18661;p29"/>
            <p:cNvSpPr/>
            <p:nvPr/>
          </p:nvSpPr>
          <p:spPr>
            <a:xfrm>
              <a:off x="1389250" y="694450"/>
              <a:ext cx="349075" cy="358175"/>
            </a:xfrm>
            <a:custGeom>
              <a:avLst/>
              <a:gdLst/>
              <a:ahLst/>
              <a:cxnLst/>
              <a:rect l="l" t="t" r="r" b="b"/>
              <a:pathLst>
                <a:path w="13963" h="14327" extrusionOk="0">
                  <a:moveTo>
                    <a:pt x="10581" y="546"/>
                  </a:moveTo>
                  <a:lnTo>
                    <a:pt x="182" y="10945"/>
                  </a:lnTo>
                  <a:lnTo>
                    <a:pt x="182" y="10945"/>
                  </a:lnTo>
                  <a:lnTo>
                    <a:pt x="10581" y="546"/>
                  </a:lnTo>
                  <a:close/>
                  <a:moveTo>
                    <a:pt x="10763" y="0"/>
                  </a:moveTo>
                  <a:lnTo>
                    <a:pt x="10763" y="364"/>
                  </a:lnTo>
                  <a:lnTo>
                    <a:pt x="10581" y="546"/>
                  </a:lnTo>
                  <a:lnTo>
                    <a:pt x="13417" y="3346"/>
                  </a:lnTo>
                  <a:lnTo>
                    <a:pt x="2982" y="13781"/>
                  </a:lnTo>
                  <a:lnTo>
                    <a:pt x="182" y="10945"/>
                  </a:lnTo>
                  <a:lnTo>
                    <a:pt x="182" y="10945"/>
                  </a:lnTo>
                  <a:lnTo>
                    <a:pt x="0" y="11127"/>
                  </a:lnTo>
                  <a:lnTo>
                    <a:pt x="0" y="11491"/>
                  </a:lnTo>
                  <a:lnTo>
                    <a:pt x="2836" y="14327"/>
                  </a:lnTo>
                  <a:lnTo>
                    <a:pt x="3163" y="14327"/>
                  </a:lnTo>
                  <a:lnTo>
                    <a:pt x="13963" y="3527"/>
                  </a:lnTo>
                  <a:lnTo>
                    <a:pt x="13963" y="3200"/>
                  </a:lnTo>
                  <a:lnTo>
                    <a:pt x="13781" y="3018"/>
                  </a:lnTo>
                  <a:lnTo>
                    <a:pt x="10945" y="182"/>
                  </a:lnTo>
                  <a:lnTo>
                    <a:pt x="107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2" name="Google Shape;18662;p29"/>
            <p:cNvSpPr/>
            <p:nvPr/>
          </p:nvSpPr>
          <p:spPr>
            <a:xfrm>
              <a:off x="1389250" y="614450"/>
              <a:ext cx="269075" cy="358175"/>
            </a:xfrm>
            <a:custGeom>
              <a:avLst/>
              <a:gdLst/>
              <a:ahLst/>
              <a:cxnLst/>
              <a:rect l="l" t="t" r="r" b="b"/>
              <a:pathLst>
                <a:path w="10763" h="14327" extrusionOk="0">
                  <a:moveTo>
                    <a:pt x="7563" y="1"/>
                  </a:moveTo>
                  <a:lnTo>
                    <a:pt x="7563" y="328"/>
                  </a:lnTo>
                  <a:lnTo>
                    <a:pt x="7381" y="510"/>
                  </a:lnTo>
                  <a:lnTo>
                    <a:pt x="10254" y="3382"/>
                  </a:lnTo>
                  <a:lnTo>
                    <a:pt x="0" y="13636"/>
                  </a:lnTo>
                  <a:lnTo>
                    <a:pt x="0" y="14327"/>
                  </a:lnTo>
                  <a:lnTo>
                    <a:pt x="10763" y="3564"/>
                  </a:lnTo>
                  <a:lnTo>
                    <a:pt x="10763" y="3200"/>
                  </a:lnTo>
                  <a:lnTo>
                    <a:pt x="10581" y="3019"/>
                  </a:lnTo>
                  <a:lnTo>
                    <a:pt x="7709" y="146"/>
                  </a:lnTo>
                  <a:lnTo>
                    <a:pt x="756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3" name="Google Shape;18663;p29"/>
            <p:cNvSpPr/>
            <p:nvPr/>
          </p:nvSpPr>
          <p:spPr>
            <a:xfrm>
              <a:off x="1389250" y="425375"/>
              <a:ext cx="189100" cy="386350"/>
            </a:xfrm>
            <a:custGeom>
              <a:avLst/>
              <a:gdLst/>
              <a:ahLst/>
              <a:cxnLst/>
              <a:rect l="l" t="t" r="r" b="b"/>
              <a:pathLst>
                <a:path w="7564" h="15454" extrusionOk="0">
                  <a:moveTo>
                    <a:pt x="0" y="0"/>
                  </a:moveTo>
                  <a:lnTo>
                    <a:pt x="0" y="328"/>
                  </a:lnTo>
                  <a:lnTo>
                    <a:pt x="0" y="691"/>
                  </a:lnTo>
                  <a:lnTo>
                    <a:pt x="2182" y="2873"/>
                  </a:lnTo>
                  <a:lnTo>
                    <a:pt x="7018" y="7709"/>
                  </a:lnTo>
                  <a:lnTo>
                    <a:pt x="0" y="14763"/>
                  </a:lnTo>
                  <a:lnTo>
                    <a:pt x="0" y="15454"/>
                  </a:lnTo>
                  <a:lnTo>
                    <a:pt x="7563" y="7891"/>
                  </a:lnTo>
                  <a:lnTo>
                    <a:pt x="7563" y="7564"/>
                  </a:lnTo>
                  <a:lnTo>
                    <a:pt x="2545" y="2546"/>
                  </a:lnTo>
                  <a:lnTo>
                    <a:pt x="182"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4" name="Google Shape;18664;p29"/>
            <p:cNvSpPr/>
            <p:nvPr/>
          </p:nvSpPr>
          <p:spPr>
            <a:xfrm>
              <a:off x="1389250" y="1630750"/>
              <a:ext cx="3650" cy="17300"/>
            </a:xfrm>
            <a:custGeom>
              <a:avLst/>
              <a:gdLst/>
              <a:ahLst/>
              <a:cxnLst/>
              <a:rect l="l" t="t" r="r" b="b"/>
              <a:pathLst>
                <a:path w="146" h="692" extrusionOk="0">
                  <a:moveTo>
                    <a:pt x="0" y="0"/>
                  </a:moveTo>
                  <a:lnTo>
                    <a:pt x="0" y="691"/>
                  </a:lnTo>
                  <a:lnTo>
                    <a:pt x="146" y="510"/>
                  </a:lnTo>
                  <a:lnTo>
                    <a:pt x="146"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5" name="Google Shape;18665;p29"/>
            <p:cNvSpPr/>
            <p:nvPr/>
          </p:nvSpPr>
          <p:spPr>
            <a:xfrm>
              <a:off x="2594625" y="5192325"/>
              <a:ext cx="143650" cy="71850"/>
            </a:xfrm>
            <a:custGeom>
              <a:avLst/>
              <a:gdLst/>
              <a:ahLst/>
              <a:cxnLst/>
              <a:rect l="l" t="t" r="r" b="b"/>
              <a:pathLst>
                <a:path w="5746" h="2874" extrusionOk="0">
                  <a:moveTo>
                    <a:pt x="0" y="2873"/>
                  </a:moveTo>
                  <a:lnTo>
                    <a:pt x="0" y="2873"/>
                  </a:lnTo>
                  <a:lnTo>
                    <a:pt x="2873" y="1"/>
                  </a:lnTo>
                  <a:lnTo>
                    <a:pt x="5745" y="2873"/>
                  </a:lnTo>
                  <a:lnTo>
                    <a:pt x="5745" y="2873"/>
                  </a:lnTo>
                  <a:lnTo>
                    <a:pt x="28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6" name="Google Shape;18666;p29"/>
            <p:cNvSpPr/>
            <p:nvPr/>
          </p:nvSpPr>
          <p:spPr>
            <a:xfrm>
              <a:off x="2666425" y="4674200"/>
              <a:ext cx="594525" cy="589975"/>
            </a:xfrm>
            <a:custGeom>
              <a:avLst/>
              <a:gdLst/>
              <a:ahLst/>
              <a:cxnLst/>
              <a:rect l="l" t="t" r="r" b="b"/>
              <a:pathLst>
                <a:path w="23781" h="23599" extrusionOk="0">
                  <a:moveTo>
                    <a:pt x="20726" y="0"/>
                  </a:moveTo>
                  <a:lnTo>
                    <a:pt x="364" y="20362"/>
                  </a:lnTo>
                  <a:lnTo>
                    <a:pt x="364" y="20362"/>
                  </a:lnTo>
                  <a:lnTo>
                    <a:pt x="20726" y="36"/>
                  </a:lnTo>
                  <a:lnTo>
                    <a:pt x="20726" y="0"/>
                  </a:lnTo>
                  <a:close/>
                  <a:moveTo>
                    <a:pt x="364" y="20362"/>
                  </a:moveTo>
                  <a:lnTo>
                    <a:pt x="364" y="20362"/>
                  </a:lnTo>
                  <a:lnTo>
                    <a:pt x="364" y="20362"/>
                  </a:lnTo>
                  <a:lnTo>
                    <a:pt x="364" y="20362"/>
                  </a:lnTo>
                  <a:lnTo>
                    <a:pt x="364" y="20362"/>
                  </a:lnTo>
                  <a:close/>
                  <a:moveTo>
                    <a:pt x="23781" y="3054"/>
                  </a:moveTo>
                  <a:lnTo>
                    <a:pt x="3419" y="23417"/>
                  </a:lnTo>
                  <a:lnTo>
                    <a:pt x="364" y="20362"/>
                  </a:lnTo>
                  <a:lnTo>
                    <a:pt x="364" y="20362"/>
                  </a:lnTo>
                  <a:lnTo>
                    <a:pt x="1" y="20726"/>
                  </a:lnTo>
                  <a:lnTo>
                    <a:pt x="2873" y="23598"/>
                  </a:lnTo>
                  <a:lnTo>
                    <a:pt x="3237" y="23598"/>
                  </a:lnTo>
                  <a:lnTo>
                    <a:pt x="23781" y="305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7" name="Google Shape;18667;p29"/>
            <p:cNvSpPr/>
            <p:nvPr/>
          </p:nvSpPr>
          <p:spPr>
            <a:xfrm>
              <a:off x="3008225" y="4843275"/>
              <a:ext cx="344550" cy="344550"/>
            </a:xfrm>
            <a:custGeom>
              <a:avLst/>
              <a:gdLst/>
              <a:ahLst/>
              <a:cxnLst/>
              <a:rect l="l" t="t" r="r" b="b"/>
              <a:pathLst>
                <a:path w="13782" h="13782" extrusionOk="0">
                  <a:moveTo>
                    <a:pt x="13781" y="0"/>
                  </a:moveTo>
                  <a:lnTo>
                    <a:pt x="0" y="13781"/>
                  </a:lnTo>
                  <a:lnTo>
                    <a:pt x="0" y="13781"/>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8" name="Google Shape;18668;p29"/>
            <p:cNvSpPr/>
            <p:nvPr/>
          </p:nvSpPr>
          <p:spPr>
            <a:xfrm>
              <a:off x="2747325" y="4750550"/>
              <a:ext cx="521825" cy="513625"/>
            </a:xfrm>
            <a:custGeom>
              <a:avLst/>
              <a:gdLst/>
              <a:ahLst/>
              <a:cxnLst/>
              <a:rect l="l" t="t" r="r" b="b"/>
              <a:pathLst>
                <a:path w="20873" h="20545" extrusionOk="0">
                  <a:moveTo>
                    <a:pt x="20545" y="0"/>
                  </a:moveTo>
                  <a:lnTo>
                    <a:pt x="1" y="20544"/>
                  </a:lnTo>
                  <a:lnTo>
                    <a:pt x="692" y="20544"/>
                  </a:lnTo>
                  <a:lnTo>
                    <a:pt x="20872" y="364"/>
                  </a:lnTo>
                  <a:lnTo>
                    <a:pt x="20727" y="182"/>
                  </a:lnTo>
                  <a:lnTo>
                    <a:pt x="205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9" name="Google Shape;18669;p29"/>
            <p:cNvSpPr/>
            <p:nvPr/>
          </p:nvSpPr>
          <p:spPr>
            <a:xfrm>
              <a:off x="2931875" y="5187800"/>
              <a:ext cx="80925" cy="76375"/>
            </a:xfrm>
            <a:custGeom>
              <a:avLst/>
              <a:gdLst/>
              <a:ahLst/>
              <a:cxnLst/>
              <a:rect l="l" t="t" r="r" b="b"/>
              <a:pathLst>
                <a:path w="3237" h="3055" extrusionOk="0">
                  <a:moveTo>
                    <a:pt x="3054" y="0"/>
                  </a:moveTo>
                  <a:lnTo>
                    <a:pt x="0" y="3054"/>
                  </a:lnTo>
                  <a:lnTo>
                    <a:pt x="691" y="3054"/>
                  </a:lnTo>
                  <a:lnTo>
                    <a:pt x="3236" y="509"/>
                  </a:lnTo>
                  <a:lnTo>
                    <a:pt x="3054" y="327"/>
                  </a:lnTo>
                  <a:lnTo>
                    <a:pt x="3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0" name="Google Shape;18670;p29"/>
            <p:cNvSpPr/>
            <p:nvPr/>
          </p:nvSpPr>
          <p:spPr>
            <a:xfrm>
              <a:off x="3008225" y="4843275"/>
              <a:ext cx="420900" cy="420900"/>
            </a:xfrm>
            <a:custGeom>
              <a:avLst/>
              <a:gdLst/>
              <a:ahLst/>
              <a:cxnLst/>
              <a:rect l="l" t="t" r="r" b="b"/>
              <a:pathLst>
                <a:path w="16836" h="16836" extrusionOk="0">
                  <a:moveTo>
                    <a:pt x="16836" y="3055"/>
                  </a:moveTo>
                  <a:lnTo>
                    <a:pt x="5927" y="13963"/>
                  </a:lnTo>
                  <a:lnTo>
                    <a:pt x="16836" y="3055"/>
                  </a:lnTo>
                  <a:close/>
                  <a:moveTo>
                    <a:pt x="5927" y="13963"/>
                  </a:moveTo>
                  <a:lnTo>
                    <a:pt x="5782" y="14108"/>
                  </a:lnTo>
                  <a:lnTo>
                    <a:pt x="5927" y="13963"/>
                  </a:lnTo>
                  <a:close/>
                  <a:moveTo>
                    <a:pt x="13781" y="0"/>
                  </a:moveTo>
                  <a:lnTo>
                    <a:pt x="0" y="13781"/>
                  </a:lnTo>
                  <a:lnTo>
                    <a:pt x="0" y="14108"/>
                  </a:lnTo>
                  <a:lnTo>
                    <a:pt x="2727" y="16835"/>
                  </a:lnTo>
                  <a:lnTo>
                    <a:pt x="3055" y="16835"/>
                  </a:lnTo>
                  <a:lnTo>
                    <a:pt x="5782" y="14108"/>
                  </a:lnTo>
                  <a:lnTo>
                    <a:pt x="3237" y="16654"/>
                  </a:lnTo>
                  <a:lnTo>
                    <a:pt x="546" y="13963"/>
                  </a:lnTo>
                  <a:lnTo>
                    <a:pt x="14145" y="364"/>
                  </a:lnTo>
                  <a:lnTo>
                    <a:pt x="13963" y="182"/>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1" name="Google Shape;18671;p29"/>
            <p:cNvSpPr/>
            <p:nvPr/>
          </p:nvSpPr>
          <p:spPr>
            <a:xfrm>
              <a:off x="3337300" y="5097800"/>
              <a:ext cx="90000" cy="90025"/>
            </a:xfrm>
            <a:custGeom>
              <a:avLst/>
              <a:gdLst/>
              <a:ahLst/>
              <a:cxnLst/>
              <a:rect l="l" t="t" r="r" b="b"/>
              <a:pathLst>
                <a:path w="3600" h="3601" extrusionOk="0">
                  <a:moveTo>
                    <a:pt x="0" y="3600"/>
                  </a:moveTo>
                  <a:lnTo>
                    <a:pt x="0" y="3600"/>
                  </a:lnTo>
                  <a:lnTo>
                    <a:pt x="36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2" name="Google Shape;18672;p29"/>
            <p:cNvSpPr/>
            <p:nvPr/>
          </p:nvSpPr>
          <p:spPr>
            <a:xfrm>
              <a:off x="3084575" y="4919625"/>
              <a:ext cx="353650" cy="344550"/>
            </a:xfrm>
            <a:custGeom>
              <a:avLst/>
              <a:gdLst/>
              <a:ahLst/>
              <a:cxnLst/>
              <a:rect l="l" t="t" r="r" b="b"/>
              <a:pathLst>
                <a:path w="14146" h="13782" extrusionOk="0">
                  <a:moveTo>
                    <a:pt x="13782" y="1"/>
                  </a:moveTo>
                  <a:lnTo>
                    <a:pt x="1" y="13781"/>
                  </a:lnTo>
                  <a:lnTo>
                    <a:pt x="728" y="13781"/>
                  </a:lnTo>
                  <a:lnTo>
                    <a:pt x="14145" y="364"/>
                  </a:lnTo>
                  <a:lnTo>
                    <a:pt x="13963" y="182"/>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3" name="Google Shape;18673;p29"/>
            <p:cNvSpPr/>
            <p:nvPr/>
          </p:nvSpPr>
          <p:spPr>
            <a:xfrm>
              <a:off x="3243650" y="5184150"/>
              <a:ext cx="80950" cy="80025"/>
            </a:xfrm>
            <a:custGeom>
              <a:avLst/>
              <a:gdLst/>
              <a:ahLst/>
              <a:cxnLst/>
              <a:rect l="l" t="t" r="r" b="b"/>
              <a:pathLst>
                <a:path w="3238" h="3201" extrusionOk="0">
                  <a:moveTo>
                    <a:pt x="1" y="3200"/>
                  </a:moveTo>
                  <a:lnTo>
                    <a:pt x="1" y="3200"/>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4" name="Google Shape;18674;p29"/>
            <p:cNvSpPr/>
            <p:nvPr/>
          </p:nvSpPr>
          <p:spPr>
            <a:xfrm>
              <a:off x="3243650" y="5184150"/>
              <a:ext cx="85475" cy="80025"/>
            </a:xfrm>
            <a:custGeom>
              <a:avLst/>
              <a:gdLst/>
              <a:ahLst/>
              <a:cxnLst/>
              <a:rect l="l" t="t" r="r" b="b"/>
              <a:pathLst>
                <a:path w="3419" h="3201" extrusionOk="0">
                  <a:moveTo>
                    <a:pt x="3201" y="1"/>
                  </a:moveTo>
                  <a:lnTo>
                    <a:pt x="3201" y="37"/>
                  </a:lnTo>
                  <a:lnTo>
                    <a:pt x="3201" y="37"/>
                  </a:lnTo>
                  <a:lnTo>
                    <a:pt x="3237" y="1"/>
                  </a:lnTo>
                  <a:close/>
                  <a:moveTo>
                    <a:pt x="3201" y="37"/>
                  </a:moveTo>
                  <a:lnTo>
                    <a:pt x="1" y="3200"/>
                  </a:lnTo>
                  <a:lnTo>
                    <a:pt x="728" y="3200"/>
                  </a:lnTo>
                  <a:lnTo>
                    <a:pt x="3419" y="510"/>
                  </a:lnTo>
                  <a:lnTo>
                    <a:pt x="3237" y="328"/>
                  </a:lnTo>
                  <a:lnTo>
                    <a:pt x="3237" y="182"/>
                  </a:lnTo>
                  <a:lnTo>
                    <a:pt x="3164" y="146"/>
                  </a:lnTo>
                  <a:lnTo>
                    <a:pt x="3201" y="110"/>
                  </a:lnTo>
                  <a:lnTo>
                    <a:pt x="3201" y="3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5" name="Google Shape;18675;p29"/>
            <p:cNvSpPr/>
            <p:nvPr/>
          </p:nvSpPr>
          <p:spPr>
            <a:xfrm>
              <a:off x="3336375" y="5204150"/>
              <a:ext cx="60025" cy="60025"/>
            </a:xfrm>
            <a:custGeom>
              <a:avLst/>
              <a:gdLst/>
              <a:ahLst/>
              <a:cxnLst/>
              <a:rect l="l" t="t" r="r" b="b"/>
              <a:pathLst>
                <a:path w="2401" h="2401" extrusionOk="0">
                  <a:moveTo>
                    <a:pt x="2401" y="2400"/>
                  </a:moveTo>
                  <a:lnTo>
                    <a:pt x="2401" y="2400"/>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6" name="Google Shape;18676;p29"/>
            <p:cNvSpPr/>
            <p:nvPr/>
          </p:nvSpPr>
          <p:spPr>
            <a:xfrm>
              <a:off x="3323650" y="4998700"/>
              <a:ext cx="265475" cy="265475"/>
            </a:xfrm>
            <a:custGeom>
              <a:avLst/>
              <a:gdLst/>
              <a:ahLst/>
              <a:cxnLst/>
              <a:rect l="l" t="t" r="r" b="b"/>
              <a:pathLst>
                <a:path w="10619" h="10619" extrusionOk="0">
                  <a:moveTo>
                    <a:pt x="10618" y="3237"/>
                  </a:moveTo>
                  <a:lnTo>
                    <a:pt x="9891" y="3964"/>
                  </a:lnTo>
                  <a:lnTo>
                    <a:pt x="10618" y="3237"/>
                  </a:lnTo>
                  <a:close/>
                  <a:moveTo>
                    <a:pt x="9891" y="3964"/>
                  </a:moveTo>
                  <a:lnTo>
                    <a:pt x="6437" y="7419"/>
                  </a:lnTo>
                  <a:lnTo>
                    <a:pt x="9891" y="3964"/>
                  </a:lnTo>
                  <a:close/>
                  <a:moveTo>
                    <a:pt x="6437" y="7419"/>
                  </a:moveTo>
                  <a:lnTo>
                    <a:pt x="6400" y="7455"/>
                  </a:lnTo>
                  <a:lnTo>
                    <a:pt x="6437" y="7419"/>
                  </a:lnTo>
                  <a:close/>
                  <a:moveTo>
                    <a:pt x="6400" y="7455"/>
                  </a:moveTo>
                  <a:lnTo>
                    <a:pt x="6182" y="7673"/>
                  </a:lnTo>
                  <a:lnTo>
                    <a:pt x="6400" y="7455"/>
                  </a:lnTo>
                  <a:close/>
                  <a:moveTo>
                    <a:pt x="6182" y="7673"/>
                  </a:moveTo>
                  <a:lnTo>
                    <a:pt x="6146" y="7710"/>
                  </a:lnTo>
                  <a:lnTo>
                    <a:pt x="6182" y="7673"/>
                  </a:lnTo>
                  <a:close/>
                  <a:moveTo>
                    <a:pt x="6146" y="7710"/>
                  </a:moveTo>
                  <a:lnTo>
                    <a:pt x="6146" y="7710"/>
                  </a:lnTo>
                  <a:lnTo>
                    <a:pt x="6146" y="7710"/>
                  </a:lnTo>
                  <a:close/>
                  <a:moveTo>
                    <a:pt x="6146" y="7710"/>
                  </a:moveTo>
                  <a:lnTo>
                    <a:pt x="6109" y="7746"/>
                  </a:lnTo>
                  <a:lnTo>
                    <a:pt x="6146" y="7710"/>
                  </a:lnTo>
                  <a:close/>
                  <a:moveTo>
                    <a:pt x="6109" y="7746"/>
                  </a:moveTo>
                  <a:lnTo>
                    <a:pt x="5928" y="7928"/>
                  </a:lnTo>
                  <a:lnTo>
                    <a:pt x="6109" y="7746"/>
                  </a:lnTo>
                  <a:close/>
                  <a:moveTo>
                    <a:pt x="5928" y="7928"/>
                  </a:moveTo>
                  <a:lnTo>
                    <a:pt x="5637" y="8219"/>
                  </a:lnTo>
                  <a:lnTo>
                    <a:pt x="5928" y="7928"/>
                  </a:lnTo>
                  <a:close/>
                  <a:moveTo>
                    <a:pt x="5637" y="8219"/>
                  </a:moveTo>
                  <a:lnTo>
                    <a:pt x="3419" y="10437"/>
                  </a:lnTo>
                  <a:lnTo>
                    <a:pt x="3419" y="10437"/>
                  </a:lnTo>
                  <a:lnTo>
                    <a:pt x="5637" y="8219"/>
                  </a:lnTo>
                  <a:close/>
                  <a:moveTo>
                    <a:pt x="7418" y="1"/>
                  </a:moveTo>
                  <a:lnTo>
                    <a:pt x="37" y="7419"/>
                  </a:lnTo>
                  <a:lnTo>
                    <a:pt x="1" y="7419"/>
                  </a:lnTo>
                  <a:lnTo>
                    <a:pt x="73" y="7455"/>
                  </a:lnTo>
                  <a:lnTo>
                    <a:pt x="219" y="7310"/>
                  </a:lnTo>
                  <a:lnTo>
                    <a:pt x="328" y="7564"/>
                  </a:lnTo>
                  <a:lnTo>
                    <a:pt x="401" y="7710"/>
                  </a:lnTo>
                  <a:lnTo>
                    <a:pt x="401" y="7710"/>
                  </a:lnTo>
                  <a:lnTo>
                    <a:pt x="219" y="7673"/>
                  </a:lnTo>
                  <a:lnTo>
                    <a:pt x="37" y="7600"/>
                  </a:lnTo>
                  <a:lnTo>
                    <a:pt x="37" y="7746"/>
                  </a:lnTo>
                  <a:lnTo>
                    <a:pt x="219" y="7928"/>
                  </a:lnTo>
                  <a:lnTo>
                    <a:pt x="510" y="8219"/>
                  </a:lnTo>
                  <a:lnTo>
                    <a:pt x="2910" y="10618"/>
                  </a:lnTo>
                  <a:lnTo>
                    <a:pt x="3237" y="10618"/>
                  </a:lnTo>
                  <a:lnTo>
                    <a:pt x="3419" y="10437"/>
                  </a:lnTo>
                  <a:lnTo>
                    <a:pt x="3419" y="10437"/>
                  </a:lnTo>
                  <a:lnTo>
                    <a:pt x="546" y="7564"/>
                  </a:lnTo>
                  <a:lnTo>
                    <a:pt x="4146" y="3964"/>
                  </a:lnTo>
                  <a:lnTo>
                    <a:pt x="7782" y="365"/>
                  </a:lnTo>
                  <a:lnTo>
                    <a:pt x="7600" y="183"/>
                  </a:lnTo>
                  <a:lnTo>
                    <a:pt x="7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7" name="Google Shape;18677;p29"/>
            <p:cNvSpPr/>
            <p:nvPr/>
          </p:nvSpPr>
          <p:spPr>
            <a:xfrm>
              <a:off x="3323650" y="5184150"/>
              <a:ext cx="1850" cy="2750"/>
            </a:xfrm>
            <a:custGeom>
              <a:avLst/>
              <a:gdLst/>
              <a:ahLst/>
              <a:cxnLst/>
              <a:rect l="l" t="t" r="r" b="b"/>
              <a:pathLst>
                <a:path w="74" h="110" extrusionOk="0">
                  <a:moveTo>
                    <a:pt x="1" y="1"/>
                  </a:moveTo>
                  <a:lnTo>
                    <a:pt x="1" y="110"/>
                  </a:lnTo>
                  <a:lnTo>
                    <a:pt x="73" y="37"/>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8" name="Google Shape;18678;p29"/>
            <p:cNvSpPr/>
            <p:nvPr/>
          </p:nvSpPr>
          <p:spPr>
            <a:xfrm>
              <a:off x="3322750" y="5181425"/>
              <a:ext cx="10925" cy="10025"/>
            </a:xfrm>
            <a:custGeom>
              <a:avLst/>
              <a:gdLst/>
              <a:ahLst/>
              <a:cxnLst/>
              <a:rect l="l" t="t" r="r" b="b"/>
              <a:pathLst>
                <a:path w="437" h="401" extrusionOk="0">
                  <a:moveTo>
                    <a:pt x="255" y="1"/>
                  </a:moveTo>
                  <a:lnTo>
                    <a:pt x="109" y="146"/>
                  </a:lnTo>
                  <a:lnTo>
                    <a:pt x="37" y="219"/>
                  </a:lnTo>
                  <a:lnTo>
                    <a:pt x="0" y="255"/>
                  </a:lnTo>
                  <a:lnTo>
                    <a:pt x="73" y="291"/>
                  </a:lnTo>
                  <a:lnTo>
                    <a:pt x="255" y="364"/>
                  </a:lnTo>
                  <a:lnTo>
                    <a:pt x="437" y="401"/>
                  </a:lnTo>
                  <a:lnTo>
                    <a:pt x="437" y="401"/>
                  </a:lnTo>
                  <a:lnTo>
                    <a:pt x="364" y="255"/>
                  </a:lnTo>
                  <a:lnTo>
                    <a:pt x="25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9" name="Google Shape;18679;p29"/>
            <p:cNvSpPr/>
            <p:nvPr/>
          </p:nvSpPr>
          <p:spPr>
            <a:xfrm>
              <a:off x="3598175" y="5174150"/>
              <a:ext cx="175475" cy="90025"/>
            </a:xfrm>
            <a:custGeom>
              <a:avLst/>
              <a:gdLst/>
              <a:ahLst/>
              <a:cxnLst/>
              <a:rect l="l" t="t" r="r" b="b"/>
              <a:pathLst>
                <a:path w="7019" h="3601" extrusionOk="0">
                  <a:moveTo>
                    <a:pt x="3419" y="1"/>
                  </a:moveTo>
                  <a:lnTo>
                    <a:pt x="1" y="3419"/>
                  </a:lnTo>
                  <a:lnTo>
                    <a:pt x="183" y="3600"/>
                  </a:lnTo>
                  <a:lnTo>
                    <a:pt x="7019" y="3600"/>
                  </a:lnTo>
                  <a:lnTo>
                    <a:pt x="4801" y="1382"/>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0" name="Google Shape;18680;p29"/>
            <p:cNvSpPr/>
            <p:nvPr/>
          </p:nvSpPr>
          <p:spPr>
            <a:xfrm>
              <a:off x="3800000" y="5174150"/>
              <a:ext cx="176375" cy="90025"/>
            </a:xfrm>
            <a:custGeom>
              <a:avLst/>
              <a:gdLst/>
              <a:ahLst/>
              <a:cxnLst/>
              <a:rect l="l" t="t" r="r" b="b"/>
              <a:pathLst>
                <a:path w="7055" h="3601" extrusionOk="0">
                  <a:moveTo>
                    <a:pt x="3600" y="1"/>
                  </a:moveTo>
                  <a:lnTo>
                    <a:pt x="0" y="3600"/>
                  </a:lnTo>
                  <a:lnTo>
                    <a:pt x="6872" y="3600"/>
                  </a:lnTo>
                  <a:lnTo>
                    <a:pt x="7054" y="3419"/>
                  </a:lnTo>
                  <a:lnTo>
                    <a:pt x="36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1" name="Google Shape;18681;p29"/>
            <p:cNvSpPr/>
            <p:nvPr/>
          </p:nvSpPr>
          <p:spPr>
            <a:xfrm>
              <a:off x="3692725" y="5070525"/>
              <a:ext cx="189100" cy="189100"/>
            </a:xfrm>
            <a:custGeom>
              <a:avLst/>
              <a:gdLst/>
              <a:ahLst/>
              <a:cxnLst/>
              <a:rect l="l" t="t" r="r" b="b"/>
              <a:pathLst>
                <a:path w="7564" h="7564" extrusionOk="0">
                  <a:moveTo>
                    <a:pt x="3782" y="1"/>
                  </a:moveTo>
                  <a:lnTo>
                    <a:pt x="0" y="3782"/>
                  </a:lnTo>
                  <a:lnTo>
                    <a:pt x="1418" y="5200"/>
                  </a:lnTo>
                  <a:lnTo>
                    <a:pt x="3782" y="7564"/>
                  </a:lnTo>
                  <a:lnTo>
                    <a:pt x="6182" y="5164"/>
                  </a:lnTo>
                  <a:lnTo>
                    <a:pt x="7564" y="3782"/>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2" name="Google Shape;18682;p29"/>
            <p:cNvSpPr/>
            <p:nvPr/>
          </p:nvSpPr>
          <p:spPr>
            <a:xfrm>
              <a:off x="3404550" y="5079625"/>
              <a:ext cx="313650" cy="184550"/>
            </a:xfrm>
            <a:custGeom>
              <a:avLst/>
              <a:gdLst/>
              <a:ahLst/>
              <a:cxnLst/>
              <a:rect l="l" t="t" r="r" b="b"/>
              <a:pathLst>
                <a:path w="12546" h="7382" extrusionOk="0">
                  <a:moveTo>
                    <a:pt x="7746" y="364"/>
                  </a:moveTo>
                  <a:lnTo>
                    <a:pt x="7746" y="364"/>
                  </a:lnTo>
                  <a:lnTo>
                    <a:pt x="7746" y="364"/>
                  </a:lnTo>
                  <a:lnTo>
                    <a:pt x="8669" y="1287"/>
                  </a:lnTo>
                  <a:lnTo>
                    <a:pt x="7746" y="364"/>
                  </a:lnTo>
                  <a:close/>
                  <a:moveTo>
                    <a:pt x="8669" y="1287"/>
                  </a:moveTo>
                  <a:lnTo>
                    <a:pt x="11164" y="3782"/>
                  </a:lnTo>
                  <a:lnTo>
                    <a:pt x="12546" y="5163"/>
                  </a:lnTo>
                  <a:lnTo>
                    <a:pt x="8669" y="1287"/>
                  </a:lnTo>
                  <a:close/>
                  <a:moveTo>
                    <a:pt x="7382" y="0"/>
                  </a:moveTo>
                  <a:lnTo>
                    <a:pt x="1" y="7381"/>
                  </a:lnTo>
                  <a:lnTo>
                    <a:pt x="728" y="7381"/>
                  </a:lnTo>
                  <a:lnTo>
                    <a:pt x="7746" y="364"/>
                  </a:lnTo>
                  <a:lnTo>
                    <a:pt x="7746"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3" name="Google Shape;18683;p29"/>
            <p:cNvSpPr/>
            <p:nvPr/>
          </p:nvSpPr>
          <p:spPr>
            <a:xfrm>
              <a:off x="3728175" y="5200525"/>
              <a:ext cx="59100" cy="59100"/>
            </a:xfrm>
            <a:custGeom>
              <a:avLst/>
              <a:gdLst/>
              <a:ahLst/>
              <a:cxnLst/>
              <a:rect l="l" t="t" r="r" b="b"/>
              <a:pathLst>
                <a:path w="2364" h="2364" extrusionOk="0">
                  <a:moveTo>
                    <a:pt x="0" y="0"/>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4" name="Google Shape;18684;p29"/>
            <p:cNvSpPr/>
            <p:nvPr/>
          </p:nvSpPr>
          <p:spPr>
            <a:xfrm>
              <a:off x="3976350" y="5079625"/>
              <a:ext cx="192725" cy="184550"/>
            </a:xfrm>
            <a:custGeom>
              <a:avLst/>
              <a:gdLst/>
              <a:ahLst/>
              <a:cxnLst/>
              <a:rect l="l" t="t" r="r" b="b"/>
              <a:pathLst>
                <a:path w="7709" h="7382" extrusionOk="0">
                  <a:moveTo>
                    <a:pt x="327" y="0"/>
                  </a:moveTo>
                  <a:lnTo>
                    <a:pt x="0" y="364"/>
                  </a:lnTo>
                  <a:lnTo>
                    <a:pt x="7018" y="7381"/>
                  </a:lnTo>
                  <a:lnTo>
                    <a:pt x="7709" y="7381"/>
                  </a:lnTo>
                  <a:lnTo>
                    <a:pt x="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5" name="Google Shape;18685;p29"/>
            <p:cNvSpPr/>
            <p:nvPr/>
          </p:nvSpPr>
          <p:spPr>
            <a:xfrm>
              <a:off x="3787250" y="5199600"/>
              <a:ext cx="60025" cy="60025"/>
            </a:xfrm>
            <a:custGeom>
              <a:avLst/>
              <a:gdLst/>
              <a:ahLst/>
              <a:cxnLst/>
              <a:rect l="l" t="t" r="r" b="b"/>
              <a:pathLst>
                <a:path w="2401" h="2401" extrusionOk="0">
                  <a:moveTo>
                    <a:pt x="2401" y="1"/>
                  </a:moveTo>
                  <a:lnTo>
                    <a:pt x="1" y="2401"/>
                  </a:lnTo>
                  <a:lnTo>
                    <a:pt x="1" y="2401"/>
                  </a:lnTo>
                  <a:lnTo>
                    <a:pt x="1" y="240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6" name="Google Shape;18686;p29"/>
            <p:cNvSpPr/>
            <p:nvPr/>
          </p:nvSpPr>
          <p:spPr>
            <a:xfrm>
              <a:off x="3184575" y="4071500"/>
              <a:ext cx="679075" cy="683625"/>
            </a:xfrm>
            <a:custGeom>
              <a:avLst/>
              <a:gdLst/>
              <a:ahLst/>
              <a:cxnLst/>
              <a:rect l="l" t="t" r="r" b="b"/>
              <a:pathLst>
                <a:path w="27163" h="27345" extrusionOk="0">
                  <a:moveTo>
                    <a:pt x="24108" y="0"/>
                  </a:moveTo>
                  <a:lnTo>
                    <a:pt x="21054" y="3055"/>
                  </a:lnTo>
                  <a:lnTo>
                    <a:pt x="328" y="23781"/>
                  </a:lnTo>
                  <a:lnTo>
                    <a:pt x="0" y="24108"/>
                  </a:lnTo>
                  <a:lnTo>
                    <a:pt x="3055" y="27162"/>
                  </a:lnTo>
                  <a:lnTo>
                    <a:pt x="3200" y="27344"/>
                  </a:lnTo>
                  <a:lnTo>
                    <a:pt x="3237" y="27017"/>
                  </a:lnTo>
                  <a:lnTo>
                    <a:pt x="20254" y="10000"/>
                  </a:lnTo>
                  <a:lnTo>
                    <a:pt x="23926" y="6291"/>
                  </a:lnTo>
                  <a:lnTo>
                    <a:pt x="3382" y="26835"/>
                  </a:lnTo>
                  <a:lnTo>
                    <a:pt x="364" y="23781"/>
                  </a:lnTo>
                  <a:lnTo>
                    <a:pt x="24108" y="37"/>
                  </a:lnTo>
                  <a:lnTo>
                    <a:pt x="27162" y="3055"/>
                  </a:lnTo>
                  <a:lnTo>
                    <a:pt x="241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7" name="Google Shape;18687;p29"/>
            <p:cNvSpPr/>
            <p:nvPr/>
          </p:nvSpPr>
          <p:spPr>
            <a:xfrm>
              <a:off x="3782725" y="4147850"/>
              <a:ext cx="611800" cy="607275"/>
            </a:xfrm>
            <a:custGeom>
              <a:avLst/>
              <a:gdLst/>
              <a:ahLst/>
              <a:cxnLst/>
              <a:rect l="l" t="t" r="r" b="b"/>
              <a:pathLst>
                <a:path w="24472" h="24291" extrusionOk="0">
                  <a:moveTo>
                    <a:pt x="10709" y="13600"/>
                  </a:moveTo>
                  <a:lnTo>
                    <a:pt x="20872" y="23781"/>
                  </a:lnTo>
                  <a:lnTo>
                    <a:pt x="20872" y="23781"/>
                  </a:lnTo>
                  <a:lnTo>
                    <a:pt x="20872" y="23781"/>
                  </a:lnTo>
                  <a:lnTo>
                    <a:pt x="10709" y="13600"/>
                  </a:lnTo>
                  <a:close/>
                  <a:moveTo>
                    <a:pt x="3236" y="1"/>
                  </a:moveTo>
                  <a:lnTo>
                    <a:pt x="0" y="3237"/>
                  </a:lnTo>
                  <a:lnTo>
                    <a:pt x="364" y="3237"/>
                  </a:lnTo>
                  <a:lnTo>
                    <a:pt x="10709" y="13600"/>
                  </a:lnTo>
                  <a:lnTo>
                    <a:pt x="10709" y="13600"/>
                  </a:lnTo>
                  <a:lnTo>
                    <a:pt x="546" y="3419"/>
                  </a:lnTo>
                  <a:lnTo>
                    <a:pt x="3564" y="364"/>
                  </a:lnTo>
                  <a:lnTo>
                    <a:pt x="23926" y="20727"/>
                  </a:lnTo>
                  <a:lnTo>
                    <a:pt x="20872" y="23781"/>
                  </a:lnTo>
                  <a:lnTo>
                    <a:pt x="20872" y="23781"/>
                  </a:lnTo>
                  <a:lnTo>
                    <a:pt x="21053" y="23963"/>
                  </a:lnTo>
                  <a:lnTo>
                    <a:pt x="21053" y="24290"/>
                  </a:lnTo>
                  <a:lnTo>
                    <a:pt x="21235" y="24108"/>
                  </a:lnTo>
                  <a:lnTo>
                    <a:pt x="24289" y="21054"/>
                  </a:lnTo>
                  <a:lnTo>
                    <a:pt x="24435" y="20909"/>
                  </a:lnTo>
                  <a:lnTo>
                    <a:pt x="24471" y="20545"/>
                  </a:lnTo>
                  <a:lnTo>
                    <a:pt x="24471" y="20545"/>
                  </a:lnTo>
                  <a:lnTo>
                    <a:pt x="24289" y="20727"/>
                  </a:lnTo>
                  <a:lnTo>
                    <a:pt x="23962" y="20727"/>
                  </a:lnTo>
                  <a:lnTo>
                    <a:pt x="32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8" name="Google Shape;18688;p29"/>
            <p:cNvSpPr/>
            <p:nvPr/>
          </p:nvSpPr>
          <p:spPr>
            <a:xfrm>
              <a:off x="3690000" y="4228750"/>
              <a:ext cx="619075" cy="619075"/>
            </a:xfrm>
            <a:custGeom>
              <a:avLst/>
              <a:gdLst/>
              <a:ahLst/>
              <a:cxnLst/>
              <a:rect l="l" t="t" r="r" b="b"/>
              <a:pathLst>
                <a:path w="24763" h="24763" extrusionOk="0">
                  <a:moveTo>
                    <a:pt x="5944" y="9254"/>
                  </a:moveTo>
                  <a:lnTo>
                    <a:pt x="17417" y="20727"/>
                  </a:lnTo>
                  <a:lnTo>
                    <a:pt x="7127" y="10437"/>
                  </a:lnTo>
                  <a:lnTo>
                    <a:pt x="5944" y="9254"/>
                  </a:lnTo>
                  <a:close/>
                  <a:moveTo>
                    <a:pt x="17417" y="20727"/>
                  </a:moveTo>
                  <a:lnTo>
                    <a:pt x="17563" y="20872"/>
                  </a:lnTo>
                  <a:lnTo>
                    <a:pt x="17417" y="20727"/>
                  </a:lnTo>
                  <a:close/>
                  <a:moveTo>
                    <a:pt x="17563" y="20872"/>
                  </a:moveTo>
                  <a:lnTo>
                    <a:pt x="17745" y="21054"/>
                  </a:lnTo>
                  <a:lnTo>
                    <a:pt x="17563" y="20872"/>
                  </a:lnTo>
                  <a:close/>
                  <a:moveTo>
                    <a:pt x="17745" y="21054"/>
                  </a:moveTo>
                  <a:lnTo>
                    <a:pt x="17926" y="21236"/>
                  </a:lnTo>
                  <a:lnTo>
                    <a:pt x="17745" y="21054"/>
                  </a:lnTo>
                  <a:close/>
                  <a:moveTo>
                    <a:pt x="17926" y="21236"/>
                  </a:moveTo>
                  <a:lnTo>
                    <a:pt x="20908" y="24218"/>
                  </a:lnTo>
                  <a:lnTo>
                    <a:pt x="17926" y="21236"/>
                  </a:lnTo>
                  <a:close/>
                  <a:moveTo>
                    <a:pt x="3709" y="1"/>
                  </a:moveTo>
                  <a:lnTo>
                    <a:pt x="0" y="3710"/>
                  </a:lnTo>
                  <a:lnTo>
                    <a:pt x="364" y="3710"/>
                  </a:lnTo>
                  <a:lnTo>
                    <a:pt x="4073" y="7382"/>
                  </a:lnTo>
                  <a:lnTo>
                    <a:pt x="4073" y="7382"/>
                  </a:lnTo>
                  <a:lnTo>
                    <a:pt x="546" y="3855"/>
                  </a:lnTo>
                  <a:lnTo>
                    <a:pt x="3891" y="546"/>
                  </a:lnTo>
                  <a:lnTo>
                    <a:pt x="24253" y="20872"/>
                  </a:lnTo>
                  <a:lnTo>
                    <a:pt x="20908" y="24218"/>
                  </a:lnTo>
                  <a:lnTo>
                    <a:pt x="21090" y="24399"/>
                  </a:lnTo>
                  <a:lnTo>
                    <a:pt x="21090" y="24763"/>
                  </a:lnTo>
                  <a:lnTo>
                    <a:pt x="21235" y="24581"/>
                  </a:lnTo>
                  <a:lnTo>
                    <a:pt x="24581" y="21236"/>
                  </a:lnTo>
                  <a:lnTo>
                    <a:pt x="24762" y="21054"/>
                  </a:lnTo>
                  <a:lnTo>
                    <a:pt x="24762" y="20727"/>
                  </a:lnTo>
                  <a:lnTo>
                    <a:pt x="40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9" name="Google Shape;18689;p29"/>
            <p:cNvSpPr/>
            <p:nvPr/>
          </p:nvSpPr>
          <p:spPr>
            <a:xfrm>
              <a:off x="3265475" y="4321475"/>
              <a:ext cx="526350" cy="526350"/>
            </a:xfrm>
            <a:custGeom>
              <a:avLst/>
              <a:gdLst/>
              <a:ahLst/>
              <a:cxnLst/>
              <a:rect l="l" t="t" r="r" b="b"/>
              <a:pathLst>
                <a:path w="21054" h="21054" extrusionOk="0">
                  <a:moveTo>
                    <a:pt x="20527" y="3837"/>
                  </a:moveTo>
                  <a:lnTo>
                    <a:pt x="3855" y="20509"/>
                  </a:lnTo>
                  <a:lnTo>
                    <a:pt x="3855" y="20509"/>
                  </a:lnTo>
                  <a:lnTo>
                    <a:pt x="20545" y="3855"/>
                  </a:lnTo>
                  <a:lnTo>
                    <a:pt x="20527" y="3837"/>
                  </a:lnTo>
                  <a:close/>
                  <a:moveTo>
                    <a:pt x="17018" y="1"/>
                  </a:moveTo>
                  <a:lnTo>
                    <a:pt x="1" y="17018"/>
                  </a:lnTo>
                  <a:lnTo>
                    <a:pt x="1" y="17345"/>
                  </a:lnTo>
                  <a:lnTo>
                    <a:pt x="146" y="17527"/>
                  </a:lnTo>
                  <a:lnTo>
                    <a:pt x="3491" y="20872"/>
                  </a:lnTo>
                  <a:lnTo>
                    <a:pt x="3673" y="21054"/>
                  </a:lnTo>
                  <a:lnTo>
                    <a:pt x="3673" y="20690"/>
                  </a:lnTo>
                  <a:lnTo>
                    <a:pt x="3855" y="20509"/>
                  </a:lnTo>
                  <a:lnTo>
                    <a:pt x="510" y="17163"/>
                  </a:lnTo>
                  <a:lnTo>
                    <a:pt x="17199" y="510"/>
                  </a:lnTo>
                  <a:lnTo>
                    <a:pt x="20527" y="3837"/>
                  </a:lnTo>
                  <a:lnTo>
                    <a:pt x="20527" y="3837"/>
                  </a:lnTo>
                  <a:lnTo>
                    <a:pt x="20690" y="3673"/>
                  </a:lnTo>
                  <a:lnTo>
                    <a:pt x="21054" y="3673"/>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0" name="Google Shape;18690;p29"/>
            <p:cNvSpPr/>
            <p:nvPr/>
          </p:nvSpPr>
          <p:spPr>
            <a:xfrm>
              <a:off x="3357300" y="4413300"/>
              <a:ext cx="510900" cy="510900"/>
            </a:xfrm>
            <a:custGeom>
              <a:avLst/>
              <a:gdLst/>
              <a:ahLst/>
              <a:cxnLst/>
              <a:rect l="l" t="t" r="r" b="b"/>
              <a:pathLst>
                <a:path w="20436" h="20436" extrusionOk="0">
                  <a:moveTo>
                    <a:pt x="19925" y="3235"/>
                  </a:moveTo>
                  <a:lnTo>
                    <a:pt x="17017" y="6109"/>
                  </a:lnTo>
                  <a:lnTo>
                    <a:pt x="14821" y="8330"/>
                  </a:lnTo>
                  <a:lnTo>
                    <a:pt x="19926" y="3236"/>
                  </a:lnTo>
                  <a:lnTo>
                    <a:pt x="19925" y="3235"/>
                  </a:lnTo>
                  <a:close/>
                  <a:moveTo>
                    <a:pt x="17017" y="0"/>
                  </a:moveTo>
                  <a:lnTo>
                    <a:pt x="0" y="17017"/>
                  </a:lnTo>
                  <a:lnTo>
                    <a:pt x="0" y="17381"/>
                  </a:lnTo>
                  <a:lnTo>
                    <a:pt x="182" y="17563"/>
                  </a:lnTo>
                  <a:lnTo>
                    <a:pt x="2909" y="20290"/>
                  </a:lnTo>
                  <a:lnTo>
                    <a:pt x="3091" y="20435"/>
                  </a:lnTo>
                  <a:lnTo>
                    <a:pt x="3091" y="20072"/>
                  </a:lnTo>
                  <a:lnTo>
                    <a:pt x="13854" y="9309"/>
                  </a:lnTo>
                  <a:lnTo>
                    <a:pt x="14821" y="8330"/>
                  </a:lnTo>
                  <a:lnTo>
                    <a:pt x="3236" y="19890"/>
                  </a:lnTo>
                  <a:lnTo>
                    <a:pt x="509" y="17163"/>
                  </a:lnTo>
                  <a:lnTo>
                    <a:pt x="17199" y="509"/>
                  </a:lnTo>
                  <a:lnTo>
                    <a:pt x="19925" y="3235"/>
                  </a:lnTo>
                  <a:lnTo>
                    <a:pt x="20108" y="3055"/>
                  </a:lnTo>
                  <a:lnTo>
                    <a:pt x="20435" y="3055"/>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1" name="Google Shape;18691;p29"/>
            <p:cNvSpPr/>
            <p:nvPr/>
          </p:nvSpPr>
          <p:spPr>
            <a:xfrm>
              <a:off x="3782725" y="4489650"/>
              <a:ext cx="434525" cy="434550"/>
            </a:xfrm>
            <a:custGeom>
              <a:avLst/>
              <a:gdLst/>
              <a:ahLst/>
              <a:cxnLst/>
              <a:rect l="l" t="t" r="r" b="b"/>
              <a:pathLst>
                <a:path w="17381" h="17382" extrusionOk="0">
                  <a:moveTo>
                    <a:pt x="527" y="3219"/>
                  </a:moveTo>
                  <a:lnTo>
                    <a:pt x="509" y="3237"/>
                  </a:lnTo>
                  <a:lnTo>
                    <a:pt x="7327" y="10036"/>
                  </a:lnTo>
                  <a:lnTo>
                    <a:pt x="527" y="3219"/>
                  </a:lnTo>
                  <a:close/>
                  <a:moveTo>
                    <a:pt x="3055" y="1"/>
                  </a:moveTo>
                  <a:lnTo>
                    <a:pt x="0" y="3055"/>
                  </a:lnTo>
                  <a:lnTo>
                    <a:pt x="364" y="3055"/>
                  </a:lnTo>
                  <a:lnTo>
                    <a:pt x="527" y="3219"/>
                  </a:lnTo>
                  <a:lnTo>
                    <a:pt x="527" y="3219"/>
                  </a:lnTo>
                  <a:lnTo>
                    <a:pt x="3236" y="510"/>
                  </a:lnTo>
                  <a:lnTo>
                    <a:pt x="16872" y="14109"/>
                  </a:lnTo>
                  <a:lnTo>
                    <a:pt x="14145" y="16836"/>
                  </a:lnTo>
                  <a:lnTo>
                    <a:pt x="7327" y="10036"/>
                  </a:lnTo>
                  <a:lnTo>
                    <a:pt x="14290" y="17018"/>
                  </a:lnTo>
                  <a:lnTo>
                    <a:pt x="14290" y="17381"/>
                  </a:lnTo>
                  <a:lnTo>
                    <a:pt x="14472" y="17200"/>
                  </a:lnTo>
                  <a:lnTo>
                    <a:pt x="17199" y="14472"/>
                  </a:lnTo>
                  <a:lnTo>
                    <a:pt x="17381" y="14291"/>
                  </a:lnTo>
                  <a:lnTo>
                    <a:pt x="17381" y="13963"/>
                  </a:lnTo>
                  <a:lnTo>
                    <a:pt x="34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2" name="Google Shape;18692;p29"/>
            <p:cNvSpPr/>
            <p:nvPr/>
          </p:nvSpPr>
          <p:spPr>
            <a:xfrm>
              <a:off x="3822725" y="4774175"/>
              <a:ext cx="36375" cy="36400"/>
            </a:xfrm>
            <a:custGeom>
              <a:avLst/>
              <a:gdLst/>
              <a:ahLst/>
              <a:cxnLst/>
              <a:rect l="l" t="t" r="r" b="b"/>
              <a:pathLst>
                <a:path w="1455" h="1456" extrusionOk="0">
                  <a:moveTo>
                    <a:pt x="1455" y="1455"/>
                  </a:moveTo>
                  <a:lnTo>
                    <a:pt x="1455" y="1455"/>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3" name="Google Shape;18693;p29"/>
            <p:cNvSpPr/>
            <p:nvPr/>
          </p:nvSpPr>
          <p:spPr>
            <a:xfrm>
              <a:off x="3703625" y="4566025"/>
              <a:ext cx="437275" cy="437250"/>
            </a:xfrm>
            <a:custGeom>
              <a:avLst/>
              <a:gdLst/>
              <a:ahLst/>
              <a:cxnLst/>
              <a:rect l="l" t="t" r="r" b="b"/>
              <a:pathLst>
                <a:path w="17491" h="17490" extrusionOk="0">
                  <a:moveTo>
                    <a:pt x="511" y="3381"/>
                  </a:moveTo>
                  <a:lnTo>
                    <a:pt x="510" y="3382"/>
                  </a:lnTo>
                  <a:lnTo>
                    <a:pt x="6728" y="9599"/>
                  </a:lnTo>
                  <a:lnTo>
                    <a:pt x="3528" y="6363"/>
                  </a:lnTo>
                  <a:lnTo>
                    <a:pt x="511" y="3381"/>
                  </a:lnTo>
                  <a:close/>
                  <a:moveTo>
                    <a:pt x="6728" y="9599"/>
                  </a:moveTo>
                  <a:lnTo>
                    <a:pt x="11091" y="13963"/>
                  </a:lnTo>
                  <a:lnTo>
                    <a:pt x="6728" y="9599"/>
                  </a:lnTo>
                  <a:close/>
                  <a:moveTo>
                    <a:pt x="3164" y="0"/>
                  </a:moveTo>
                  <a:lnTo>
                    <a:pt x="1" y="3200"/>
                  </a:lnTo>
                  <a:lnTo>
                    <a:pt x="328" y="3200"/>
                  </a:lnTo>
                  <a:lnTo>
                    <a:pt x="511" y="3381"/>
                  </a:lnTo>
                  <a:lnTo>
                    <a:pt x="511" y="3381"/>
                  </a:lnTo>
                  <a:lnTo>
                    <a:pt x="3346" y="545"/>
                  </a:lnTo>
                  <a:lnTo>
                    <a:pt x="16945" y="14145"/>
                  </a:lnTo>
                  <a:lnTo>
                    <a:pt x="14109" y="16981"/>
                  </a:lnTo>
                  <a:lnTo>
                    <a:pt x="11091" y="13963"/>
                  </a:lnTo>
                  <a:lnTo>
                    <a:pt x="14291" y="17163"/>
                  </a:lnTo>
                  <a:lnTo>
                    <a:pt x="14291" y="17490"/>
                  </a:lnTo>
                  <a:lnTo>
                    <a:pt x="14473" y="17308"/>
                  </a:lnTo>
                  <a:lnTo>
                    <a:pt x="17309" y="14508"/>
                  </a:lnTo>
                  <a:lnTo>
                    <a:pt x="17490" y="14326"/>
                  </a:lnTo>
                  <a:lnTo>
                    <a:pt x="17490" y="13963"/>
                  </a:lnTo>
                  <a:lnTo>
                    <a:pt x="35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4" name="Google Shape;18694;p29"/>
            <p:cNvSpPr/>
            <p:nvPr/>
          </p:nvSpPr>
          <p:spPr>
            <a:xfrm>
              <a:off x="3434550" y="4646000"/>
              <a:ext cx="357275" cy="357275"/>
            </a:xfrm>
            <a:custGeom>
              <a:avLst/>
              <a:gdLst/>
              <a:ahLst/>
              <a:cxnLst/>
              <a:rect l="l" t="t" r="r" b="b"/>
              <a:pathLst>
                <a:path w="14291" h="14291" extrusionOk="0">
                  <a:moveTo>
                    <a:pt x="8546" y="8564"/>
                  </a:moveTo>
                  <a:lnTo>
                    <a:pt x="3346" y="13781"/>
                  </a:lnTo>
                  <a:lnTo>
                    <a:pt x="3346" y="13781"/>
                  </a:lnTo>
                  <a:lnTo>
                    <a:pt x="3346" y="13782"/>
                  </a:lnTo>
                  <a:lnTo>
                    <a:pt x="8546" y="8564"/>
                  </a:lnTo>
                  <a:close/>
                  <a:moveTo>
                    <a:pt x="10764" y="1"/>
                  </a:moveTo>
                  <a:lnTo>
                    <a:pt x="1" y="10764"/>
                  </a:lnTo>
                  <a:lnTo>
                    <a:pt x="1" y="11127"/>
                  </a:lnTo>
                  <a:lnTo>
                    <a:pt x="146" y="11309"/>
                  </a:lnTo>
                  <a:lnTo>
                    <a:pt x="2982" y="14109"/>
                  </a:lnTo>
                  <a:lnTo>
                    <a:pt x="3164" y="14291"/>
                  </a:lnTo>
                  <a:lnTo>
                    <a:pt x="3164" y="13964"/>
                  </a:lnTo>
                  <a:lnTo>
                    <a:pt x="3346" y="13781"/>
                  </a:lnTo>
                  <a:lnTo>
                    <a:pt x="3346" y="13781"/>
                  </a:lnTo>
                  <a:lnTo>
                    <a:pt x="510" y="10946"/>
                  </a:lnTo>
                  <a:lnTo>
                    <a:pt x="10909" y="510"/>
                  </a:lnTo>
                  <a:lnTo>
                    <a:pt x="13745" y="3346"/>
                  </a:lnTo>
                  <a:lnTo>
                    <a:pt x="8546" y="8564"/>
                  </a:lnTo>
                  <a:lnTo>
                    <a:pt x="13927" y="3164"/>
                  </a:lnTo>
                  <a:lnTo>
                    <a:pt x="14291" y="3164"/>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5" name="Google Shape;18695;p29"/>
            <p:cNvSpPr/>
            <p:nvPr/>
          </p:nvSpPr>
          <p:spPr>
            <a:xfrm>
              <a:off x="3513650" y="4725100"/>
              <a:ext cx="359075" cy="359075"/>
            </a:xfrm>
            <a:custGeom>
              <a:avLst/>
              <a:gdLst/>
              <a:ahLst/>
              <a:cxnLst/>
              <a:rect l="l" t="t" r="r" b="b"/>
              <a:pathLst>
                <a:path w="14363" h="14363" extrusionOk="0">
                  <a:moveTo>
                    <a:pt x="10763" y="0"/>
                  </a:moveTo>
                  <a:lnTo>
                    <a:pt x="0" y="10800"/>
                  </a:lnTo>
                  <a:lnTo>
                    <a:pt x="0" y="11127"/>
                  </a:lnTo>
                  <a:lnTo>
                    <a:pt x="182" y="11309"/>
                  </a:lnTo>
                  <a:lnTo>
                    <a:pt x="3055" y="14181"/>
                  </a:lnTo>
                  <a:lnTo>
                    <a:pt x="3236" y="14363"/>
                  </a:lnTo>
                  <a:lnTo>
                    <a:pt x="3236" y="13999"/>
                  </a:lnTo>
                  <a:lnTo>
                    <a:pt x="10763" y="6436"/>
                  </a:lnTo>
                  <a:lnTo>
                    <a:pt x="3382" y="13818"/>
                  </a:lnTo>
                  <a:lnTo>
                    <a:pt x="509" y="10981"/>
                  </a:lnTo>
                  <a:lnTo>
                    <a:pt x="10945" y="546"/>
                  </a:lnTo>
                  <a:lnTo>
                    <a:pt x="12363" y="1964"/>
                  </a:lnTo>
                  <a:lnTo>
                    <a:pt x="13799" y="3400"/>
                  </a:lnTo>
                  <a:lnTo>
                    <a:pt x="13799" y="3400"/>
                  </a:lnTo>
                  <a:lnTo>
                    <a:pt x="10763" y="6436"/>
                  </a:lnTo>
                  <a:lnTo>
                    <a:pt x="13816" y="3417"/>
                  </a:lnTo>
                  <a:lnTo>
                    <a:pt x="13816" y="3417"/>
                  </a:lnTo>
                  <a:lnTo>
                    <a:pt x="13818" y="3418"/>
                  </a:lnTo>
                  <a:lnTo>
                    <a:pt x="13818" y="3416"/>
                  </a:lnTo>
                  <a:lnTo>
                    <a:pt x="13999" y="3236"/>
                  </a:lnTo>
                  <a:lnTo>
                    <a:pt x="14363" y="3236"/>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6" name="Google Shape;18696;p29"/>
            <p:cNvSpPr/>
            <p:nvPr/>
          </p:nvSpPr>
          <p:spPr>
            <a:xfrm>
              <a:off x="3782725" y="4806000"/>
              <a:ext cx="278175" cy="458175"/>
            </a:xfrm>
            <a:custGeom>
              <a:avLst/>
              <a:gdLst/>
              <a:ahLst/>
              <a:cxnLst/>
              <a:rect l="l" t="t" r="r" b="b"/>
              <a:pathLst>
                <a:path w="11127" h="18327" extrusionOk="0">
                  <a:moveTo>
                    <a:pt x="3236" y="0"/>
                  </a:moveTo>
                  <a:lnTo>
                    <a:pt x="0" y="3200"/>
                  </a:lnTo>
                  <a:lnTo>
                    <a:pt x="364" y="3200"/>
                  </a:lnTo>
                  <a:lnTo>
                    <a:pt x="546" y="3382"/>
                  </a:lnTo>
                  <a:lnTo>
                    <a:pt x="3382" y="509"/>
                  </a:lnTo>
                  <a:lnTo>
                    <a:pt x="10618" y="7709"/>
                  </a:lnTo>
                  <a:lnTo>
                    <a:pt x="7745" y="10582"/>
                  </a:lnTo>
                  <a:lnTo>
                    <a:pt x="7927" y="10763"/>
                  </a:lnTo>
                  <a:lnTo>
                    <a:pt x="7927" y="11107"/>
                  </a:lnTo>
                  <a:lnTo>
                    <a:pt x="8072" y="10945"/>
                  </a:lnTo>
                  <a:lnTo>
                    <a:pt x="10945" y="8073"/>
                  </a:lnTo>
                  <a:lnTo>
                    <a:pt x="11127" y="7891"/>
                  </a:lnTo>
                  <a:lnTo>
                    <a:pt x="11127" y="7564"/>
                  </a:lnTo>
                  <a:lnTo>
                    <a:pt x="3564" y="0"/>
                  </a:lnTo>
                  <a:close/>
                  <a:moveTo>
                    <a:pt x="7927" y="11107"/>
                  </a:moveTo>
                  <a:lnTo>
                    <a:pt x="7753" y="11300"/>
                  </a:lnTo>
                  <a:lnTo>
                    <a:pt x="7753" y="11300"/>
                  </a:lnTo>
                  <a:lnTo>
                    <a:pt x="7927" y="11127"/>
                  </a:lnTo>
                  <a:lnTo>
                    <a:pt x="7927" y="11107"/>
                  </a:lnTo>
                  <a:close/>
                  <a:moveTo>
                    <a:pt x="7753" y="11300"/>
                  </a:moveTo>
                  <a:lnTo>
                    <a:pt x="7579" y="11473"/>
                  </a:lnTo>
                  <a:lnTo>
                    <a:pt x="7745" y="11309"/>
                  </a:lnTo>
                  <a:lnTo>
                    <a:pt x="7753" y="11300"/>
                  </a:lnTo>
                  <a:close/>
                  <a:moveTo>
                    <a:pt x="7579" y="11473"/>
                  </a:moveTo>
                  <a:lnTo>
                    <a:pt x="4291" y="14727"/>
                  </a:lnTo>
                  <a:lnTo>
                    <a:pt x="691" y="18326"/>
                  </a:lnTo>
                  <a:lnTo>
                    <a:pt x="691" y="18326"/>
                  </a:lnTo>
                  <a:lnTo>
                    <a:pt x="7579" y="11473"/>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7" name="Google Shape;18697;p29"/>
            <p:cNvSpPr/>
            <p:nvPr/>
          </p:nvSpPr>
          <p:spPr>
            <a:xfrm>
              <a:off x="3593650" y="4886000"/>
              <a:ext cx="387250" cy="378175"/>
            </a:xfrm>
            <a:custGeom>
              <a:avLst/>
              <a:gdLst/>
              <a:ahLst/>
              <a:cxnLst/>
              <a:rect l="l" t="t" r="r" b="b"/>
              <a:pathLst>
                <a:path w="15490" h="15127" extrusionOk="0">
                  <a:moveTo>
                    <a:pt x="7745" y="546"/>
                  </a:moveTo>
                  <a:lnTo>
                    <a:pt x="14944" y="7745"/>
                  </a:lnTo>
                  <a:lnTo>
                    <a:pt x="11527" y="11163"/>
                  </a:lnTo>
                  <a:lnTo>
                    <a:pt x="10145" y="12545"/>
                  </a:lnTo>
                  <a:lnTo>
                    <a:pt x="7745" y="14945"/>
                  </a:lnTo>
                  <a:lnTo>
                    <a:pt x="5381" y="12581"/>
                  </a:lnTo>
                  <a:lnTo>
                    <a:pt x="3963" y="11163"/>
                  </a:lnTo>
                  <a:lnTo>
                    <a:pt x="545" y="7745"/>
                  </a:lnTo>
                  <a:lnTo>
                    <a:pt x="7745" y="546"/>
                  </a:lnTo>
                  <a:close/>
                  <a:moveTo>
                    <a:pt x="7563" y="0"/>
                  </a:moveTo>
                  <a:lnTo>
                    <a:pt x="0" y="7563"/>
                  </a:lnTo>
                  <a:lnTo>
                    <a:pt x="0" y="7927"/>
                  </a:lnTo>
                  <a:lnTo>
                    <a:pt x="5018" y="12908"/>
                  </a:lnTo>
                  <a:lnTo>
                    <a:pt x="7236" y="15126"/>
                  </a:lnTo>
                  <a:lnTo>
                    <a:pt x="8290" y="15126"/>
                  </a:lnTo>
                  <a:lnTo>
                    <a:pt x="15490" y="7927"/>
                  </a:lnTo>
                  <a:lnTo>
                    <a:pt x="15490" y="7563"/>
                  </a:lnTo>
                  <a:lnTo>
                    <a:pt x="11708" y="3782"/>
                  </a:lnTo>
                  <a:lnTo>
                    <a:pt x="8109" y="182"/>
                  </a:lnTo>
                  <a:lnTo>
                    <a:pt x="79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8" name="Google Shape;18698;p29"/>
            <p:cNvSpPr/>
            <p:nvPr/>
          </p:nvSpPr>
          <p:spPr>
            <a:xfrm>
              <a:off x="1397425" y="5174150"/>
              <a:ext cx="176375" cy="90025"/>
            </a:xfrm>
            <a:custGeom>
              <a:avLst/>
              <a:gdLst/>
              <a:ahLst/>
              <a:cxnLst/>
              <a:rect l="l" t="t" r="r" b="b"/>
              <a:pathLst>
                <a:path w="7055" h="3601" extrusionOk="0">
                  <a:moveTo>
                    <a:pt x="3636" y="1"/>
                  </a:moveTo>
                  <a:lnTo>
                    <a:pt x="0" y="3600"/>
                  </a:lnTo>
                  <a:lnTo>
                    <a:pt x="6873" y="3600"/>
                  </a:lnTo>
                  <a:lnTo>
                    <a:pt x="7054" y="3419"/>
                  </a:lnTo>
                  <a:lnTo>
                    <a:pt x="36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9" name="Google Shape;18699;p29"/>
            <p:cNvSpPr/>
            <p:nvPr/>
          </p:nvSpPr>
          <p:spPr>
            <a:xfrm>
              <a:off x="1389250" y="5075075"/>
              <a:ext cx="90000" cy="180000"/>
            </a:xfrm>
            <a:custGeom>
              <a:avLst/>
              <a:gdLst/>
              <a:ahLst/>
              <a:cxnLst/>
              <a:rect l="l" t="t" r="r" b="b"/>
              <a:pathLst>
                <a:path w="3600" h="7200" extrusionOk="0">
                  <a:moveTo>
                    <a:pt x="0" y="0"/>
                  </a:moveTo>
                  <a:lnTo>
                    <a:pt x="0" y="7200"/>
                  </a:lnTo>
                  <a:lnTo>
                    <a:pt x="2218" y="4982"/>
                  </a:lnTo>
                  <a:lnTo>
                    <a:pt x="3600" y="360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0" name="Google Shape;18700;p29"/>
            <p:cNvSpPr/>
            <p:nvPr/>
          </p:nvSpPr>
          <p:spPr>
            <a:xfrm>
              <a:off x="1987375" y="4674200"/>
              <a:ext cx="590000" cy="589975"/>
            </a:xfrm>
            <a:custGeom>
              <a:avLst/>
              <a:gdLst/>
              <a:ahLst/>
              <a:cxnLst/>
              <a:rect l="l" t="t" r="r" b="b"/>
              <a:pathLst>
                <a:path w="23600" h="23599" extrusionOk="0">
                  <a:moveTo>
                    <a:pt x="1" y="0"/>
                  </a:moveTo>
                  <a:lnTo>
                    <a:pt x="1" y="36"/>
                  </a:lnTo>
                  <a:lnTo>
                    <a:pt x="23563" y="23598"/>
                  </a:lnTo>
                  <a:lnTo>
                    <a:pt x="23599" y="23598"/>
                  </a:lnTo>
                  <a:lnTo>
                    <a:pt x="20363" y="20362"/>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1" name="Google Shape;18701;p29"/>
            <p:cNvSpPr/>
            <p:nvPr/>
          </p:nvSpPr>
          <p:spPr>
            <a:xfrm>
              <a:off x="1911025" y="4750550"/>
              <a:ext cx="513625" cy="513625"/>
            </a:xfrm>
            <a:custGeom>
              <a:avLst/>
              <a:gdLst/>
              <a:ahLst/>
              <a:cxnLst/>
              <a:rect l="l" t="t" r="r" b="b"/>
              <a:pathLst>
                <a:path w="20545" h="20545" extrusionOk="0">
                  <a:moveTo>
                    <a:pt x="0" y="0"/>
                  </a:moveTo>
                  <a:lnTo>
                    <a:pt x="16836" y="16872"/>
                  </a:lnTo>
                  <a:lnTo>
                    <a:pt x="20544" y="20544"/>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2" name="Google Shape;18702;p29"/>
            <p:cNvSpPr/>
            <p:nvPr/>
          </p:nvSpPr>
          <p:spPr>
            <a:xfrm>
              <a:off x="2327350" y="5172325"/>
              <a:ext cx="97300" cy="91850"/>
            </a:xfrm>
            <a:custGeom>
              <a:avLst/>
              <a:gdLst/>
              <a:ahLst/>
              <a:cxnLst/>
              <a:rect l="l" t="t" r="r" b="b"/>
              <a:pathLst>
                <a:path w="3892" h="3674" extrusionOk="0">
                  <a:moveTo>
                    <a:pt x="183" y="1"/>
                  </a:moveTo>
                  <a:lnTo>
                    <a:pt x="183" y="328"/>
                  </a:lnTo>
                  <a:lnTo>
                    <a:pt x="1" y="510"/>
                  </a:lnTo>
                  <a:lnTo>
                    <a:pt x="3164" y="3673"/>
                  </a:lnTo>
                  <a:lnTo>
                    <a:pt x="3891" y="3673"/>
                  </a:lnTo>
                  <a:lnTo>
                    <a:pt x="1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3" name="Google Shape;18703;p29"/>
            <p:cNvSpPr/>
            <p:nvPr/>
          </p:nvSpPr>
          <p:spPr>
            <a:xfrm>
              <a:off x="1891125" y="4750550"/>
              <a:ext cx="440800" cy="513625"/>
            </a:xfrm>
            <a:custGeom>
              <a:avLst/>
              <a:gdLst/>
              <a:ahLst/>
              <a:cxnLst/>
              <a:rect l="l" t="t" r="r" b="b"/>
              <a:pathLst>
                <a:path w="17632" h="20545" extrusionOk="0">
                  <a:moveTo>
                    <a:pt x="796" y="0"/>
                  </a:moveTo>
                  <a:lnTo>
                    <a:pt x="615" y="182"/>
                  </a:lnTo>
                  <a:lnTo>
                    <a:pt x="433" y="364"/>
                  </a:lnTo>
                  <a:lnTo>
                    <a:pt x="17123" y="17017"/>
                  </a:lnTo>
                  <a:lnTo>
                    <a:pt x="13777" y="20363"/>
                  </a:lnTo>
                  <a:lnTo>
                    <a:pt x="1" y="6586"/>
                  </a:lnTo>
                  <a:lnTo>
                    <a:pt x="13959" y="20544"/>
                  </a:lnTo>
                  <a:lnTo>
                    <a:pt x="14286" y="20544"/>
                  </a:lnTo>
                  <a:lnTo>
                    <a:pt x="17632" y="17199"/>
                  </a:lnTo>
                  <a:lnTo>
                    <a:pt x="17632" y="16872"/>
                  </a:lnTo>
                  <a:lnTo>
                    <a:pt x="79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4" name="Google Shape;18704;p29"/>
            <p:cNvSpPr/>
            <p:nvPr/>
          </p:nvSpPr>
          <p:spPr>
            <a:xfrm>
              <a:off x="2007375" y="5185075"/>
              <a:ext cx="79125" cy="79100"/>
            </a:xfrm>
            <a:custGeom>
              <a:avLst/>
              <a:gdLst/>
              <a:ahLst/>
              <a:cxnLst/>
              <a:rect l="l" t="t" r="r" b="b"/>
              <a:pathLst>
                <a:path w="3165" h="3164" extrusionOk="0">
                  <a:moveTo>
                    <a:pt x="1" y="0"/>
                  </a:moveTo>
                  <a:lnTo>
                    <a:pt x="3164" y="3163"/>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5" name="Google Shape;18705;p29"/>
            <p:cNvSpPr/>
            <p:nvPr/>
          </p:nvSpPr>
          <p:spPr>
            <a:xfrm>
              <a:off x="1810125" y="4843275"/>
              <a:ext cx="430000" cy="420900"/>
            </a:xfrm>
            <a:custGeom>
              <a:avLst/>
              <a:gdLst/>
              <a:ahLst/>
              <a:cxnLst/>
              <a:rect l="l" t="t" r="r" b="b"/>
              <a:pathLst>
                <a:path w="17200" h="16836" extrusionOk="0">
                  <a:moveTo>
                    <a:pt x="364" y="0"/>
                  </a:moveTo>
                  <a:lnTo>
                    <a:pt x="182" y="182"/>
                  </a:lnTo>
                  <a:lnTo>
                    <a:pt x="0" y="364"/>
                  </a:lnTo>
                  <a:lnTo>
                    <a:pt x="16508" y="16835"/>
                  </a:lnTo>
                  <a:lnTo>
                    <a:pt x="17199" y="16835"/>
                  </a:lnTo>
                  <a:lnTo>
                    <a:pt x="3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6" name="Google Shape;18706;p29"/>
            <p:cNvSpPr/>
            <p:nvPr/>
          </p:nvSpPr>
          <p:spPr>
            <a:xfrm>
              <a:off x="2002825" y="5185075"/>
              <a:ext cx="83675" cy="79100"/>
            </a:xfrm>
            <a:custGeom>
              <a:avLst/>
              <a:gdLst/>
              <a:ahLst/>
              <a:cxnLst/>
              <a:rect l="l" t="t" r="r" b="b"/>
              <a:pathLst>
                <a:path w="3347" h="3164" extrusionOk="0">
                  <a:moveTo>
                    <a:pt x="183" y="0"/>
                  </a:moveTo>
                  <a:lnTo>
                    <a:pt x="183" y="327"/>
                  </a:lnTo>
                  <a:lnTo>
                    <a:pt x="1" y="509"/>
                  </a:lnTo>
                  <a:lnTo>
                    <a:pt x="2655" y="3163"/>
                  </a:lnTo>
                  <a:lnTo>
                    <a:pt x="3346" y="3163"/>
                  </a:lnTo>
                  <a:lnTo>
                    <a:pt x="18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7" name="Google Shape;18707;p29"/>
            <p:cNvSpPr/>
            <p:nvPr/>
          </p:nvSpPr>
          <p:spPr>
            <a:xfrm>
              <a:off x="1733750" y="4919625"/>
              <a:ext cx="273650" cy="344550"/>
            </a:xfrm>
            <a:custGeom>
              <a:avLst/>
              <a:gdLst/>
              <a:ahLst/>
              <a:cxnLst/>
              <a:rect l="l" t="t" r="r" b="b"/>
              <a:pathLst>
                <a:path w="10946" h="13782" extrusionOk="0">
                  <a:moveTo>
                    <a:pt x="328" y="1"/>
                  </a:moveTo>
                  <a:lnTo>
                    <a:pt x="183" y="182"/>
                  </a:lnTo>
                  <a:lnTo>
                    <a:pt x="1" y="364"/>
                  </a:lnTo>
                  <a:lnTo>
                    <a:pt x="10437" y="10763"/>
                  </a:lnTo>
                  <a:lnTo>
                    <a:pt x="7600" y="13600"/>
                  </a:lnTo>
                  <a:lnTo>
                    <a:pt x="6931" y="12930"/>
                  </a:lnTo>
                  <a:lnTo>
                    <a:pt x="6931" y="12930"/>
                  </a:lnTo>
                  <a:lnTo>
                    <a:pt x="7782" y="13781"/>
                  </a:lnTo>
                  <a:lnTo>
                    <a:pt x="8110" y="13781"/>
                  </a:lnTo>
                  <a:lnTo>
                    <a:pt x="10946" y="10945"/>
                  </a:lnTo>
                  <a:lnTo>
                    <a:pt x="10946" y="10618"/>
                  </a:lnTo>
                  <a:lnTo>
                    <a:pt x="3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8" name="Google Shape;18708;p29"/>
            <p:cNvSpPr/>
            <p:nvPr/>
          </p:nvSpPr>
          <p:spPr>
            <a:xfrm>
              <a:off x="1581950" y="5079625"/>
              <a:ext cx="185475" cy="184550"/>
            </a:xfrm>
            <a:custGeom>
              <a:avLst/>
              <a:gdLst/>
              <a:ahLst/>
              <a:cxnLst/>
              <a:rect l="l" t="t" r="r" b="b"/>
              <a:pathLst>
                <a:path w="7419" h="7382" extrusionOk="0">
                  <a:moveTo>
                    <a:pt x="1" y="0"/>
                  </a:moveTo>
                  <a:lnTo>
                    <a:pt x="7382" y="7381"/>
                  </a:lnTo>
                  <a:lnTo>
                    <a:pt x="7418" y="7381"/>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9" name="Google Shape;18709;p29"/>
            <p:cNvSpPr/>
            <p:nvPr/>
          </p:nvSpPr>
          <p:spPr>
            <a:xfrm>
              <a:off x="1653775" y="4998700"/>
              <a:ext cx="274550" cy="265475"/>
            </a:xfrm>
            <a:custGeom>
              <a:avLst/>
              <a:gdLst/>
              <a:ahLst/>
              <a:cxnLst/>
              <a:rect l="l" t="t" r="r" b="b"/>
              <a:pathLst>
                <a:path w="10982" h="10619" extrusionOk="0">
                  <a:moveTo>
                    <a:pt x="364" y="1"/>
                  </a:moveTo>
                  <a:lnTo>
                    <a:pt x="182" y="183"/>
                  </a:lnTo>
                  <a:lnTo>
                    <a:pt x="0" y="365"/>
                  </a:lnTo>
                  <a:lnTo>
                    <a:pt x="10254" y="10618"/>
                  </a:lnTo>
                  <a:lnTo>
                    <a:pt x="10981" y="10618"/>
                  </a:lnTo>
                  <a:lnTo>
                    <a:pt x="3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0" name="Google Shape;18710;p29"/>
            <p:cNvSpPr/>
            <p:nvPr/>
          </p:nvSpPr>
          <p:spPr>
            <a:xfrm>
              <a:off x="1389250" y="5199600"/>
              <a:ext cx="55475" cy="55475"/>
            </a:xfrm>
            <a:custGeom>
              <a:avLst/>
              <a:gdLst/>
              <a:ahLst/>
              <a:cxnLst/>
              <a:rect l="l" t="t" r="r" b="b"/>
              <a:pathLst>
                <a:path w="2219" h="2219" extrusionOk="0">
                  <a:moveTo>
                    <a:pt x="0" y="2219"/>
                  </a:moveTo>
                  <a:lnTo>
                    <a:pt x="0" y="2219"/>
                  </a:lnTo>
                  <a:lnTo>
                    <a:pt x="221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1" name="Google Shape;18711;p29"/>
            <p:cNvSpPr/>
            <p:nvPr/>
          </p:nvSpPr>
          <p:spPr>
            <a:xfrm>
              <a:off x="1573775" y="5079625"/>
              <a:ext cx="192725" cy="184550"/>
            </a:xfrm>
            <a:custGeom>
              <a:avLst/>
              <a:gdLst/>
              <a:ahLst/>
              <a:cxnLst/>
              <a:rect l="l" t="t" r="r" b="b"/>
              <a:pathLst>
                <a:path w="7709" h="7382" extrusionOk="0">
                  <a:moveTo>
                    <a:pt x="328" y="0"/>
                  </a:moveTo>
                  <a:lnTo>
                    <a:pt x="0" y="364"/>
                  </a:lnTo>
                  <a:lnTo>
                    <a:pt x="7018" y="7381"/>
                  </a:lnTo>
                  <a:lnTo>
                    <a:pt x="7709" y="7381"/>
                  </a:lnTo>
                  <a:lnTo>
                    <a:pt x="32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2" name="Google Shape;18712;p29"/>
            <p:cNvSpPr/>
            <p:nvPr/>
          </p:nvSpPr>
          <p:spPr>
            <a:xfrm>
              <a:off x="1389250" y="4076050"/>
              <a:ext cx="71825" cy="143650"/>
            </a:xfrm>
            <a:custGeom>
              <a:avLst/>
              <a:gdLst/>
              <a:ahLst/>
              <a:cxnLst/>
              <a:rect l="l" t="t" r="r" b="b"/>
              <a:pathLst>
                <a:path w="2873" h="5746" extrusionOk="0">
                  <a:moveTo>
                    <a:pt x="0" y="0"/>
                  </a:moveTo>
                  <a:lnTo>
                    <a:pt x="0" y="0"/>
                  </a:lnTo>
                  <a:lnTo>
                    <a:pt x="2873" y="2873"/>
                  </a:lnTo>
                  <a:lnTo>
                    <a:pt x="0" y="5745"/>
                  </a:lnTo>
                  <a:lnTo>
                    <a:pt x="0" y="5745"/>
                  </a:lnTo>
                  <a:lnTo>
                    <a:pt x="2873" y="2873"/>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3" name="Google Shape;18713;p29"/>
            <p:cNvSpPr/>
            <p:nvPr/>
          </p:nvSpPr>
          <p:spPr>
            <a:xfrm>
              <a:off x="1389250" y="4147850"/>
              <a:ext cx="598150" cy="607275"/>
            </a:xfrm>
            <a:custGeom>
              <a:avLst/>
              <a:gdLst/>
              <a:ahLst/>
              <a:cxnLst/>
              <a:rect l="l" t="t" r="r" b="b"/>
              <a:pathLst>
                <a:path w="23926" h="24291" extrusionOk="0">
                  <a:moveTo>
                    <a:pt x="2873" y="1"/>
                  </a:moveTo>
                  <a:lnTo>
                    <a:pt x="0" y="2873"/>
                  </a:lnTo>
                  <a:lnTo>
                    <a:pt x="0" y="3237"/>
                  </a:lnTo>
                  <a:lnTo>
                    <a:pt x="10345" y="13600"/>
                  </a:lnTo>
                  <a:lnTo>
                    <a:pt x="10345" y="13600"/>
                  </a:lnTo>
                  <a:lnTo>
                    <a:pt x="182" y="3419"/>
                  </a:lnTo>
                  <a:lnTo>
                    <a:pt x="3200" y="364"/>
                  </a:lnTo>
                  <a:lnTo>
                    <a:pt x="23562" y="20727"/>
                  </a:lnTo>
                  <a:lnTo>
                    <a:pt x="2873" y="1"/>
                  </a:lnTo>
                  <a:close/>
                  <a:moveTo>
                    <a:pt x="10345" y="13600"/>
                  </a:moveTo>
                  <a:lnTo>
                    <a:pt x="20508" y="23781"/>
                  </a:lnTo>
                  <a:lnTo>
                    <a:pt x="20508" y="23781"/>
                  </a:lnTo>
                  <a:lnTo>
                    <a:pt x="20508" y="23781"/>
                  </a:lnTo>
                  <a:lnTo>
                    <a:pt x="10345" y="13600"/>
                  </a:lnTo>
                  <a:close/>
                  <a:moveTo>
                    <a:pt x="23562" y="20727"/>
                  </a:moveTo>
                  <a:lnTo>
                    <a:pt x="20508" y="23781"/>
                  </a:lnTo>
                  <a:lnTo>
                    <a:pt x="20508" y="23781"/>
                  </a:lnTo>
                  <a:lnTo>
                    <a:pt x="20690" y="23963"/>
                  </a:lnTo>
                  <a:lnTo>
                    <a:pt x="20690" y="24290"/>
                  </a:lnTo>
                  <a:lnTo>
                    <a:pt x="20871" y="24108"/>
                  </a:lnTo>
                  <a:lnTo>
                    <a:pt x="23926" y="21054"/>
                  </a:lnTo>
                  <a:lnTo>
                    <a:pt x="23562" y="207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4" name="Google Shape;18714;p29"/>
            <p:cNvSpPr/>
            <p:nvPr/>
          </p:nvSpPr>
          <p:spPr>
            <a:xfrm>
              <a:off x="1389250" y="4228750"/>
              <a:ext cx="517250" cy="619075"/>
            </a:xfrm>
            <a:custGeom>
              <a:avLst/>
              <a:gdLst/>
              <a:ahLst/>
              <a:cxnLst/>
              <a:rect l="l" t="t" r="r" b="b"/>
              <a:pathLst>
                <a:path w="20690" h="24763" extrusionOk="0">
                  <a:moveTo>
                    <a:pt x="0" y="1"/>
                  </a:moveTo>
                  <a:lnTo>
                    <a:pt x="0" y="692"/>
                  </a:lnTo>
                  <a:lnTo>
                    <a:pt x="20181" y="20872"/>
                  </a:lnTo>
                  <a:lnTo>
                    <a:pt x="16835" y="24218"/>
                  </a:lnTo>
                  <a:lnTo>
                    <a:pt x="17017" y="24399"/>
                  </a:lnTo>
                  <a:lnTo>
                    <a:pt x="17017" y="24763"/>
                  </a:lnTo>
                  <a:lnTo>
                    <a:pt x="17199" y="24581"/>
                  </a:lnTo>
                  <a:lnTo>
                    <a:pt x="20508" y="21236"/>
                  </a:lnTo>
                  <a:lnTo>
                    <a:pt x="20690" y="21054"/>
                  </a:lnTo>
                  <a:lnTo>
                    <a:pt x="20690" y="20727"/>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5" name="Google Shape;18715;p29"/>
            <p:cNvSpPr/>
            <p:nvPr/>
          </p:nvSpPr>
          <p:spPr>
            <a:xfrm>
              <a:off x="1389250" y="4413300"/>
              <a:ext cx="76375" cy="144550"/>
            </a:xfrm>
            <a:custGeom>
              <a:avLst/>
              <a:gdLst/>
              <a:ahLst/>
              <a:cxnLst/>
              <a:rect l="l" t="t" r="r" b="b"/>
              <a:pathLst>
                <a:path w="3055" h="5782" extrusionOk="0">
                  <a:moveTo>
                    <a:pt x="0" y="0"/>
                  </a:moveTo>
                  <a:lnTo>
                    <a:pt x="0" y="691"/>
                  </a:lnTo>
                  <a:lnTo>
                    <a:pt x="2528" y="3219"/>
                  </a:lnTo>
                  <a:lnTo>
                    <a:pt x="2528" y="3219"/>
                  </a:lnTo>
                  <a:lnTo>
                    <a:pt x="2691" y="3055"/>
                  </a:lnTo>
                  <a:lnTo>
                    <a:pt x="3054" y="3055"/>
                  </a:lnTo>
                  <a:lnTo>
                    <a:pt x="0" y="0"/>
                  </a:lnTo>
                  <a:close/>
                  <a:moveTo>
                    <a:pt x="2528" y="3219"/>
                  </a:moveTo>
                  <a:lnTo>
                    <a:pt x="0" y="5782"/>
                  </a:lnTo>
                  <a:lnTo>
                    <a:pt x="0" y="5782"/>
                  </a:lnTo>
                  <a:lnTo>
                    <a:pt x="2545" y="3236"/>
                  </a:lnTo>
                  <a:lnTo>
                    <a:pt x="2528" y="321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6" name="Google Shape;18716;p29"/>
            <p:cNvSpPr/>
            <p:nvPr/>
          </p:nvSpPr>
          <p:spPr>
            <a:xfrm>
              <a:off x="1389250" y="4489650"/>
              <a:ext cx="425450" cy="434550"/>
            </a:xfrm>
            <a:custGeom>
              <a:avLst/>
              <a:gdLst/>
              <a:ahLst/>
              <a:cxnLst/>
              <a:rect l="l" t="t" r="r" b="b"/>
              <a:pathLst>
                <a:path w="17018" h="17382" extrusionOk="0">
                  <a:moveTo>
                    <a:pt x="182" y="3237"/>
                  </a:moveTo>
                  <a:lnTo>
                    <a:pt x="182" y="3237"/>
                  </a:lnTo>
                  <a:lnTo>
                    <a:pt x="11236" y="14291"/>
                  </a:lnTo>
                  <a:lnTo>
                    <a:pt x="182" y="3237"/>
                  </a:lnTo>
                  <a:close/>
                  <a:moveTo>
                    <a:pt x="11236" y="14291"/>
                  </a:moveTo>
                  <a:lnTo>
                    <a:pt x="13781" y="16836"/>
                  </a:lnTo>
                  <a:lnTo>
                    <a:pt x="11236" y="14291"/>
                  </a:lnTo>
                  <a:close/>
                  <a:moveTo>
                    <a:pt x="2727" y="1"/>
                  </a:moveTo>
                  <a:lnTo>
                    <a:pt x="0" y="2728"/>
                  </a:lnTo>
                  <a:lnTo>
                    <a:pt x="0" y="3055"/>
                  </a:lnTo>
                  <a:lnTo>
                    <a:pt x="182" y="3237"/>
                  </a:lnTo>
                  <a:lnTo>
                    <a:pt x="182" y="3237"/>
                  </a:lnTo>
                  <a:lnTo>
                    <a:pt x="2909" y="510"/>
                  </a:lnTo>
                  <a:lnTo>
                    <a:pt x="16472" y="14145"/>
                  </a:lnTo>
                  <a:lnTo>
                    <a:pt x="13781" y="16836"/>
                  </a:lnTo>
                  <a:lnTo>
                    <a:pt x="13781" y="16836"/>
                  </a:lnTo>
                  <a:lnTo>
                    <a:pt x="13781" y="16836"/>
                  </a:lnTo>
                  <a:lnTo>
                    <a:pt x="13963" y="17018"/>
                  </a:lnTo>
                  <a:lnTo>
                    <a:pt x="13963" y="17381"/>
                  </a:lnTo>
                  <a:lnTo>
                    <a:pt x="14108" y="17200"/>
                  </a:lnTo>
                  <a:lnTo>
                    <a:pt x="16835" y="14472"/>
                  </a:lnTo>
                  <a:lnTo>
                    <a:pt x="17017" y="14291"/>
                  </a:lnTo>
                  <a:lnTo>
                    <a:pt x="17017" y="13963"/>
                  </a:lnTo>
                  <a:lnTo>
                    <a:pt x="30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7" name="Google Shape;18717;p29"/>
            <p:cNvSpPr/>
            <p:nvPr/>
          </p:nvSpPr>
          <p:spPr>
            <a:xfrm>
              <a:off x="1389250" y="4725100"/>
              <a:ext cx="80000" cy="80925"/>
            </a:xfrm>
            <a:custGeom>
              <a:avLst/>
              <a:gdLst/>
              <a:ahLst/>
              <a:cxnLst/>
              <a:rect l="l" t="t" r="r" b="b"/>
              <a:pathLst>
                <a:path w="3200" h="3237" extrusionOk="0">
                  <a:moveTo>
                    <a:pt x="0" y="0"/>
                  </a:moveTo>
                  <a:lnTo>
                    <a:pt x="0" y="0"/>
                  </a:lnTo>
                  <a:lnTo>
                    <a:pt x="3200" y="3236"/>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8" name="Google Shape;18718;p29"/>
            <p:cNvSpPr/>
            <p:nvPr/>
          </p:nvSpPr>
          <p:spPr>
            <a:xfrm>
              <a:off x="1420150" y="4774175"/>
              <a:ext cx="36375" cy="36400"/>
            </a:xfrm>
            <a:custGeom>
              <a:avLst/>
              <a:gdLst/>
              <a:ahLst/>
              <a:cxnLst/>
              <a:rect l="l" t="t" r="r" b="b"/>
              <a:pathLst>
                <a:path w="1455" h="1456" extrusionOk="0">
                  <a:moveTo>
                    <a:pt x="1455" y="1455"/>
                  </a:move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9" name="Google Shape;18719;p29"/>
            <p:cNvSpPr/>
            <p:nvPr/>
          </p:nvSpPr>
          <p:spPr>
            <a:xfrm>
              <a:off x="1389250" y="4566025"/>
              <a:ext cx="349075" cy="437250"/>
            </a:xfrm>
            <a:custGeom>
              <a:avLst/>
              <a:gdLst/>
              <a:ahLst/>
              <a:cxnLst/>
              <a:rect l="l" t="t" r="r" b="b"/>
              <a:pathLst>
                <a:path w="13963" h="17490" extrusionOk="0">
                  <a:moveTo>
                    <a:pt x="0" y="0"/>
                  </a:moveTo>
                  <a:lnTo>
                    <a:pt x="0" y="727"/>
                  </a:lnTo>
                  <a:lnTo>
                    <a:pt x="13417" y="14145"/>
                  </a:lnTo>
                  <a:lnTo>
                    <a:pt x="10581" y="16981"/>
                  </a:lnTo>
                  <a:lnTo>
                    <a:pt x="10581" y="16981"/>
                  </a:lnTo>
                  <a:lnTo>
                    <a:pt x="10763" y="17163"/>
                  </a:lnTo>
                  <a:lnTo>
                    <a:pt x="10763" y="17490"/>
                  </a:lnTo>
                  <a:lnTo>
                    <a:pt x="10945" y="17308"/>
                  </a:lnTo>
                  <a:lnTo>
                    <a:pt x="13781" y="14508"/>
                  </a:lnTo>
                  <a:lnTo>
                    <a:pt x="13963" y="14326"/>
                  </a:lnTo>
                  <a:lnTo>
                    <a:pt x="13963" y="13963"/>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0" name="Google Shape;18720;p29"/>
            <p:cNvSpPr/>
            <p:nvPr/>
          </p:nvSpPr>
          <p:spPr>
            <a:xfrm>
              <a:off x="1389250" y="4725100"/>
              <a:ext cx="80000" cy="152725"/>
            </a:xfrm>
            <a:custGeom>
              <a:avLst/>
              <a:gdLst/>
              <a:ahLst/>
              <a:cxnLst/>
              <a:rect l="l" t="t" r="r" b="b"/>
              <a:pathLst>
                <a:path w="3200" h="6109" extrusionOk="0">
                  <a:moveTo>
                    <a:pt x="0" y="0"/>
                  </a:moveTo>
                  <a:lnTo>
                    <a:pt x="0" y="727"/>
                  </a:lnTo>
                  <a:lnTo>
                    <a:pt x="1236" y="1964"/>
                  </a:lnTo>
                  <a:lnTo>
                    <a:pt x="2691" y="3418"/>
                  </a:lnTo>
                  <a:lnTo>
                    <a:pt x="0" y="6109"/>
                  </a:lnTo>
                  <a:lnTo>
                    <a:pt x="2873" y="3236"/>
                  </a:lnTo>
                  <a:lnTo>
                    <a:pt x="3018" y="3236"/>
                  </a:lnTo>
                  <a:lnTo>
                    <a:pt x="3054" y="3164"/>
                  </a:lnTo>
                  <a:lnTo>
                    <a:pt x="3127" y="3236"/>
                  </a:lnTo>
                  <a:lnTo>
                    <a:pt x="3200" y="323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1" name="Google Shape;18721;p29"/>
            <p:cNvSpPr/>
            <p:nvPr/>
          </p:nvSpPr>
          <p:spPr>
            <a:xfrm>
              <a:off x="1389250" y="4806000"/>
              <a:ext cx="269075" cy="458175"/>
            </a:xfrm>
            <a:custGeom>
              <a:avLst/>
              <a:gdLst/>
              <a:ahLst/>
              <a:cxnLst/>
              <a:rect l="l" t="t" r="r" b="b"/>
              <a:pathLst>
                <a:path w="10763" h="18327" extrusionOk="0">
                  <a:moveTo>
                    <a:pt x="2873" y="0"/>
                  </a:moveTo>
                  <a:lnTo>
                    <a:pt x="0" y="2873"/>
                  </a:lnTo>
                  <a:lnTo>
                    <a:pt x="0" y="3200"/>
                  </a:lnTo>
                  <a:lnTo>
                    <a:pt x="182" y="3382"/>
                  </a:lnTo>
                  <a:lnTo>
                    <a:pt x="3054" y="509"/>
                  </a:lnTo>
                  <a:lnTo>
                    <a:pt x="10254" y="7709"/>
                  </a:lnTo>
                  <a:lnTo>
                    <a:pt x="7381" y="10582"/>
                  </a:lnTo>
                  <a:lnTo>
                    <a:pt x="6209" y="9409"/>
                  </a:lnTo>
                  <a:lnTo>
                    <a:pt x="6209" y="9409"/>
                  </a:lnTo>
                  <a:lnTo>
                    <a:pt x="7563" y="10763"/>
                  </a:lnTo>
                  <a:lnTo>
                    <a:pt x="7563" y="11107"/>
                  </a:lnTo>
                  <a:lnTo>
                    <a:pt x="7563" y="11107"/>
                  </a:lnTo>
                  <a:lnTo>
                    <a:pt x="7709" y="10945"/>
                  </a:lnTo>
                  <a:lnTo>
                    <a:pt x="10581" y="8073"/>
                  </a:lnTo>
                  <a:lnTo>
                    <a:pt x="10763" y="7891"/>
                  </a:lnTo>
                  <a:lnTo>
                    <a:pt x="10763" y="7564"/>
                  </a:lnTo>
                  <a:lnTo>
                    <a:pt x="3200" y="0"/>
                  </a:lnTo>
                  <a:lnTo>
                    <a:pt x="3163" y="37"/>
                  </a:lnTo>
                  <a:lnTo>
                    <a:pt x="3273" y="182"/>
                  </a:lnTo>
                  <a:lnTo>
                    <a:pt x="3054" y="255"/>
                  </a:lnTo>
                  <a:lnTo>
                    <a:pt x="2873" y="328"/>
                  </a:lnTo>
                  <a:lnTo>
                    <a:pt x="2945" y="182"/>
                  </a:lnTo>
                  <a:lnTo>
                    <a:pt x="3018" y="0"/>
                  </a:lnTo>
                  <a:close/>
                  <a:moveTo>
                    <a:pt x="7563" y="11107"/>
                  </a:moveTo>
                  <a:lnTo>
                    <a:pt x="7389" y="11300"/>
                  </a:lnTo>
                  <a:lnTo>
                    <a:pt x="7389" y="11300"/>
                  </a:lnTo>
                  <a:lnTo>
                    <a:pt x="7563" y="11127"/>
                  </a:lnTo>
                  <a:lnTo>
                    <a:pt x="7563" y="11107"/>
                  </a:lnTo>
                  <a:close/>
                  <a:moveTo>
                    <a:pt x="7389" y="11300"/>
                  </a:moveTo>
                  <a:lnTo>
                    <a:pt x="327" y="18326"/>
                  </a:lnTo>
                  <a:lnTo>
                    <a:pt x="3963" y="14727"/>
                  </a:lnTo>
                  <a:lnTo>
                    <a:pt x="7381" y="11309"/>
                  </a:lnTo>
                  <a:lnTo>
                    <a:pt x="7389" y="113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2" name="Google Shape;18722;p29"/>
            <p:cNvSpPr/>
            <p:nvPr/>
          </p:nvSpPr>
          <p:spPr>
            <a:xfrm>
              <a:off x="1467425" y="4806000"/>
              <a:ext cx="1825" cy="925"/>
            </a:xfrm>
            <a:custGeom>
              <a:avLst/>
              <a:gdLst/>
              <a:ahLst/>
              <a:cxnLst/>
              <a:rect l="l" t="t" r="r" b="b"/>
              <a:pathLst>
                <a:path w="73" h="37" extrusionOk="0">
                  <a:moveTo>
                    <a:pt x="0" y="0"/>
                  </a:moveTo>
                  <a:lnTo>
                    <a:pt x="36" y="37"/>
                  </a:lnTo>
                  <a:lnTo>
                    <a:pt x="7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3" name="Google Shape;18723;p29"/>
            <p:cNvSpPr/>
            <p:nvPr/>
          </p:nvSpPr>
          <p:spPr>
            <a:xfrm>
              <a:off x="1461050" y="4804175"/>
              <a:ext cx="10025" cy="10025"/>
            </a:xfrm>
            <a:custGeom>
              <a:avLst/>
              <a:gdLst/>
              <a:ahLst/>
              <a:cxnLst/>
              <a:rect l="l" t="t" r="r" b="b"/>
              <a:pathLst>
                <a:path w="401" h="401" extrusionOk="0">
                  <a:moveTo>
                    <a:pt x="182" y="1"/>
                  </a:moveTo>
                  <a:lnTo>
                    <a:pt x="146" y="73"/>
                  </a:lnTo>
                  <a:lnTo>
                    <a:pt x="73" y="255"/>
                  </a:lnTo>
                  <a:lnTo>
                    <a:pt x="1" y="401"/>
                  </a:lnTo>
                  <a:lnTo>
                    <a:pt x="182" y="328"/>
                  </a:lnTo>
                  <a:lnTo>
                    <a:pt x="401" y="255"/>
                  </a:lnTo>
                  <a:lnTo>
                    <a:pt x="291" y="110"/>
                  </a:lnTo>
                  <a:lnTo>
                    <a:pt x="255" y="73"/>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4" name="Google Shape;18724;p29"/>
            <p:cNvSpPr/>
            <p:nvPr/>
          </p:nvSpPr>
          <p:spPr>
            <a:xfrm>
              <a:off x="1389250" y="4886000"/>
              <a:ext cx="189100" cy="378175"/>
            </a:xfrm>
            <a:custGeom>
              <a:avLst/>
              <a:gdLst/>
              <a:ahLst/>
              <a:cxnLst/>
              <a:rect l="l" t="t" r="r" b="b"/>
              <a:pathLst>
                <a:path w="7564" h="15127" extrusionOk="0">
                  <a:moveTo>
                    <a:pt x="0" y="0"/>
                  </a:moveTo>
                  <a:lnTo>
                    <a:pt x="0" y="727"/>
                  </a:lnTo>
                  <a:lnTo>
                    <a:pt x="7018" y="7745"/>
                  </a:lnTo>
                  <a:lnTo>
                    <a:pt x="3600" y="11163"/>
                  </a:lnTo>
                  <a:lnTo>
                    <a:pt x="2218" y="12545"/>
                  </a:lnTo>
                  <a:lnTo>
                    <a:pt x="0" y="14763"/>
                  </a:lnTo>
                  <a:lnTo>
                    <a:pt x="0" y="15126"/>
                  </a:lnTo>
                  <a:lnTo>
                    <a:pt x="327" y="15126"/>
                  </a:lnTo>
                  <a:lnTo>
                    <a:pt x="7563" y="7927"/>
                  </a:lnTo>
                  <a:lnTo>
                    <a:pt x="7563" y="7563"/>
                  </a:lnTo>
                  <a:lnTo>
                    <a:pt x="3782" y="3782"/>
                  </a:lnTo>
                  <a:lnTo>
                    <a:pt x="182" y="182"/>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5" name="Google Shape;18725;p29"/>
            <p:cNvSpPr/>
            <p:nvPr/>
          </p:nvSpPr>
          <p:spPr>
            <a:xfrm>
              <a:off x="3779075" y="4055125"/>
              <a:ext cx="3675" cy="7300"/>
            </a:xfrm>
            <a:custGeom>
              <a:avLst/>
              <a:gdLst/>
              <a:ahLst/>
              <a:cxnLst/>
              <a:rect l="l" t="t" r="r" b="b"/>
              <a:pathLst>
                <a:path w="147" h="292" extrusionOk="0">
                  <a:moveTo>
                    <a:pt x="1" y="1"/>
                  </a:moveTo>
                  <a:lnTo>
                    <a:pt x="1" y="292"/>
                  </a:lnTo>
                  <a:lnTo>
                    <a:pt x="146" y="146"/>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6" name="Google Shape;18726;p29"/>
            <p:cNvSpPr/>
            <p:nvPr/>
          </p:nvSpPr>
          <p:spPr>
            <a:xfrm>
              <a:off x="3787250" y="3973325"/>
              <a:ext cx="688175" cy="692700"/>
            </a:xfrm>
            <a:custGeom>
              <a:avLst/>
              <a:gdLst/>
              <a:ahLst/>
              <a:cxnLst/>
              <a:rect l="l" t="t" r="r" b="b"/>
              <a:pathLst>
                <a:path w="27527" h="27708" extrusionOk="0">
                  <a:moveTo>
                    <a:pt x="3564" y="0"/>
                  </a:moveTo>
                  <a:lnTo>
                    <a:pt x="328" y="3273"/>
                  </a:lnTo>
                  <a:lnTo>
                    <a:pt x="328" y="3273"/>
                  </a:lnTo>
                  <a:lnTo>
                    <a:pt x="3237" y="364"/>
                  </a:lnTo>
                  <a:lnTo>
                    <a:pt x="26981" y="24144"/>
                  </a:lnTo>
                  <a:lnTo>
                    <a:pt x="23927" y="27162"/>
                  </a:lnTo>
                  <a:lnTo>
                    <a:pt x="328" y="3564"/>
                  </a:lnTo>
                  <a:lnTo>
                    <a:pt x="328" y="3600"/>
                  </a:lnTo>
                  <a:lnTo>
                    <a:pt x="1" y="3927"/>
                  </a:lnTo>
                  <a:lnTo>
                    <a:pt x="3055" y="6982"/>
                  </a:lnTo>
                  <a:lnTo>
                    <a:pt x="23781" y="27708"/>
                  </a:lnTo>
                  <a:lnTo>
                    <a:pt x="24108" y="27708"/>
                  </a:lnTo>
                  <a:lnTo>
                    <a:pt x="24290" y="27526"/>
                  </a:lnTo>
                  <a:lnTo>
                    <a:pt x="27345" y="24472"/>
                  </a:lnTo>
                  <a:lnTo>
                    <a:pt x="27526" y="24290"/>
                  </a:lnTo>
                  <a:lnTo>
                    <a:pt x="27526" y="23963"/>
                  </a:lnTo>
                  <a:lnTo>
                    <a:pt x="27345" y="23781"/>
                  </a:lnTo>
                  <a:lnTo>
                    <a:pt x="10328" y="6764"/>
                  </a:lnTo>
                  <a:lnTo>
                    <a:pt x="6619" y="3055"/>
                  </a:lnTo>
                  <a:lnTo>
                    <a:pt x="35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7" name="Google Shape;18727;p29"/>
            <p:cNvSpPr/>
            <p:nvPr/>
          </p:nvSpPr>
          <p:spPr>
            <a:xfrm>
              <a:off x="2585525" y="2759775"/>
              <a:ext cx="142400" cy="85475"/>
            </a:xfrm>
            <a:custGeom>
              <a:avLst/>
              <a:gdLst/>
              <a:ahLst/>
              <a:cxnLst/>
              <a:rect l="l" t="t" r="r" b="b"/>
              <a:pathLst>
                <a:path w="5696" h="3419" extrusionOk="0">
                  <a:moveTo>
                    <a:pt x="3237" y="509"/>
                  </a:moveTo>
                  <a:lnTo>
                    <a:pt x="5696" y="2969"/>
                  </a:lnTo>
                  <a:lnTo>
                    <a:pt x="3237" y="509"/>
                  </a:lnTo>
                  <a:close/>
                  <a:moveTo>
                    <a:pt x="3091" y="0"/>
                  </a:moveTo>
                  <a:lnTo>
                    <a:pt x="0" y="3055"/>
                  </a:lnTo>
                  <a:lnTo>
                    <a:pt x="364" y="3382"/>
                  </a:lnTo>
                  <a:lnTo>
                    <a:pt x="364" y="3418"/>
                  </a:lnTo>
                  <a:lnTo>
                    <a:pt x="3237" y="509"/>
                  </a:lnTo>
                  <a:lnTo>
                    <a:pt x="3237" y="509"/>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8" name="Google Shape;18728;p29"/>
            <p:cNvSpPr/>
            <p:nvPr/>
          </p:nvSpPr>
          <p:spPr>
            <a:xfrm>
              <a:off x="2577350" y="2845225"/>
              <a:ext cx="3650" cy="7300"/>
            </a:xfrm>
            <a:custGeom>
              <a:avLst/>
              <a:gdLst/>
              <a:ahLst/>
              <a:cxnLst/>
              <a:rect l="l" t="t" r="r" b="b"/>
              <a:pathLst>
                <a:path w="146" h="292" extrusionOk="0">
                  <a:moveTo>
                    <a:pt x="0" y="0"/>
                  </a:moveTo>
                  <a:lnTo>
                    <a:pt x="0" y="291"/>
                  </a:lnTo>
                  <a:lnTo>
                    <a:pt x="146" y="1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9" name="Google Shape;18729;p29"/>
            <p:cNvSpPr/>
            <p:nvPr/>
          </p:nvSpPr>
          <p:spPr>
            <a:xfrm>
              <a:off x="2594625" y="2852500"/>
              <a:ext cx="589975" cy="590875"/>
            </a:xfrm>
            <a:custGeom>
              <a:avLst/>
              <a:gdLst/>
              <a:ahLst/>
              <a:cxnLst/>
              <a:rect l="l" t="t" r="r" b="b"/>
              <a:pathLst>
                <a:path w="23599" h="23635" extrusionOk="0">
                  <a:moveTo>
                    <a:pt x="0" y="0"/>
                  </a:moveTo>
                  <a:lnTo>
                    <a:pt x="0" y="36"/>
                  </a:lnTo>
                  <a:lnTo>
                    <a:pt x="3236" y="3273"/>
                  </a:lnTo>
                  <a:lnTo>
                    <a:pt x="23598" y="23635"/>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0" name="Google Shape;18730;p29"/>
            <p:cNvSpPr/>
            <p:nvPr/>
          </p:nvSpPr>
          <p:spPr>
            <a:xfrm>
              <a:off x="2662800" y="2242525"/>
              <a:ext cx="610875" cy="610900"/>
            </a:xfrm>
            <a:custGeom>
              <a:avLst/>
              <a:gdLst/>
              <a:ahLst/>
              <a:cxnLst/>
              <a:rect l="l" t="t" r="r" b="b"/>
              <a:pathLst>
                <a:path w="24435" h="24436" extrusionOk="0">
                  <a:moveTo>
                    <a:pt x="23926" y="3564"/>
                  </a:moveTo>
                  <a:lnTo>
                    <a:pt x="3582" y="23908"/>
                  </a:lnTo>
                  <a:lnTo>
                    <a:pt x="3582" y="23908"/>
                  </a:lnTo>
                  <a:lnTo>
                    <a:pt x="3600" y="23926"/>
                  </a:lnTo>
                  <a:lnTo>
                    <a:pt x="23926" y="3564"/>
                  </a:lnTo>
                  <a:close/>
                  <a:moveTo>
                    <a:pt x="20690" y="1"/>
                  </a:moveTo>
                  <a:lnTo>
                    <a:pt x="0" y="20690"/>
                  </a:lnTo>
                  <a:lnTo>
                    <a:pt x="0" y="21054"/>
                  </a:lnTo>
                  <a:lnTo>
                    <a:pt x="3382" y="24435"/>
                  </a:lnTo>
                  <a:lnTo>
                    <a:pt x="3382" y="24108"/>
                  </a:lnTo>
                  <a:lnTo>
                    <a:pt x="3582" y="23908"/>
                  </a:lnTo>
                  <a:lnTo>
                    <a:pt x="3582" y="23908"/>
                  </a:lnTo>
                  <a:lnTo>
                    <a:pt x="546" y="20872"/>
                  </a:lnTo>
                  <a:lnTo>
                    <a:pt x="20871" y="510"/>
                  </a:lnTo>
                  <a:lnTo>
                    <a:pt x="23889" y="3564"/>
                  </a:lnTo>
                  <a:lnTo>
                    <a:pt x="23926" y="3564"/>
                  </a:lnTo>
                  <a:lnTo>
                    <a:pt x="23926" y="3564"/>
                  </a:lnTo>
                  <a:lnTo>
                    <a:pt x="23926" y="3564"/>
                  </a:lnTo>
                  <a:lnTo>
                    <a:pt x="24108" y="3382"/>
                  </a:lnTo>
                  <a:lnTo>
                    <a:pt x="24435" y="3382"/>
                  </a:lnTo>
                  <a:lnTo>
                    <a:pt x="24253" y="3200"/>
                  </a:lnTo>
                  <a:lnTo>
                    <a:pt x="21235" y="146"/>
                  </a:lnTo>
                  <a:lnTo>
                    <a:pt x="2105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1" name="Google Shape;18731;p29"/>
            <p:cNvSpPr/>
            <p:nvPr/>
          </p:nvSpPr>
          <p:spPr>
            <a:xfrm>
              <a:off x="2747325" y="2327075"/>
              <a:ext cx="619075" cy="619075"/>
            </a:xfrm>
            <a:custGeom>
              <a:avLst/>
              <a:gdLst/>
              <a:ahLst/>
              <a:cxnLst/>
              <a:rect l="l" t="t" r="r" b="b"/>
              <a:pathLst>
                <a:path w="24763" h="24763" extrusionOk="0">
                  <a:moveTo>
                    <a:pt x="9264" y="18808"/>
                  </a:moveTo>
                  <a:lnTo>
                    <a:pt x="3855" y="24217"/>
                  </a:lnTo>
                  <a:lnTo>
                    <a:pt x="7382" y="20690"/>
                  </a:lnTo>
                  <a:lnTo>
                    <a:pt x="9264" y="18808"/>
                  </a:lnTo>
                  <a:close/>
                  <a:moveTo>
                    <a:pt x="20690" y="0"/>
                  </a:moveTo>
                  <a:lnTo>
                    <a:pt x="1" y="20690"/>
                  </a:lnTo>
                  <a:lnTo>
                    <a:pt x="1" y="21053"/>
                  </a:lnTo>
                  <a:lnTo>
                    <a:pt x="3673" y="24762"/>
                  </a:lnTo>
                  <a:lnTo>
                    <a:pt x="3673" y="24399"/>
                  </a:lnTo>
                  <a:lnTo>
                    <a:pt x="3855" y="24217"/>
                  </a:lnTo>
                  <a:lnTo>
                    <a:pt x="546" y="20872"/>
                  </a:lnTo>
                  <a:lnTo>
                    <a:pt x="20872" y="546"/>
                  </a:lnTo>
                  <a:lnTo>
                    <a:pt x="24217" y="3854"/>
                  </a:lnTo>
                  <a:lnTo>
                    <a:pt x="10436" y="17635"/>
                  </a:lnTo>
                  <a:lnTo>
                    <a:pt x="24399" y="3673"/>
                  </a:lnTo>
                  <a:lnTo>
                    <a:pt x="24763" y="3673"/>
                  </a:lnTo>
                  <a:lnTo>
                    <a:pt x="24581" y="3527"/>
                  </a:lnTo>
                  <a:lnTo>
                    <a:pt x="21236" y="182"/>
                  </a:lnTo>
                  <a:lnTo>
                    <a:pt x="21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2" name="Google Shape;18732;p29"/>
            <p:cNvSpPr/>
            <p:nvPr/>
          </p:nvSpPr>
          <p:spPr>
            <a:xfrm>
              <a:off x="2840050" y="2844300"/>
              <a:ext cx="512725" cy="522725"/>
            </a:xfrm>
            <a:custGeom>
              <a:avLst/>
              <a:gdLst/>
              <a:ahLst/>
              <a:cxnLst/>
              <a:rect l="l" t="t" r="r" b="b"/>
              <a:pathLst>
                <a:path w="20509" h="20909" extrusionOk="0">
                  <a:moveTo>
                    <a:pt x="3673" y="1"/>
                  </a:moveTo>
                  <a:lnTo>
                    <a:pt x="1" y="3710"/>
                  </a:lnTo>
                  <a:lnTo>
                    <a:pt x="1" y="4073"/>
                  </a:lnTo>
                  <a:lnTo>
                    <a:pt x="16836" y="20908"/>
                  </a:lnTo>
                  <a:lnTo>
                    <a:pt x="17018" y="20727"/>
                  </a:lnTo>
                  <a:lnTo>
                    <a:pt x="17163" y="20545"/>
                  </a:lnTo>
                  <a:lnTo>
                    <a:pt x="510" y="3891"/>
                  </a:lnTo>
                  <a:lnTo>
                    <a:pt x="3855" y="546"/>
                  </a:lnTo>
                  <a:lnTo>
                    <a:pt x="20508" y="17200"/>
                  </a:lnTo>
                  <a:lnTo>
                    <a:pt x="3673" y="364"/>
                  </a:lnTo>
                  <a:lnTo>
                    <a:pt x="367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3" name="Google Shape;18733;p29"/>
            <p:cNvSpPr/>
            <p:nvPr/>
          </p:nvSpPr>
          <p:spPr>
            <a:xfrm>
              <a:off x="2931875" y="2767950"/>
              <a:ext cx="429975" cy="506350"/>
            </a:xfrm>
            <a:custGeom>
              <a:avLst/>
              <a:gdLst/>
              <a:ahLst/>
              <a:cxnLst/>
              <a:rect l="l" t="t" r="r" b="b"/>
              <a:pathLst>
                <a:path w="17199" h="20254" extrusionOk="0">
                  <a:moveTo>
                    <a:pt x="3054" y="0"/>
                  </a:moveTo>
                  <a:lnTo>
                    <a:pt x="0" y="3055"/>
                  </a:lnTo>
                  <a:lnTo>
                    <a:pt x="0" y="3418"/>
                  </a:lnTo>
                  <a:lnTo>
                    <a:pt x="16835" y="20254"/>
                  </a:lnTo>
                  <a:lnTo>
                    <a:pt x="17017" y="20072"/>
                  </a:lnTo>
                  <a:lnTo>
                    <a:pt x="17199" y="19926"/>
                  </a:lnTo>
                  <a:lnTo>
                    <a:pt x="545" y="3237"/>
                  </a:lnTo>
                  <a:lnTo>
                    <a:pt x="3236" y="546"/>
                  </a:lnTo>
                  <a:lnTo>
                    <a:pt x="3236" y="546"/>
                  </a:lnTo>
                  <a:lnTo>
                    <a:pt x="3236" y="546"/>
                  </a:lnTo>
                  <a:lnTo>
                    <a:pt x="3054" y="364"/>
                  </a:lnTo>
                  <a:lnTo>
                    <a:pt x="30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4" name="Google Shape;18734;p29"/>
            <p:cNvSpPr/>
            <p:nvPr/>
          </p:nvSpPr>
          <p:spPr>
            <a:xfrm>
              <a:off x="3008225" y="2419800"/>
              <a:ext cx="434550" cy="433625"/>
            </a:xfrm>
            <a:custGeom>
              <a:avLst/>
              <a:gdLst/>
              <a:ahLst/>
              <a:cxnLst/>
              <a:rect l="l" t="t" r="r" b="b"/>
              <a:pathLst>
                <a:path w="17382" h="17345" extrusionOk="0">
                  <a:moveTo>
                    <a:pt x="7738" y="12322"/>
                  </a:moveTo>
                  <a:lnTo>
                    <a:pt x="3219" y="16818"/>
                  </a:lnTo>
                  <a:lnTo>
                    <a:pt x="3237" y="16835"/>
                  </a:lnTo>
                  <a:lnTo>
                    <a:pt x="7738" y="12322"/>
                  </a:lnTo>
                  <a:close/>
                  <a:moveTo>
                    <a:pt x="13963" y="0"/>
                  </a:moveTo>
                  <a:lnTo>
                    <a:pt x="0" y="13963"/>
                  </a:lnTo>
                  <a:lnTo>
                    <a:pt x="0" y="14326"/>
                  </a:lnTo>
                  <a:lnTo>
                    <a:pt x="3055" y="17344"/>
                  </a:lnTo>
                  <a:lnTo>
                    <a:pt x="3055" y="16981"/>
                  </a:lnTo>
                  <a:lnTo>
                    <a:pt x="3219" y="16818"/>
                  </a:lnTo>
                  <a:lnTo>
                    <a:pt x="509" y="14108"/>
                  </a:lnTo>
                  <a:lnTo>
                    <a:pt x="14109" y="473"/>
                  </a:lnTo>
                  <a:lnTo>
                    <a:pt x="16836" y="3200"/>
                  </a:lnTo>
                  <a:lnTo>
                    <a:pt x="7738" y="12322"/>
                  </a:lnTo>
                  <a:lnTo>
                    <a:pt x="17054" y="3054"/>
                  </a:lnTo>
                  <a:lnTo>
                    <a:pt x="17381" y="3054"/>
                  </a:lnTo>
                  <a:lnTo>
                    <a:pt x="17199" y="2873"/>
                  </a:lnTo>
                  <a:lnTo>
                    <a:pt x="14472" y="145"/>
                  </a:lnTo>
                  <a:lnTo>
                    <a:pt x="14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5" name="Google Shape;18735;p29"/>
            <p:cNvSpPr/>
            <p:nvPr/>
          </p:nvSpPr>
          <p:spPr>
            <a:xfrm>
              <a:off x="3337300" y="2678875"/>
              <a:ext cx="90000" cy="90000"/>
            </a:xfrm>
            <a:custGeom>
              <a:avLst/>
              <a:gdLst/>
              <a:ahLst/>
              <a:cxnLst/>
              <a:rect l="l" t="t" r="r" b="b"/>
              <a:pathLst>
                <a:path w="3600" h="3600" extrusionOk="0">
                  <a:moveTo>
                    <a:pt x="3600" y="0"/>
                  </a:moveTo>
                  <a:lnTo>
                    <a:pt x="0" y="3600"/>
                  </a:lnTo>
                  <a:lnTo>
                    <a:pt x="0"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6" name="Google Shape;18736;p29"/>
            <p:cNvSpPr/>
            <p:nvPr/>
          </p:nvSpPr>
          <p:spPr>
            <a:xfrm>
              <a:off x="3084575" y="2496150"/>
              <a:ext cx="437275" cy="437275"/>
            </a:xfrm>
            <a:custGeom>
              <a:avLst/>
              <a:gdLst/>
              <a:ahLst/>
              <a:cxnLst/>
              <a:rect l="l" t="t" r="r" b="b"/>
              <a:pathLst>
                <a:path w="17491" h="17491" extrusionOk="0">
                  <a:moveTo>
                    <a:pt x="9600" y="10727"/>
                  </a:moveTo>
                  <a:lnTo>
                    <a:pt x="6364" y="13927"/>
                  </a:lnTo>
                  <a:lnTo>
                    <a:pt x="3381" y="16944"/>
                  </a:lnTo>
                  <a:lnTo>
                    <a:pt x="3382" y="16945"/>
                  </a:lnTo>
                  <a:lnTo>
                    <a:pt x="9600" y="10727"/>
                  </a:lnTo>
                  <a:close/>
                  <a:moveTo>
                    <a:pt x="13963" y="0"/>
                  </a:moveTo>
                  <a:lnTo>
                    <a:pt x="1" y="13927"/>
                  </a:lnTo>
                  <a:lnTo>
                    <a:pt x="1" y="14290"/>
                  </a:lnTo>
                  <a:lnTo>
                    <a:pt x="3201" y="17490"/>
                  </a:lnTo>
                  <a:lnTo>
                    <a:pt x="3201" y="17127"/>
                  </a:lnTo>
                  <a:lnTo>
                    <a:pt x="3381" y="16944"/>
                  </a:lnTo>
                  <a:lnTo>
                    <a:pt x="546" y="14109"/>
                  </a:lnTo>
                  <a:lnTo>
                    <a:pt x="14145" y="509"/>
                  </a:lnTo>
                  <a:lnTo>
                    <a:pt x="16981" y="3346"/>
                  </a:lnTo>
                  <a:lnTo>
                    <a:pt x="17163" y="3164"/>
                  </a:lnTo>
                  <a:lnTo>
                    <a:pt x="17491" y="3164"/>
                  </a:lnTo>
                  <a:lnTo>
                    <a:pt x="17345" y="2982"/>
                  </a:lnTo>
                  <a:lnTo>
                    <a:pt x="14509" y="146"/>
                  </a:lnTo>
                  <a:lnTo>
                    <a:pt x="143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7" name="Google Shape;18737;p29"/>
            <p:cNvSpPr/>
            <p:nvPr/>
          </p:nvSpPr>
          <p:spPr>
            <a:xfrm>
              <a:off x="3164575" y="2844300"/>
              <a:ext cx="273650" cy="353650"/>
            </a:xfrm>
            <a:custGeom>
              <a:avLst/>
              <a:gdLst/>
              <a:ahLst/>
              <a:cxnLst/>
              <a:rect l="l" t="t" r="r" b="b"/>
              <a:pathLst>
                <a:path w="10946" h="14146" extrusionOk="0">
                  <a:moveTo>
                    <a:pt x="3164" y="1"/>
                  </a:moveTo>
                  <a:lnTo>
                    <a:pt x="1" y="3201"/>
                  </a:lnTo>
                  <a:lnTo>
                    <a:pt x="1" y="3564"/>
                  </a:lnTo>
                  <a:lnTo>
                    <a:pt x="10582" y="14145"/>
                  </a:lnTo>
                  <a:lnTo>
                    <a:pt x="10763" y="13963"/>
                  </a:lnTo>
                  <a:lnTo>
                    <a:pt x="10945" y="13782"/>
                  </a:lnTo>
                  <a:lnTo>
                    <a:pt x="510" y="3382"/>
                  </a:lnTo>
                  <a:lnTo>
                    <a:pt x="3346" y="546"/>
                  </a:lnTo>
                  <a:lnTo>
                    <a:pt x="3346" y="546"/>
                  </a:lnTo>
                  <a:lnTo>
                    <a:pt x="3346" y="546"/>
                  </a:lnTo>
                  <a:lnTo>
                    <a:pt x="3164" y="364"/>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8" name="Google Shape;18738;p29"/>
            <p:cNvSpPr/>
            <p:nvPr/>
          </p:nvSpPr>
          <p:spPr>
            <a:xfrm>
              <a:off x="3336375" y="2784300"/>
              <a:ext cx="252750" cy="253650"/>
            </a:xfrm>
            <a:custGeom>
              <a:avLst/>
              <a:gdLst/>
              <a:ahLst/>
              <a:cxnLst/>
              <a:rect l="l" t="t" r="r" b="b"/>
              <a:pathLst>
                <a:path w="10110" h="10146" extrusionOk="0">
                  <a:moveTo>
                    <a:pt x="1" y="1"/>
                  </a:moveTo>
                  <a:lnTo>
                    <a:pt x="2728" y="2764"/>
                  </a:lnTo>
                  <a:lnTo>
                    <a:pt x="10109" y="10146"/>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9" name="Google Shape;18739;p29"/>
            <p:cNvSpPr/>
            <p:nvPr/>
          </p:nvSpPr>
          <p:spPr>
            <a:xfrm>
              <a:off x="3243650" y="2764300"/>
              <a:ext cx="274575" cy="354550"/>
            </a:xfrm>
            <a:custGeom>
              <a:avLst/>
              <a:gdLst/>
              <a:ahLst/>
              <a:cxnLst/>
              <a:rect l="l" t="t" r="r" b="b"/>
              <a:pathLst>
                <a:path w="10983" h="14182" extrusionOk="0">
                  <a:moveTo>
                    <a:pt x="3237" y="1"/>
                  </a:moveTo>
                  <a:lnTo>
                    <a:pt x="1" y="3201"/>
                  </a:lnTo>
                  <a:lnTo>
                    <a:pt x="1" y="3564"/>
                  </a:lnTo>
                  <a:lnTo>
                    <a:pt x="10618" y="14182"/>
                  </a:lnTo>
                  <a:lnTo>
                    <a:pt x="10800" y="14000"/>
                  </a:lnTo>
                  <a:lnTo>
                    <a:pt x="10982" y="13818"/>
                  </a:lnTo>
                  <a:lnTo>
                    <a:pt x="546" y="3383"/>
                  </a:lnTo>
                  <a:lnTo>
                    <a:pt x="3419" y="510"/>
                  </a:lnTo>
                  <a:lnTo>
                    <a:pt x="3237" y="365"/>
                  </a:lnTo>
                  <a:lnTo>
                    <a:pt x="3201" y="37"/>
                  </a:lnTo>
                  <a:lnTo>
                    <a:pt x="32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0" name="Google Shape;18740;p29"/>
            <p:cNvSpPr/>
            <p:nvPr/>
          </p:nvSpPr>
          <p:spPr>
            <a:xfrm>
              <a:off x="3323650" y="2575225"/>
              <a:ext cx="274550" cy="278200"/>
            </a:xfrm>
            <a:custGeom>
              <a:avLst/>
              <a:gdLst/>
              <a:ahLst/>
              <a:cxnLst/>
              <a:rect l="l" t="t" r="r" b="b"/>
              <a:pathLst>
                <a:path w="10982" h="11128" extrusionOk="0">
                  <a:moveTo>
                    <a:pt x="7018" y="7000"/>
                  </a:moveTo>
                  <a:lnTo>
                    <a:pt x="3401" y="10601"/>
                  </a:lnTo>
                  <a:lnTo>
                    <a:pt x="3401" y="10601"/>
                  </a:lnTo>
                  <a:lnTo>
                    <a:pt x="3419" y="10618"/>
                  </a:lnTo>
                  <a:lnTo>
                    <a:pt x="7018" y="7000"/>
                  </a:lnTo>
                  <a:close/>
                  <a:moveTo>
                    <a:pt x="7600" y="1"/>
                  </a:moveTo>
                  <a:lnTo>
                    <a:pt x="37" y="7564"/>
                  </a:lnTo>
                  <a:lnTo>
                    <a:pt x="1" y="7600"/>
                  </a:lnTo>
                  <a:lnTo>
                    <a:pt x="37" y="7928"/>
                  </a:lnTo>
                  <a:lnTo>
                    <a:pt x="219" y="8073"/>
                  </a:lnTo>
                  <a:lnTo>
                    <a:pt x="510" y="8364"/>
                  </a:lnTo>
                  <a:lnTo>
                    <a:pt x="3237" y="11127"/>
                  </a:lnTo>
                  <a:lnTo>
                    <a:pt x="3237" y="10764"/>
                  </a:lnTo>
                  <a:lnTo>
                    <a:pt x="3401" y="10601"/>
                  </a:lnTo>
                  <a:lnTo>
                    <a:pt x="3401" y="10601"/>
                  </a:lnTo>
                  <a:lnTo>
                    <a:pt x="546" y="7746"/>
                  </a:lnTo>
                  <a:lnTo>
                    <a:pt x="4146" y="4146"/>
                  </a:lnTo>
                  <a:lnTo>
                    <a:pt x="7782" y="546"/>
                  </a:lnTo>
                  <a:lnTo>
                    <a:pt x="10618" y="3382"/>
                  </a:lnTo>
                  <a:lnTo>
                    <a:pt x="7018" y="7000"/>
                  </a:lnTo>
                  <a:lnTo>
                    <a:pt x="7018" y="7000"/>
                  </a:lnTo>
                  <a:lnTo>
                    <a:pt x="10800" y="3237"/>
                  </a:lnTo>
                  <a:lnTo>
                    <a:pt x="10982" y="3055"/>
                  </a:lnTo>
                  <a:lnTo>
                    <a:pt x="8109" y="183"/>
                  </a:lnTo>
                  <a:lnTo>
                    <a:pt x="79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1" name="Google Shape;18741;p29"/>
            <p:cNvSpPr/>
            <p:nvPr/>
          </p:nvSpPr>
          <p:spPr>
            <a:xfrm>
              <a:off x="3701825" y="2857950"/>
              <a:ext cx="170900" cy="170925"/>
            </a:xfrm>
            <a:custGeom>
              <a:avLst/>
              <a:gdLst/>
              <a:ahLst/>
              <a:cxnLst/>
              <a:rect l="l" t="t" r="r" b="b"/>
              <a:pathLst>
                <a:path w="6836" h="6837" extrusionOk="0">
                  <a:moveTo>
                    <a:pt x="3418" y="0"/>
                  </a:moveTo>
                  <a:lnTo>
                    <a:pt x="1018" y="2400"/>
                  </a:lnTo>
                  <a:lnTo>
                    <a:pt x="0" y="3418"/>
                  </a:lnTo>
                  <a:lnTo>
                    <a:pt x="3418" y="6836"/>
                  </a:lnTo>
                  <a:lnTo>
                    <a:pt x="6836"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2" name="Google Shape;18742;p29"/>
            <p:cNvSpPr/>
            <p:nvPr/>
          </p:nvSpPr>
          <p:spPr>
            <a:xfrm>
              <a:off x="3796350" y="2754300"/>
              <a:ext cx="180025" cy="180025"/>
            </a:xfrm>
            <a:custGeom>
              <a:avLst/>
              <a:gdLst/>
              <a:ahLst/>
              <a:cxnLst/>
              <a:rect l="l" t="t" r="r" b="b"/>
              <a:pathLst>
                <a:path w="7201" h="7201" extrusionOk="0">
                  <a:moveTo>
                    <a:pt x="3746" y="1"/>
                  </a:moveTo>
                  <a:lnTo>
                    <a:pt x="1" y="3783"/>
                  </a:lnTo>
                  <a:lnTo>
                    <a:pt x="2364" y="6182"/>
                  </a:lnTo>
                  <a:lnTo>
                    <a:pt x="3419" y="7201"/>
                  </a:lnTo>
                  <a:lnTo>
                    <a:pt x="7200" y="3455"/>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3" name="Google Shape;18743;p29"/>
            <p:cNvSpPr/>
            <p:nvPr/>
          </p:nvSpPr>
          <p:spPr>
            <a:xfrm>
              <a:off x="3692725" y="2651600"/>
              <a:ext cx="189100" cy="189100"/>
            </a:xfrm>
            <a:custGeom>
              <a:avLst/>
              <a:gdLst/>
              <a:ahLst/>
              <a:cxnLst/>
              <a:rect l="l" t="t" r="r" b="b"/>
              <a:pathLst>
                <a:path w="7564" h="7564" extrusionOk="0">
                  <a:moveTo>
                    <a:pt x="3782" y="0"/>
                  </a:moveTo>
                  <a:lnTo>
                    <a:pt x="0" y="3782"/>
                  </a:lnTo>
                  <a:lnTo>
                    <a:pt x="1418" y="5200"/>
                  </a:lnTo>
                  <a:lnTo>
                    <a:pt x="3782" y="7563"/>
                  </a:lnTo>
                  <a:lnTo>
                    <a:pt x="6182" y="5127"/>
                  </a:lnTo>
                  <a:lnTo>
                    <a:pt x="7564" y="3782"/>
                  </a:lnTo>
                  <a:lnTo>
                    <a:pt x="37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4" name="Google Shape;18744;p29"/>
            <p:cNvSpPr/>
            <p:nvPr/>
          </p:nvSpPr>
          <p:spPr>
            <a:xfrm>
              <a:off x="3598175" y="2754300"/>
              <a:ext cx="180025" cy="180025"/>
            </a:xfrm>
            <a:custGeom>
              <a:avLst/>
              <a:gdLst/>
              <a:ahLst/>
              <a:cxnLst/>
              <a:rect l="l" t="t" r="r" b="b"/>
              <a:pathLst>
                <a:path w="7201" h="7201" extrusionOk="0">
                  <a:moveTo>
                    <a:pt x="3419" y="1"/>
                  </a:moveTo>
                  <a:lnTo>
                    <a:pt x="1" y="3455"/>
                  </a:lnTo>
                  <a:lnTo>
                    <a:pt x="3782" y="7201"/>
                  </a:lnTo>
                  <a:lnTo>
                    <a:pt x="7200" y="3783"/>
                  </a:lnTo>
                  <a:lnTo>
                    <a:pt x="4801" y="1383"/>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5" name="Google Shape;18745;p29"/>
            <p:cNvSpPr/>
            <p:nvPr/>
          </p:nvSpPr>
          <p:spPr>
            <a:xfrm>
              <a:off x="3404550" y="2656125"/>
              <a:ext cx="313650" cy="381825"/>
            </a:xfrm>
            <a:custGeom>
              <a:avLst/>
              <a:gdLst/>
              <a:ahLst/>
              <a:cxnLst/>
              <a:rect l="l" t="t" r="r" b="b"/>
              <a:pathLst>
                <a:path w="12546" h="15273" extrusionOk="0">
                  <a:moveTo>
                    <a:pt x="7746" y="510"/>
                  </a:moveTo>
                  <a:lnTo>
                    <a:pt x="11164" y="3928"/>
                  </a:lnTo>
                  <a:lnTo>
                    <a:pt x="12546" y="5310"/>
                  </a:lnTo>
                  <a:lnTo>
                    <a:pt x="7746" y="510"/>
                  </a:lnTo>
                  <a:close/>
                  <a:moveTo>
                    <a:pt x="7564" y="1"/>
                  </a:moveTo>
                  <a:lnTo>
                    <a:pt x="1" y="7528"/>
                  </a:lnTo>
                  <a:lnTo>
                    <a:pt x="1" y="7891"/>
                  </a:lnTo>
                  <a:lnTo>
                    <a:pt x="7382" y="15273"/>
                  </a:lnTo>
                  <a:lnTo>
                    <a:pt x="7746" y="14909"/>
                  </a:lnTo>
                  <a:lnTo>
                    <a:pt x="546" y="7710"/>
                  </a:lnTo>
                  <a:lnTo>
                    <a:pt x="7746" y="510"/>
                  </a:lnTo>
                  <a:lnTo>
                    <a:pt x="7746" y="510"/>
                  </a:lnTo>
                  <a:lnTo>
                    <a:pt x="7564" y="328"/>
                  </a:lnTo>
                  <a:lnTo>
                    <a:pt x="75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6" name="Google Shape;18746;p29"/>
            <p:cNvSpPr/>
            <p:nvPr/>
          </p:nvSpPr>
          <p:spPr>
            <a:xfrm>
              <a:off x="3727275" y="2857950"/>
              <a:ext cx="60000" cy="60025"/>
            </a:xfrm>
            <a:custGeom>
              <a:avLst/>
              <a:gdLst/>
              <a:ahLst/>
              <a:cxnLst/>
              <a:rect l="l" t="t" r="r" b="b"/>
              <a:pathLst>
                <a:path w="2400" h="2401" extrusionOk="0">
                  <a:moveTo>
                    <a:pt x="2400" y="0"/>
                  </a:moveTo>
                  <a:lnTo>
                    <a:pt x="0"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7" name="Google Shape;18747;p29"/>
            <p:cNvSpPr/>
            <p:nvPr/>
          </p:nvSpPr>
          <p:spPr>
            <a:xfrm>
              <a:off x="3728175" y="2781575"/>
              <a:ext cx="59100" cy="59125"/>
            </a:xfrm>
            <a:custGeom>
              <a:avLst/>
              <a:gdLst/>
              <a:ahLst/>
              <a:cxnLst/>
              <a:rect l="l" t="t" r="r" b="b"/>
              <a:pathLst>
                <a:path w="2364" h="2365" extrusionOk="0">
                  <a:moveTo>
                    <a:pt x="0" y="1"/>
                  </a:moveTo>
                  <a:lnTo>
                    <a:pt x="2364" y="2364"/>
                  </a:lnTo>
                  <a:lnTo>
                    <a:pt x="2364" y="23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8" name="Google Shape;18748;p29"/>
            <p:cNvSpPr/>
            <p:nvPr/>
          </p:nvSpPr>
          <p:spPr>
            <a:xfrm>
              <a:off x="3984525" y="2844300"/>
              <a:ext cx="265450" cy="274550"/>
            </a:xfrm>
            <a:custGeom>
              <a:avLst/>
              <a:gdLst/>
              <a:ahLst/>
              <a:cxnLst/>
              <a:rect l="l" t="t" r="r" b="b"/>
              <a:pathLst>
                <a:path w="10618" h="10982" extrusionOk="0">
                  <a:moveTo>
                    <a:pt x="7382" y="1"/>
                  </a:moveTo>
                  <a:lnTo>
                    <a:pt x="7382" y="364"/>
                  </a:lnTo>
                  <a:lnTo>
                    <a:pt x="0" y="7746"/>
                  </a:lnTo>
                  <a:lnTo>
                    <a:pt x="7236" y="546"/>
                  </a:lnTo>
                  <a:lnTo>
                    <a:pt x="10072" y="3419"/>
                  </a:lnTo>
                  <a:lnTo>
                    <a:pt x="6473" y="7018"/>
                  </a:lnTo>
                  <a:lnTo>
                    <a:pt x="2873" y="10618"/>
                  </a:lnTo>
                  <a:lnTo>
                    <a:pt x="3055" y="10800"/>
                  </a:lnTo>
                  <a:lnTo>
                    <a:pt x="3237" y="10982"/>
                  </a:lnTo>
                  <a:lnTo>
                    <a:pt x="10618" y="3601"/>
                  </a:lnTo>
                  <a:lnTo>
                    <a:pt x="10618" y="3564"/>
                  </a:lnTo>
                  <a:lnTo>
                    <a:pt x="10618" y="3455"/>
                  </a:lnTo>
                  <a:lnTo>
                    <a:pt x="10618" y="3382"/>
                  </a:lnTo>
                  <a:lnTo>
                    <a:pt x="10618" y="3237"/>
                  </a:lnTo>
                  <a:lnTo>
                    <a:pt x="10436" y="3055"/>
                  </a:lnTo>
                  <a:lnTo>
                    <a:pt x="10145" y="2764"/>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9" name="Google Shape;18749;p29"/>
            <p:cNvSpPr/>
            <p:nvPr/>
          </p:nvSpPr>
          <p:spPr>
            <a:xfrm>
              <a:off x="3787250" y="2857950"/>
              <a:ext cx="180025" cy="180000"/>
            </a:xfrm>
            <a:custGeom>
              <a:avLst/>
              <a:gdLst/>
              <a:ahLst/>
              <a:cxnLst/>
              <a:rect l="l" t="t" r="r" b="b"/>
              <a:pathLst>
                <a:path w="7201" h="7200" extrusionOk="0">
                  <a:moveTo>
                    <a:pt x="3419" y="3418"/>
                  </a:moveTo>
                  <a:lnTo>
                    <a:pt x="7200" y="7200"/>
                  </a:lnTo>
                  <a:lnTo>
                    <a:pt x="7200" y="7200"/>
                  </a:lnTo>
                  <a:lnTo>
                    <a:pt x="2364" y="2364"/>
                  </a:lnTo>
                  <a:lnTo>
                    <a:pt x="1" y="0"/>
                  </a:ln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0" name="Google Shape;18750;p29"/>
            <p:cNvSpPr/>
            <p:nvPr/>
          </p:nvSpPr>
          <p:spPr>
            <a:xfrm>
              <a:off x="3855450" y="2659775"/>
              <a:ext cx="313625" cy="378175"/>
            </a:xfrm>
            <a:custGeom>
              <a:avLst/>
              <a:gdLst/>
              <a:ahLst/>
              <a:cxnLst/>
              <a:rect l="l" t="t" r="r" b="b"/>
              <a:pathLst>
                <a:path w="12545" h="15127" extrusionOk="0">
                  <a:moveTo>
                    <a:pt x="5163" y="0"/>
                  </a:moveTo>
                  <a:lnTo>
                    <a:pt x="4836" y="364"/>
                  </a:lnTo>
                  <a:lnTo>
                    <a:pt x="12036" y="7564"/>
                  </a:lnTo>
                  <a:lnTo>
                    <a:pt x="4836" y="14763"/>
                  </a:lnTo>
                  <a:lnTo>
                    <a:pt x="1055" y="10982"/>
                  </a:lnTo>
                  <a:lnTo>
                    <a:pt x="0" y="9963"/>
                  </a:lnTo>
                  <a:lnTo>
                    <a:pt x="5018" y="14945"/>
                  </a:lnTo>
                  <a:lnTo>
                    <a:pt x="5163" y="15127"/>
                  </a:lnTo>
                  <a:lnTo>
                    <a:pt x="12545" y="7745"/>
                  </a:lnTo>
                  <a:lnTo>
                    <a:pt x="12545" y="7382"/>
                  </a:lnTo>
                  <a:lnTo>
                    <a:pt x="51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1" name="Google Shape;18751;p29"/>
            <p:cNvSpPr/>
            <p:nvPr/>
          </p:nvSpPr>
          <p:spPr>
            <a:xfrm>
              <a:off x="3787250" y="2779775"/>
              <a:ext cx="60025" cy="60925"/>
            </a:xfrm>
            <a:custGeom>
              <a:avLst/>
              <a:gdLst/>
              <a:ahLst/>
              <a:cxnLst/>
              <a:rect l="l" t="t" r="r" b="b"/>
              <a:pathLst>
                <a:path w="2401" h="2437" extrusionOk="0">
                  <a:moveTo>
                    <a:pt x="1" y="2436"/>
                  </a:moveTo>
                  <a:lnTo>
                    <a:pt x="1" y="2436"/>
                  </a:lnTo>
                  <a:lnTo>
                    <a:pt x="1" y="2436"/>
                  </a:lnTo>
                  <a:lnTo>
                    <a:pt x="24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2" name="Google Shape;18752;p29"/>
            <p:cNvSpPr/>
            <p:nvPr/>
          </p:nvSpPr>
          <p:spPr>
            <a:xfrm>
              <a:off x="3787250" y="2857950"/>
              <a:ext cx="59125" cy="59100"/>
            </a:xfrm>
            <a:custGeom>
              <a:avLst/>
              <a:gdLst/>
              <a:ahLst/>
              <a:cxnLst/>
              <a:rect l="l" t="t" r="r" b="b"/>
              <a:pathLst>
                <a:path w="2365" h="2364" extrusionOk="0">
                  <a:moveTo>
                    <a:pt x="2364" y="2364"/>
                  </a:moveTo>
                  <a:lnTo>
                    <a:pt x="1" y="0"/>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3" name="Google Shape;18753;p29"/>
            <p:cNvSpPr/>
            <p:nvPr/>
          </p:nvSpPr>
          <p:spPr>
            <a:xfrm>
              <a:off x="3782725" y="2386150"/>
              <a:ext cx="278175" cy="462725"/>
            </a:xfrm>
            <a:custGeom>
              <a:avLst/>
              <a:gdLst/>
              <a:ahLst/>
              <a:cxnLst/>
              <a:rect l="l" t="t" r="r" b="b"/>
              <a:pathLst>
                <a:path w="11127" h="18509" extrusionOk="0">
                  <a:moveTo>
                    <a:pt x="3236" y="1"/>
                  </a:moveTo>
                  <a:lnTo>
                    <a:pt x="0" y="3237"/>
                  </a:lnTo>
                  <a:lnTo>
                    <a:pt x="364" y="3237"/>
                  </a:lnTo>
                  <a:lnTo>
                    <a:pt x="546" y="3419"/>
                  </a:lnTo>
                  <a:lnTo>
                    <a:pt x="3382" y="546"/>
                  </a:lnTo>
                  <a:lnTo>
                    <a:pt x="10618" y="7746"/>
                  </a:lnTo>
                  <a:lnTo>
                    <a:pt x="7745" y="10618"/>
                  </a:lnTo>
                  <a:lnTo>
                    <a:pt x="7927" y="10800"/>
                  </a:lnTo>
                  <a:lnTo>
                    <a:pt x="7927" y="11107"/>
                  </a:lnTo>
                  <a:lnTo>
                    <a:pt x="8072" y="10945"/>
                  </a:lnTo>
                  <a:lnTo>
                    <a:pt x="10945" y="8109"/>
                  </a:lnTo>
                  <a:lnTo>
                    <a:pt x="11127" y="7927"/>
                  </a:lnTo>
                  <a:lnTo>
                    <a:pt x="11127" y="7564"/>
                  </a:lnTo>
                  <a:lnTo>
                    <a:pt x="3564" y="1"/>
                  </a:lnTo>
                  <a:close/>
                  <a:moveTo>
                    <a:pt x="7927" y="11107"/>
                  </a:moveTo>
                  <a:lnTo>
                    <a:pt x="7745" y="11309"/>
                  </a:lnTo>
                  <a:lnTo>
                    <a:pt x="7927" y="11127"/>
                  </a:lnTo>
                  <a:lnTo>
                    <a:pt x="7927" y="11107"/>
                  </a:lnTo>
                  <a:close/>
                  <a:moveTo>
                    <a:pt x="7745" y="11309"/>
                  </a:moveTo>
                  <a:lnTo>
                    <a:pt x="4291" y="14727"/>
                  </a:lnTo>
                  <a:lnTo>
                    <a:pt x="546" y="18509"/>
                  </a:lnTo>
                  <a:lnTo>
                    <a:pt x="546" y="18509"/>
                  </a:lnTo>
                  <a:lnTo>
                    <a:pt x="7745" y="113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4" name="Google Shape;18754;p29"/>
            <p:cNvSpPr/>
            <p:nvPr/>
          </p:nvSpPr>
          <p:spPr>
            <a:xfrm>
              <a:off x="3593650" y="2467050"/>
              <a:ext cx="386350" cy="381825"/>
            </a:xfrm>
            <a:custGeom>
              <a:avLst/>
              <a:gdLst/>
              <a:ahLst/>
              <a:cxnLst/>
              <a:rect l="l" t="t" r="r" b="b"/>
              <a:pathLst>
                <a:path w="15454" h="15273" extrusionOk="0">
                  <a:moveTo>
                    <a:pt x="7745" y="510"/>
                  </a:moveTo>
                  <a:lnTo>
                    <a:pt x="14944" y="7709"/>
                  </a:lnTo>
                  <a:lnTo>
                    <a:pt x="11490" y="11164"/>
                  </a:lnTo>
                  <a:lnTo>
                    <a:pt x="10145" y="12509"/>
                  </a:lnTo>
                  <a:lnTo>
                    <a:pt x="7745" y="14945"/>
                  </a:lnTo>
                  <a:lnTo>
                    <a:pt x="5381" y="12582"/>
                  </a:lnTo>
                  <a:lnTo>
                    <a:pt x="3963" y="11164"/>
                  </a:lnTo>
                  <a:lnTo>
                    <a:pt x="509" y="7709"/>
                  </a:lnTo>
                  <a:lnTo>
                    <a:pt x="7745" y="510"/>
                  </a:lnTo>
                  <a:close/>
                  <a:moveTo>
                    <a:pt x="7563" y="1"/>
                  </a:moveTo>
                  <a:lnTo>
                    <a:pt x="182" y="7382"/>
                  </a:lnTo>
                  <a:lnTo>
                    <a:pt x="0" y="7528"/>
                  </a:lnTo>
                  <a:lnTo>
                    <a:pt x="0" y="7891"/>
                  </a:lnTo>
                  <a:lnTo>
                    <a:pt x="4982" y="12873"/>
                  </a:lnTo>
                  <a:lnTo>
                    <a:pt x="7381" y="15273"/>
                  </a:lnTo>
                  <a:lnTo>
                    <a:pt x="7563" y="15091"/>
                  </a:lnTo>
                  <a:lnTo>
                    <a:pt x="7890" y="15091"/>
                  </a:lnTo>
                  <a:lnTo>
                    <a:pt x="8072" y="15273"/>
                  </a:lnTo>
                  <a:lnTo>
                    <a:pt x="15454" y="7891"/>
                  </a:lnTo>
                  <a:lnTo>
                    <a:pt x="15454" y="7528"/>
                  </a:lnTo>
                  <a:lnTo>
                    <a:pt x="11672" y="3782"/>
                  </a:lnTo>
                  <a:lnTo>
                    <a:pt x="8072" y="146"/>
                  </a:lnTo>
                  <a:lnTo>
                    <a:pt x="78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5" name="Google Shape;18755;p29"/>
            <p:cNvSpPr/>
            <p:nvPr/>
          </p:nvSpPr>
          <p:spPr>
            <a:xfrm>
              <a:off x="3710900" y="3363375"/>
              <a:ext cx="683625" cy="691775"/>
            </a:xfrm>
            <a:custGeom>
              <a:avLst/>
              <a:gdLst/>
              <a:ahLst/>
              <a:cxnLst/>
              <a:rect l="l" t="t" r="r" b="b"/>
              <a:pathLst>
                <a:path w="27345" h="27671" extrusionOk="0">
                  <a:moveTo>
                    <a:pt x="23745" y="473"/>
                  </a:moveTo>
                  <a:lnTo>
                    <a:pt x="1" y="24253"/>
                  </a:lnTo>
                  <a:lnTo>
                    <a:pt x="3237" y="21053"/>
                  </a:lnTo>
                  <a:lnTo>
                    <a:pt x="6909" y="17344"/>
                  </a:lnTo>
                  <a:lnTo>
                    <a:pt x="23763" y="491"/>
                  </a:lnTo>
                  <a:lnTo>
                    <a:pt x="23763" y="491"/>
                  </a:lnTo>
                  <a:lnTo>
                    <a:pt x="23745" y="473"/>
                  </a:lnTo>
                  <a:close/>
                  <a:moveTo>
                    <a:pt x="23926" y="0"/>
                  </a:moveTo>
                  <a:lnTo>
                    <a:pt x="23926" y="327"/>
                  </a:lnTo>
                  <a:lnTo>
                    <a:pt x="23763" y="491"/>
                  </a:lnTo>
                  <a:lnTo>
                    <a:pt x="23763" y="491"/>
                  </a:lnTo>
                  <a:lnTo>
                    <a:pt x="26799" y="3527"/>
                  </a:lnTo>
                  <a:lnTo>
                    <a:pt x="3055" y="27307"/>
                  </a:lnTo>
                  <a:lnTo>
                    <a:pt x="1" y="24253"/>
                  </a:lnTo>
                  <a:lnTo>
                    <a:pt x="3382" y="27671"/>
                  </a:lnTo>
                  <a:lnTo>
                    <a:pt x="6618" y="24435"/>
                  </a:lnTo>
                  <a:lnTo>
                    <a:pt x="26981" y="4073"/>
                  </a:lnTo>
                  <a:lnTo>
                    <a:pt x="27344" y="3709"/>
                  </a:lnTo>
                  <a:lnTo>
                    <a:pt x="27344" y="3345"/>
                  </a:lnTo>
                  <a:lnTo>
                    <a:pt x="27162" y="3200"/>
                  </a:lnTo>
                  <a:lnTo>
                    <a:pt x="24108" y="145"/>
                  </a:lnTo>
                  <a:lnTo>
                    <a:pt x="2392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6" name="Google Shape;18756;p29"/>
            <p:cNvSpPr/>
            <p:nvPr/>
          </p:nvSpPr>
          <p:spPr>
            <a:xfrm>
              <a:off x="3184575" y="3363375"/>
              <a:ext cx="606350" cy="605425"/>
            </a:xfrm>
            <a:custGeom>
              <a:avLst/>
              <a:gdLst/>
              <a:ahLst/>
              <a:cxnLst/>
              <a:rect l="l" t="t" r="r" b="b"/>
              <a:pathLst>
                <a:path w="24254" h="24217" extrusionOk="0">
                  <a:moveTo>
                    <a:pt x="10608" y="13789"/>
                  </a:moveTo>
                  <a:lnTo>
                    <a:pt x="20690" y="23889"/>
                  </a:lnTo>
                  <a:lnTo>
                    <a:pt x="20708" y="23872"/>
                  </a:lnTo>
                  <a:lnTo>
                    <a:pt x="20708" y="23872"/>
                  </a:lnTo>
                  <a:lnTo>
                    <a:pt x="10608" y="13789"/>
                  </a:lnTo>
                  <a:close/>
                  <a:moveTo>
                    <a:pt x="3237" y="0"/>
                  </a:moveTo>
                  <a:lnTo>
                    <a:pt x="3055" y="145"/>
                  </a:lnTo>
                  <a:lnTo>
                    <a:pt x="0" y="3163"/>
                  </a:lnTo>
                  <a:lnTo>
                    <a:pt x="328" y="3527"/>
                  </a:lnTo>
                  <a:lnTo>
                    <a:pt x="10608" y="13789"/>
                  </a:lnTo>
                  <a:lnTo>
                    <a:pt x="364" y="3527"/>
                  </a:lnTo>
                  <a:lnTo>
                    <a:pt x="3382" y="473"/>
                  </a:lnTo>
                  <a:lnTo>
                    <a:pt x="23744" y="20835"/>
                  </a:lnTo>
                  <a:lnTo>
                    <a:pt x="20708" y="23872"/>
                  </a:lnTo>
                  <a:lnTo>
                    <a:pt x="20708" y="23872"/>
                  </a:lnTo>
                  <a:lnTo>
                    <a:pt x="21054" y="24217"/>
                  </a:lnTo>
                  <a:lnTo>
                    <a:pt x="24253" y="20981"/>
                  </a:lnTo>
                  <a:lnTo>
                    <a:pt x="23926" y="21017"/>
                  </a:lnTo>
                  <a:lnTo>
                    <a:pt x="3237" y="291"/>
                  </a:lnTo>
                  <a:lnTo>
                    <a:pt x="32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7" name="Google Shape;18757;p29"/>
            <p:cNvSpPr/>
            <p:nvPr/>
          </p:nvSpPr>
          <p:spPr>
            <a:xfrm>
              <a:off x="3265475" y="3269725"/>
              <a:ext cx="619075" cy="619075"/>
            </a:xfrm>
            <a:custGeom>
              <a:avLst/>
              <a:gdLst/>
              <a:ahLst/>
              <a:cxnLst/>
              <a:rect l="l" t="t" r="r" b="b"/>
              <a:pathLst>
                <a:path w="24763" h="24763" extrusionOk="0">
                  <a:moveTo>
                    <a:pt x="20690" y="17382"/>
                  </a:moveTo>
                  <a:lnTo>
                    <a:pt x="20690" y="17382"/>
                  </a:lnTo>
                  <a:lnTo>
                    <a:pt x="24217" y="20909"/>
                  </a:lnTo>
                  <a:lnTo>
                    <a:pt x="24217" y="20909"/>
                  </a:lnTo>
                  <a:lnTo>
                    <a:pt x="20690" y="17382"/>
                  </a:lnTo>
                  <a:close/>
                  <a:moveTo>
                    <a:pt x="3709" y="1"/>
                  </a:moveTo>
                  <a:lnTo>
                    <a:pt x="3528" y="183"/>
                  </a:lnTo>
                  <a:lnTo>
                    <a:pt x="182" y="3528"/>
                  </a:lnTo>
                  <a:lnTo>
                    <a:pt x="1" y="3710"/>
                  </a:lnTo>
                  <a:lnTo>
                    <a:pt x="1" y="4073"/>
                  </a:lnTo>
                  <a:lnTo>
                    <a:pt x="20727" y="24763"/>
                  </a:lnTo>
                  <a:lnTo>
                    <a:pt x="21054" y="24763"/>
                  </a:lnTo>
                  <a:lnTo>
                    <a:pt x="24763" y="21090"/>
                  </a:lnTo>
                  <a:lnTo>
                    <a:pt x="24399" y="21090"/>
                  </a:lnTo>
                  <a:lnTo>
                    <a:pt x="24217" y="20909"/>
                  </a:lnTo>
                  <a:lnTo>
                    <a:pt x="24217" y="20909"/>
                  </a:lnTo>
                  <a:lnTo>
                    <a:pt x="20872" y="24254"/>
                  </a:lnTo>
                  <a:lnTo>
                    <a:pt x="510" y="3891"/>
                  </a:lnTo>
                  <a:lnTo>
                    <a:pt x="3855" y="546"/>
                  </a:lnTo>
                  <a:lnTo>
                    <a:pt x="20690" y="17382"/>
                  </a:lnTo>
                  <a:lnTo>
                    <a:pt x="17672" y="14327"/>
                  </a:lnTo>
                  <a:lnTo>
                    <a:pt x="3709" y="364"/>
                  </a:lnTo>
                  <a:lnTo>
                    <a:pt x="37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8" name="Google Shape;18758;p29"/>
            <p:cNvSpPr/>
            <p:nvPr/>
          </p:nvSpPr>
          <p:spPr>
            <a:xfrm>
              <a:off x="3782725" y="3269725"/>
              <a:ext cx="526350" cy="526375"/>
            </a:xfrm>
            <a:custGeom>
              <a:avLst/>
              <a:gdLst/>
              <a:ahLst/>
              <a:cxnLst/>
              <a:rect l="l" t="t" r="r" b="b"/>
              <a:pathLst>
                <a:path w="21054" h="21055" extrusionOk="0">
                  <a:moveTo>
                    <a:pt x="17381" y="1"/>
                  </a:moveTo>
                  <a:lnTo>
                    <a:pt x="17381" y="364"/>
                  </a:lnTo>
                  <a:lnTo>
                    <a:pt x="17199" y="546"/>
                  </a:lnTo>
                  <a:lnTo>
                    <a:pt x="20544" y="3891"/>
                  </a:lnTo>
                  <a:lnTo>
                    <a:pt x="3854" y="20545"/>
                  </a:lnTo>
                  <a:lnTo>
                    <a:pt x="546" y="17200"/>
                  </a:lnTo>
                  <a:lnTo>
                    <a:pt x="6540" y="11206"/>
                  </a:lnTo>
                  <a:lnTo>
                    <a:pt x="6540" y="11206"/>
                  </a:lnTo>
                  <a:lnTo>
                    <a:pt x="364" y="17382"/>
                  </a:lnTo>
                  <a:lnTo>
                    <a:pt x="0" y="17382"/>
                  </a:lnTo>
                  <a:lnTo>
                    <a:pt x="3709" y="21054"/>
                  </a:lnTo>
                  <a:lnTo>
                    <a:pt x="4036" y="21054"/>
                  </a:lnTo>
                  <a:lnTo>
                    <a:pt x="21053" y="4073"/>
                  </a:lnTo>
                  <a:lnTo>
                    <a:pt x="21053" y="3746"/>
                  </a:lnTo>
                  <a:lnTo>
                    <a:pt x="20872" y="3528"/>
                  </a:lnTo>
                  <a:lnTo>
                    <a:pt x="17526" y="183"/>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9" name="Google Shape;18759;p29"/>
            <p:cNvSpPr/>
            <p:nvPr/>
          </p:nvSpPr>
          <p:spPr>
            <a:xfrm>
              <a:off x="3707275" y="3193375"/>
              <a:ext cx="509975" cy="510900"/>
            </a:xfrm>
            <a:custGeom>
              <a:avLst/>
              <a:gdLst/>
              <a:ahLst/>
              <a:cxnLst/>
              <a:rect l="l" t="t" r="r" b="b"/>
              <a:pathLst>
                <a:path w="20399" h="20436" extrusionOk="0">
                  <a:moveTo>
                    <a:pt x="17163" y="546"/>
                  </a:moveTo>
                  <a:lnTo>
                    <a:pt x="19890" y="3273"/>
                  </a:lnTo>
                  <a:lnTo>
                    <a:pt x="3200" y="19926"/>
                  </a:lnTo>
                  <a:lnTo>
                    <a:pt x="473" y="17199"/>
                  </a:lnTo>
                  <a:lnTo>
                    <a:pt x="17163" y="546"/>
                  </a:lnTo>
                  <a:close/>
                  <a:moveTo>
                    <a:pt x="17308" y="0"/>
                  </a:moveTo>
                  <a:lnTo>
                    <a:pt x="17308" y="328"/>
                  </a:lnTo>
                  <a:lnTo>
                    <a:pt x="6545" y="11127"/>
                  </a:lnTo>
                  <a:lnTo>
                    <a:pt x="3345" y="14290"/>
                  </a:lnTo>
                  <a:lnTo>
                    <a:pt x="291" y="17345"/>
                  </a:lnTo>
                  <a:lnTo>
                    <a:pt x="0" y="17345"/>
                  </a:lnTo>
                  <a:lnTo>
                    <a:pt x="3055" y="20436"/>
                  </a:lnTo>
                  <a:lnTo>
                    <a:pt x="3382" y="20436"/>
                  </a:lnTo>
                  <a:lnTo>
                    <a:pt x="20399" y="3418"/>
                  </a:lnTo>
                  <a:lnTo>
                    <a:pt x="20399" y="3055"/>
                  </a:lnTo>
                  <a:lnTo>
                    <a:pt x="20217" y="2909"/>
                  </a:lnTo>
                  <a:lnTo>
                    <a:pt x="17490" y="182"/>
                  </a:lnTo>
                  <a:lnTo>
                    <a:pt x="1730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0" name="Google Shape;18760;p29"/>
            <p:cNvSpPr/>
            <p:nvPr/>
          </p:nvSpPr>
          <p:spPr>
            <a:xfrm>
              <a:off x="3357300" y="3193375"/>
              <a:ext cx="434525" cy="434550"/>
            </a:xfrm>
            <a:custGeom>
              <a:avLst/>
              <a:gdLst/>
              <a:ahLst/>
              <a:cxnLst/>
              <a:rect l="l" t="t" r="r" b="b"/>
              <a:pathLst>
                <a:path w="17381" h="17382" extrusionOk="0">
                  <a:moveTo>
                    <a:pt x="3236" y="546"/>
                  </a:moveTo>
                  <a:lnTo>
                    <a:pt x="16835" y="14145"/>
                  </a:lnTo>
                  <a:lnTo>
                    <a:pt x="14108" y="16872"/>
                  </a:lnTo>
                  <a:lnTo>
                    <a:pt x="546" y="3237"/>
                  </a:lnTo>
                  <a:lnTo>
                    <a:pt x="3236" y="546"/>
                  </a:lnTo>
                  <a:close/>
                  <a:moveTo>
                    <a:pt x="3091" y="0"/>
                  </a:moveTo>
                  <a:lnTo>
                    <a:pt x="2909" y="182"/>
                  </a:lnTo>
                  <a:lnTo>
                    <a:pt x="182" y="2909"/>
                  </a:lnTo>
                  <a:lnTo>
                    <a:pt x="0" y="3091"/>
                  </a:lnTo>
                  <a:lnTo>
                    <a:pt x="0" y="3455"/>
                  </a:lnTo>
                  <a:lnTo>
                    <a:pt x="13999" y="17381"/>
                  </a:lnTo>
                  <a:lnTo>
                    <a:pt x="14326" y="17381"/>
                  </a:lnTo>
                  <a:lnTo>
                    <a:pt x="17381" y="14327"/>
                  </a:lnTo>
                  <a:lnTo>
                    <a:pt x="17017" y="14327"/>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1" name="Google Shape;18761;p29"/>
            <p:cNvSpPr/>
            <p:nvPr/>
          </p:nvSpPr>
          <p:spPr>
            <a:xfrm>
              <a:off x="3715450" y="3307000"/>
              <a:ext cx="35475" cy="36400"/>
            </a:xfrm>
            <a:custGeom>
              <a:avLst/>
              <a:gdLst/>
              <a:ahLst/>
              <a:cxnLst/>
              <a:rect l="l" t="t" r="r" b="b"/>
              <a:pathLst>
                <a:path w="1419" h="1456" extrusionOk="0">
                  <a:moveTo>
                    <a:pt x="0" y="1"/>
                  </a:moveTo>
                  <a:lnTo>
                    <a:pt x="0" y="1"/>
                  </a:lnTo>
                  <a:lnTo>
                    <a:pt x="1419"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2" name="Google Shape;18762;p29"/>
            <p:cNvSpPr/>
            <p:nvPr/>
          </p:nvSpPr>
          <p:spPr>
            <a:xfrm>
              <a:off x="3433650" y="3114300"/>
              <a:ext cx="437275" cy="437250"/>
            </a:xfrm>
            <a:custGeom>
              <a:avLst/>
              <a:gdLst/>
              <a:ahLst/>
              <a:cxnLst/>
              <a:rect l="l" t="t" r="r" b="b"/>
              <a:pathLst>
                <a:path w="17491" h="17490" extrusionOk="0">
                  <a:moveTo>
                    <a:pt x="6218" y="3345"/>
                  </a:moveTo>
                  <a:lnTo>
                    <a:pt x="6400" y="3527"/>
                  </a:lnTo>
                  <a:lnTo>
                    <a:pt x="6218" y="3345"/>
                  </a:lnTo>
                  <a:close/>
                  <a:moveTo>
                    <a:pt x="6400" y="3527"/>
                  </a:moveTo>
                  <a:lnTo>
                    <a:pt x="9373" y="6500"/>
                  </a:lnTo>
                  <a:lnTo>
                    <a:pt x="6400" y="3527"/>
                  </a:lnTo>
                  <a:close/>
                  <a:moveTo>
                    <a:pt x="10763" y="7890"/>
                  </a:moveTo>
                  <a:lnTo>
                    <a:pt x="13963" y="11127"/>
                  </a:lnTo>
                  <a:lnTo>
                    <a:pt x="16980" y="14109"/>
                  </a:lnTo>
                  <a:lnTo>
                    <a:pt x="16981" y="14108"/>
                  </a:lnTo>
                  <a:lnTo>
                    <a:pt x="10763" y="7890"/>
                  </a:lnTo>
                  <a:close/>
                  <a:moveTo>
                    <a:pt x="3200" y="0"/>
                  </a:moveTo>
                  <a:lnTo>
                    <a:pt x="3018" y="182"/>
                  </a:lnTo>
                  <a:lnTo>
                    <a:pt x="182" y="2982"/>
                  </a:lnTo>
                  <a:lnTo>
                    <a:pt x="0" y="3163"/>
                  </a:lnTo>
                  <a:lnTo>
                    <a:pt x="0" y="3527"/>
                  </a:lnTo>
                  <a:lnTo>
                    <a:pt x="13963" y="17490"/>
                  </a:lnTo>
                  <a:lnTo>
                    <a:pt x="14327" y="17490"/>
                  </a:lnTo>
                  <a:lnTo>
                    <a:pt x="17490" y="14290"/>
                  </a:lnTo>
                  <a:lnTo>
                    <a:pt x="17163" y="14290"/>
                  </a:lnTo>
                  <a:lnTo>
                    <a:pt x="16980" y="14109"/>
                  </a:lnTo>
                  <a:lnTo>
                    <a:pt x="14145" y="16944"/>
                  </a:lnTo>
                  <a:lnTo>
                    <a:pt x="546" y="3345"/>
                  </a:lnTo>
                  <a:lnTo>
                    <a:pt x="3382" y="509"/>
                  </a:lnTo>
                  <a:lnTo>
                    <a:pt x="6218" y="3345"/>
                  </a:lnTo>
                  <a:lnTo>
                    <a:pt x="3200" y="327"/>
                  </a:lnTo>
                  <a:lnTo>
                    <a:pt x="32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3" name="Google Shape;18763;p29"/>
            <p:cNvSpPr/>
            <p:nvPr/>
          </p:nvSpPr>
          <p:spPr>
            <a:xfrm>
              <a:off x="3782725" y="3114300"/>
              <a:ext cx="357275" cy="357275"/>
            </a:xfrm>
            <a:custGeom>
              <a:avLst/>
              <a:gdLst/>
              <a:ahLst/>
              <a:cxnLst/>
              <a:rect l="l" t="t" r="r" b="b"/>
              <a:pathLst>
                <a:path w="14291" h="14291" extrusionOk="0">
                  <a:moveTo>
                    <a:pt x="10945" y="509"/>
                  </a:moveTo>
                  <a:lnTo>
                    <a:pt x="509" y="10945"/>
                  </a:lnTo>
                  <a:lnTo>
                    <a:pt x="527" y="10963"/>
                  </a:lnTo>
                  <a:lnTo>
                    <a:pt x="10945" y="509"/>
                  </a:lnTo>
                  <a:lnTo>
                    <a:pt x="10945" y="509"/>
                  </a:lnTo>
                  <a:lnTo>
                    <a:pt x="10945" y="509"/>
                  </a:lnTo>
                  <a:close/>
                  <a:moveTo>
                    <a:pt x="11127" y="0"/>
                  </a:moveTo>
                  <a:lnTo>
                    <a:pt x="11127" y="327"/>
                  </a:lnTo>
                  <a:lnTo>
                    <a:pt x="10945" y="509"/>
                  </a:lnTo>
                  <a:lnTo>
                    <a:pt x="10945" y="509"/>
                  </a:lnTo>
                  <a:lnTo>
                    <a:pt x="13781" y="3345"/>
                  </a:lnTo>
                  <a:lnTo>
                    <a:pt x="3345" y="13781"/>
                  </a:lnTo>
                  <a:lnTo>
                    <a:pt x="527" y="10963"/>
                  </a:lnTo>
                  <a:lnTo>
                    <a:pt x="364" y="11127"/>
                  </a:lnTo>
                  <a:lnTo>
                    <a:pt x="0" y="11127"/>
                  </a:lnTo>
                  <a:lnTo>
                    <a:pt x="3164" y="14290"/>
                  </a:lnTo>
                  <a:lnTo>
                    <a:pt x="3527" y="14290"/>
                  </a:lnTo>
                  <a:lnTo>
                    <a:pt x="14290" y="3527"/>
                  </a:lnTo>
                  <a:lnTo>
                    <a:pt x="14290" y="3163"/>
                  </a:lnTo>
                  <a:lnTo>
                    <a:pt x="14145" y="2982"/>
                  </a:lnTo>
                  <a:lnTo>
                    <a:pt x="11309" y="182"/>
                  </a:lnTo>
                  <a:lnTo>
                    <a:pt x="1112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4" name="Google Shape;18764;p29"/>
            <p:cNvSpPr/>
            <p:nvPr/>
          </p:nvSpPr>
          <p:spPr>
            <a:xfrm>
              <a:off x="3702725" y="3033375"/>
              <a:ext cx="358175" cy="359100"/>
            </a:xfrm>
            <a:custGeom>
              <a:avLst/>
              <a:gdLst/>
              <a:ahLst/>
              <a:cxnLst/>
              <a:rect l="l" t="t" r="r" b="b"/>
              <a:pathLst>
                <a:path w="14327" h="14364" extrusionOk="0">
                  <a:moveTo>
                    <a:pt x="10945" y="546"/>
                  </a:moveTo>
                  <a:lnTo>
                    <a:pt x="509" y="10946"/>
                  </a:lnTo>
                  <a:lnTo>
                    <a:pt x="510" y="10947"/>
                  </a:lnTo>
                  <a:lnTo>
                    <a:pt x="510" y="10947"/>
                  </a:lnTo>
                  <a:lnTo>
                    <a:pt x="3564" y="7928"/>
                  </a:lnTo>
                  <a:lnTo>
                    <a:pt x="10945" y="546"/>
                  </a:lnTo>
                  <a:close/>
                  <a:moveTo>
                    <a:pt x="11127" y="1"/>
                  </a:moveTo>
                  <a:lnTo>
                    <a:pt x="11127" y="365"/>
                  </a:lnTo>
                  <a:lnTo>
                    <a:pt x="10945" y="546"/>
                  </a:lnTo>
                  <a:lnTo>
                    <a:pt x="13818" y="3419"/>
                  </a:lnTo>
                  <a:lnTo>
                    <a:pt x="3382" y="13818"/>
                  </a:lnTo>
                  <a:lnTo>
                    <a:pt x="1964" y="12400"/>
                  </a:lnTo>
                  <a:lnTo>
                    <a:pt x="510" y="10947"/>
                  </a:lnTo>
                  <a:lnTo>
                    <a:pt x="510" y="10947"/>
                  </a:lnTo>
                  <a:lnTo>
                    <a:pt x="328" y="11127"/>
                  </a:lnTo>
                  <a:lnTo>
                    <a:pt x="182" y="11127"/>
                  </a:lnTo>
                  <a:lnTo>
                    <a:pt x="146" y="11200"/>
                  </a:lnTo>
                  <a:lnTo>
                    <a:pt x="73" y="11127"/>
                  </a:lnTo>
                  <a:lnTo>
                    <a:pt x="0" y="11127"/>
                  </a:lnTo>
                  <a:lnTo>
                    <a:pt x="3200" y="14364"/>
                  </a:lnTo>
                  <a:lnTo>
                    <a:pt x="3564" y="14364"/>
                  </a:lnTo>
                  <a:lnTo>
                    <a:pt x="14327" y="3564"/>
                  </a:lnTo>
                  <a:lnTo>
                    <a:pt x="14327" y="3237"/>
                  </a:lnTo>
                  <a:lnTo>
                    <a:pt x="14145" y="3055"/>
                  </a:lnTo>
                  <a:lnTo>
                    <a:pt x="11272"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5" name="Google Shape;18765;p29"/>
            <p:cNvSpPr/>
            <p:nvPr/>
          </p:nvSpPr>
          <p:spPr>
            <a:xfrm>
              <a:off x="3513650" y="3033375"/>
              <a:ext cx="278175" cy="278200"/>
            </a:xfrm>
            <a:custGeom>
              <a:avLst/>
              <a:gdLst/>
              <a:ahLst/>
              <a:cxnLst/>
              <a:rect l="l" t="t" r="r" b="b"/>
              <a:pathLst>
                <a:path w="11127" h="11128" extrusionOk="0">
                  <a:moveTo>
                    <a:pt x="3200" y="1"/>
                  </a:moveTo>
                  <a:lnTo>
                    <a:pt x="3018" y="183"/>
                  </a:lnTo>
                  <a:lnTo>
                    <a:pt x="182" y="3055"/>
                  </a:lnTo>
                  <a:lnTo>
                    <a:pt x="0" y="3237"/>
                  </a:lnTo>
                  <a:lnTo>
                    <a:pt x="0" y="3564"/>
                  </a:lnTo>
                  <a:lnTo>
                    <a:pt x="7563" y="11127"/>
                  </a:lnTo>
                  <a:lnTo>
                    <a:pt x="7600" y="11091"/>
                  </a:lnTo>
                  <a:lnTo>
                    <a:pt x="7491" y="10946"/>
                  </a:lnTo>
                  <a:lnTo>
                    <a:pt x="7709" y="10873"/>
                  </a:lnTo>
                  <a:lnTo>
                    <a:pt x="7891" y="10800"/>
                  </a:lnTo>
                  <a:lnTo>
                    <a:pt x="7818" y="10946"/>
                  </a:lnTo>
                  <a:lnTo>
                    <a:pt x="7745" y="11127"/>
                  </a:lnTo>
                  <a:lnTo>
                    <a:pt x="7891" y="11127"/>
                  </a:lnTo>
                  <a:lnTo>
                    <a:pt x="11127" y="7928"/>
                  </a:lnTo>
                  <a:lnTo>
                    <a:pt x="10763" y="7928"/>
                  </a:lnTo>
                  <a:lnTo>
                    <a:pt x="10581" y="7746"/>
                  </a:lnTo>
                  <a:lnTo>
                    <a:pt x="7709" y="10618"/>
                  </a:lnTo>
                  <a:lnTo>
                    <a:pt x="509" y="3419"/>
                  </a:lnTo>
                  <a:lnTo>
                    <a:pt x="3382" y="546"/>
                  </a:lnTo>
                  <a:lnTo>
                    <a:pt x="3200" y="365"/>
                  </a:lnTo>
                  <a:lnTo>
                    <a:pt x="320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6" name="Google Shape;18766;p29"/>
            <p:cNvSpPr/>
            <p:nvPr/>
          </p:nvSpPr>
          <p:spPr>
            <a:xfrm>
              <a:off x="3702725" y="3310650"/>
              <a:ext cx="1850" cy="925"/>
            </a:xfrm>
            <a:custGeom>
              <a:avLst/>
              <a:gdLst/>
              <a:ahLst/>
              <a:cxnLst/>
              <a:rect l="l" t="t" r="r" b="b"/>
              <a:pathLst>
                <a:path w="74" h="37" extrusionOk="0">
                  <a:moveTo>
                    <a:pt x="37" y="0"/>
                  </a:moveTo>
                  <a:lnTo>
                    <a:pt x="0" y="36"/>
                  </a:lnTo>
                  <a:lnTo>
                    <a:pt x="73" y="36"/>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7" name="Google Shape;18767;p29"/>
            <p:cNvSpPr/>
            <p:nvPr/>
          </p:nvSpPr>
          <p:spPr>
            <a:xfrm>
              <a:off x="3700900" y="3303375"/>
              <a:ext cx="10025" cy="10025"/>
            </a:xfrm>
            <a:custGeom>
              <a:avLst/>
              <a:gdLst/>
              <a:ahLst/>
              <a:cxnLst/>
              <a:rect l="l" t="t" r="r" b="b"/>
              <a:pathLst>
                <a:path w="401" h="401" extrusionOk="0">
                  <a:moveTo>
                    <a:pt x="401" y="0"/>
                  </a:moveTo>
                  <a:lnTo>
                    <a:pt x="219" y="73"/>
                  </a:lnTo>
                  <a:lnTo>
                    <a:pt x="1" y="146"/>
                  </a:lnTo>
                  <a:lnTo>
                    <a:pt x="110" y="291"/>
                  </a:lnTo>
                  <a:lnTo>
                    <a:pt x="146" y="327"/>
                  </a:lnTo>
                  <a:lnTo>
                    <a:pt x="219" y="400"/>
                  </a:lnTo>
                  <a:lnTo>
                    <a:pt x="255" y="327"/>
                  </a:lnTo>
                  <a:lnTo>
                    <a:pt x="328" y="146"/>
                  </a:lnTo>
                  <a:lnTo>
                    <a:pt x="40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8" name="Google Shape;18768;p29"/>
            <p:cNvSpPr/>
            <p:nvPr/>
          </p:nvSpPr>
          <p:spPr>
            <a:xfrm>
              <a:off x="3593650" y="2844300"/>
              <a:ext cx="387250" cy="386375"/>
            </a:xfrm>
            <a:custGeom>
              <a:avLst/>
              <a:gdLst/>
              <a:ahLst/>
              <a:cxnLst/>
              <a:rect l="l" t="t" r="r" b="b"/>
              <a:pathLst>
                <a:path w="15490" h="15455" extrusionOk="0">
                  <a:moveTo>
                    <a:pt x="7745" y="546"/>
                  </a:moveTo>
                  <a:lnTo>
                    <a:pt x="10108" y="2873"/>
                  </a:lnTo>
                  <a:lnTo>
                    <a:pt x="14944" y="7746"/>
                  </a:lnTo>
                  <a:lnTo>
                    <a:pt x="7745" y="14945"/>
                  </a:lnTo>
                  <a:lnTo>
                    <a:pt x="545" y="7746"/>
                  </a:lnTo>
                  <a:lnTo>
                    <a:pt x="4327" y="3964"/>
                  </a:lnTo>
                  <a:lnTo>
                    <a:pt x="5345" y="2946"/>
                  </a:lnTo>
                  <a:lnTo>
                    <a:pt x="7745" y="546"/>
                  </a:lnTo>
                  <a:close/>
                  <a:moveTo>
                    <a:pt x="7563" y="1"/>
                  </a:moveTo>
                  <a:lnTo>
                    <a:pt x="0" y="7564"/>
                  </a:lnTo>
                  <a:lnTo>
                    <a:pt x="0" y="7928"/>
                  </a:lnTo>
                  <a:lnTo>
                    <a:pt x="3782" y="11673"/>
                  </a:lnTo>
                  <a:lnTo>
                    <a:pt x="7381" y="15309"/>
                  </a:lnTo>
                  <a:lnTo>
                    <a:pt x="7563" y="15454"/>
                  </a:lnTo>
                  <a:lnTo>
                    <a:pt x="7927" y="15454"/>
                  </a:lnTo>
                  <a:lnTo>
                    <a:pt x="15490" y="7928"/>
                  </a:lnTo>
                  <a:lnTo>
                    <a:pt x="15490" y="7564"/>
                  </a:lnTo>
                  <a:lnTo>
                    <a:pt x="10472" y="2582"/>
                  </a:lnTo>
                  <a:lnTo>
                    <a:pt x="8072" y="183"/>
                  </a:lnTo>
                  <a:lnTo>
                    <a:pt x="79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9" name="Google Shape;18769;p29"/>
            <p:cNvSpPr/>
            <p:nvPr/>
          </p:nvSpPr>
          <p:spPr>
            <a:xfrm>
              <a:off x="1465600" y="3982425"/>
              <a:ext cx="593625" cy="594525"/>
            </a:xfrm>
            <a:custGeom>
              <a:avLst/>
              <a:gdLst/>
              <a:ahLst/>
              <a:cxnLst/>
              <a:rect l="l" t="t" r="r" b="b"/>
              <a:pathLst>
                <a:path w="23745" h="23781" extrusionOk="0">
                  <a:moveTo>
                    <a:pt x="0" y="0"/>
                  </a:moveTo>
                  <a:lnTo>
                    <a:pt x="23744" y="23780"/>
                  </a:lnTo>
                  <a:lnTo>
                    <a:pt x="6909" y="6909"/>
                  </a:lnTo>
                  <a:lnTo>
                    <a:pt x="3237" y="323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0" name="Google Shape;18770;p29"/>
            <p:cNvSpPr/>
            <p:nvPr/>
          </p:nvSpPr>
          <p:spPr>
            <a:xfrm>
              <a:off x="1389250" y="4062400"/>
              <a:ext cx="593600" cy="603625"/>
            </a:xfrm>
            <a:custGeom>
              <a:avLst/>
              <a:gdLst/>
              <a:ahLst/>
              <a:cxnLst/>
              <a:rect l="l" t="t" r="r" b="b"/>
              <a:pathLst>
                <a:path w="23744" h="24145" extrusionOk="0">
                  <a:moveTo>
                    <a:pt x="146" y="1"/>
                  </a:moveTo>
                  <a:lnTo>
                    <a:pt x="146" y="37"/>
                  </a:lnTo>
                  <a:lnTo>
                    <a:pt x="0" y="183"/>
                  </a:lnTo>
                  <a:lnTo>
                    <a:pt x="0" y="546"/>
                  </a:lnTo>
                  <a:lnTo>
                    <a:pt x="2873" y="3419"/>
                  </a:lnTo>
                  <a:lnTo>
                    <a:pt x="23599" y="24145"/>
                  </a:lnTo>
                  <a:lnTo>
                    <a:pt x="23599" y="23781"/>
                  </a:lnTo>
                  <a:lnTo>
                    <a:pt x="23744" y="23599"/>
                  </a:lnTo>
                  <a:lnTo>
                    <a:pt x="1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1" name="Google Shape;18771;p29"/>
            <p:cNvSpPr/>
            <p:nvPr/>
          </p:nvSpPr>
          <p:spPr>
            <a:xfrm>
              <a:off x="1465600" y="3464275"/>
              <a:ext cx="517250" cy="599075"/>
            </a:xfrm>
            <a:custGeom>
              <a:avLst/>
              <a:gdLst/>
              <a:ahLst/>
              <a:cxnLst/>
              <a:rect l="l" t="t" r="r" b="b"/>
              <a:pathLst>
                <a:path w="20690" h="23963" extrusionOk="0">
                  <a:moveTo>
                    <a:pt x="20690" y="0"/>
                  </a:moveTo>
                  <a:lnTo>
                    <a:pt x="0" y="20726"/>
                  </a:lnTo>
                  <a:lnTo>
                    <a:pt x="3237" y="23962"/>
                  </a:lnTo>
                  <a:lnTo>
                    <a:pt x="3237" y="23599"/>
                  </a:lnTo>
                  <a:lnTo>
                    <a:pt x="3418" y="23417"/>
                  </a:lnTo>
                  <a:lnTo>
                    <a:pt x="3418" y="23417"/>
                  </a:lnTo>
                  <a:lnTo>
                    <a:pt x="364" y="20399"/>
                  </a:lnTo>
                  <a:lnTo>
                    <a:pt x="20690" y="37"/>
                  </a:lnTo>
                  <a:lnTo>
                    <a:pt x="2069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2" name="Google Shape;18772;p29"/>
            <p:cNvSpPr/>
            <p:nvPr/>
          </p:nvSpPr>
          <p:spPr>
            <a:xfrm>
              <a:off x="1546500" y="3541525"/>
              <a:ext cx="521800" cy="613625"/>
            </a:xfrm>
            <a:custGeom>
              <a:avLst/>
              <a:gdLst/>
              <a:ahLst/>
              <a:cxnLst/>
              <a:rect l="l" t="t" r="r" b="b"/>
              <a:pathLst>
                <a:path w="20872" h="24545" extrusionOk="0">
                  <a:moveTo>
                    <a:pt x="7382" y="20509"/>
                  </a:moveTo>
                  <a:lnTo>
                    <a:pt x="7018" y="20872"/>
                  </a:lnTo>
                  <a:lnTo>
                    <a:pt x="7382" y="20509"/>
                  </a:lnTo>
                  <a:close/>
                  <a:moveTo>
                    <a:pt x="7018" y="20872"/>
                  </a:moveTo>
                  <a:lnTo>
                    <a:pt x="3855" y="24036"/>
                  </a:lnTo>
                  <a:lnTo>
                    <a:pt x="3855" y="24036"/>
                  </a:lnTo>
                  <a:lnTo>
                    <a:pt x="7018" y="20872"/>
                  </a:lnTo>
                  <a:close/>
                  <a:moveTo>
                    <a:pt x="20508" y="1"/>
                  </a:moveTo>
                  <a:lnTo>
                    <a:pt x="1" y="20509"/>
                  </a:lnTo>
                  <a:lnTo>
                    <a:pt x="1" y="20872"/>
                  </a:lnTo>
                  <a:lnTo>
                    <a:pt x="3673" y="24545"/>
                  </a:lnTo>
                  <a:lnTo>
                    <a:pt x="3673" y="24217"/>
                  </a:lnTo>
                  <a:lnTo>
                    <a:pt x="3855" y="24036"/>
                  </a:lnTo>
                  <a:lnTo>
                    <a:pt x="3855" y="24036"/>
                  </a:lnTo>
                  <a:lnTo>
                    <a:pt x="510" y="20690"/>
                  </a:lnTo>
                  <a:lnTo>
                    <a:pt x="20872" y="328"/>
                  </a:lnTo>
                  <a:lnTo>
                    <a:pt x="20690" y="146"/>
                  </a:lnTo>
                  <a:lnTo>
                    <a:pt x="2050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3" name="Google Shape;18773;p29"/>
            <p:cNvSpPr/>
            <p:nvPr/>
          </p:nvSpPr>
          <p:spPr>
            <a:xfrm>
              <a:off x="1638325" y="4054225"/>
              <a:ext cx="513625" cy="522725"/>
            </a:xfrm>
            <a:custGeom>
              <a:avLst/>
              <a:gdLst/>
              <a:ahLst/>
              <a:cxnLst/>
              <a:rect l="l" t="t" r="r" b="b"/>
              <a:pathLst>
                <a:path w="20545" h="20909" extrusionOk="0">
                  <a:moveTo>
                    <a:pt x="3709" y="1"/>
                  </a:moveTo>
                  <a:lnTo>
                    <a:pt x="0" y="3709"/>
                  </a:lnTo>
                  <a:lnTo>
                    <a:pt x="0" y="4037"/>
                  </a:lnTo>
                  <a:lnTo>
                    <a:pt x="16835" y="20908"/>
                  </a:lnTo>
                  <a:lnTo>
                    <a:pt x="17017" y="20727"/>
                  </a:lnTo>
                  <a:lnTo>
                    <a:pt x="17199" y="20545"/>
                  </a:lnTo>
                  <a:lnTo>
                    <a:pt x="545" y="3891"/>
                  </a:lnTo>
                  <a:lnTo>
                    <a:pt x="3854" y="546"/>
                  </a:lnTo>
                  <a:lnTo>
                    <a:pt x="20544" y="17200"/>
                  </a:lnTo>
                  <a:lnTo>
                    <a:pt x="3709" y="364"/>
                  </a:lnTo>
                  <a:lnTo>
                    <a:pt x="37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4" name="Google Shape;18774;p29"/>
            <p:cNvSpPr/>
            <p:nvPr/>
          </p:nvSpPr>
          <p:spPr>
            <a:xfrm>
              <a:off x="1731025" y="3977875"/>
              <a:ext cx="458475" cy="506350"/>
            </a:xfrm>
            <a:custGeom>
              <a:avLst/>
              <a:gdLst/>
              <a:ahLst/>
              <a:cxnLst/>
              <a:rect l="l" t="t" r="r" b="b"/>
              <a:pathLst>
                <a:path w="18339" h="20254" extrusionOk="0">
                  <a:moveTo>
                    <a:pt x="9273" y="6582"/>
                  </a:moveTo>
                  <a:lnTo>
                    <a:pt x="18339" y="15648"/>
                  </a:lnTo>
                  <a:lnTo>
                    <a:pt x="9273" y="6582"/>
                  </a:lnTo>
                  <a:close/>
                  <a:moveTo>
                    <a:pt x="3055" y="0"/>
                  </a:moveTo>
                  <a:lnTo>
                    <a:pt x="1" y="3055"/>
                  </a:lnTo>
                  <a:lnTo>
                    <a:pt x="1" y="3418"/>
                  </a:lnTo>
                  <a:lnTo>
                    <a:pt x="16836" y="20254"/>
                  </a:lnTo>
                  <a:lnTo>
                    <a:pt x="17018" y="20072"/>
                  </a:lnTo>
                  <a:lnTo>
                    <a:pt x="17163" y="19890"/>
                  </a:lnTo>
                  <a:lnTo>
                    <a:pt x="510" y="3236"/>
                  </a:lnTo>
                  <a:lnTo>
                    <a:pt x="3237" y="546"/>
                  </a:lnTo>
                  <a:lnTo>
                    <a:pt x="3055" y="364"/>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5" name="Google Shape;18775;p29"/>
            <p:cNvSpPr/>
            <p:nvPr/>
          </p:nvSpPr>
          <p:spPr>
            <a:xfrm>
              <a:off x="1807400" y="3633350"/>
              <a:ext cx="352725" cy="430000"/>
            </a:xfrm>
            <a:custGeom>
              <a:avLst/>
              <a:gdLst/>
              <a:ahLst/>
              <a:cxnLst/>
              <a:rect l="l" t="t" r="r" b="b"/>
              <a:pathLst>
                <a:path w="14109" h="17200" extrusionOk="0">
                  <a:moveTo>
                    <a:pt x="13781" y="0"/>
                  </a:moveTo>
                  <a:lnTo>
                    <a:pt x="0" y="13781"/>
                  </a:lnTo>
                  <a:lnTo>
                    <a:pt x="0" y="14145"/>
                  </a:lnTo>
                  <a:lnTo>
                    <a:pt x="3055" y="17199"/>
                  </a:lnTo>
                  <a:lnTo>
                    <a:pt x="3055" y="16836"/>
                  </a:lnTo>
                  <a:lnTo>
                    <a:pt x="3236" y="16654"/>
                  </a:lnTo>
                  <a:lnTo>
                    <a:pt x="509" y="13963"/>
                  </a:lnTo>
                  <a:lnTo>
                    <a:pt x="14108" y="364"/>
                  </a:lnTo>
                  <a:lnTo>
                    <a:pt x="13963" y="182"/>
                  </a:lnTo>
                  <a:lnTo>
                    <a:pt x="137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6" name="Google Shape;18776;p29"/>
            <p:cNvSpPr/>
            <p:nvPr/>
          </p:nvSpPr>
          <p:spPr>
            <a:xfrm>
              <a:off x="2136450" y="3887875"/>
              <a:ext cx="90025" cy="90025"/>
            </a:xfrm>
            <a:custGeom>
              <a:avLst/>
              <a:gdLst/>
              <a:ahLst/>
              <a:cxnLst/>
              <a:rect l="l" t="t" r="r" b="b"/>
              <a:pathLst>
                <a:path w="3601" h="3601" extrusionOk="0">
                  <a:moveTo>
                    <a:pt x="1" y="3600"/>
                  </a:moveTo>
                  <a:lnTo>
                    <a:pt x="1" y="3600"/>
                  </a:lnTo>
                  <a:lnTo>
                    <a:pt x="36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7" name="Google Shape;18777;p29"/>
            <p:cNvSpPr/>
            <p:nvPr/>
          </p:nvSpPr>
          <p:spPr>
            <a:xfrm>
              <a:off x="1883750" y="3709700"/>
              <a:ext cx="353650" cy="432725"/>
            </a:xfrm>
            <a:custGeom>
              <a:avLst/>
              <a:gdLst/>
              <a:ahLst/>
              <a:cxnLst/>
              <a:rect l="l" t="t" r="r" b="b"/>
              <a:pathLst>
                <a:path w="14146" h="17309" extrusionOk="0">
                  <a:moveTo>
                    <a:pt x="9564" y="10582"/>
                  </a:moveTo>
                  <a:lnTo>
                    <a:pt x="6182" y="13963"/>
                  </a:lnTo>
                  <a:lnTo>
                    <a:pt x="6364" y="13782"/>
                  </a:lnTo>
                  <a:lnTo>
                    <a:pt x="9564" y="10582"/>
                  </a:lnTo>
                  <a:close/>
                  <a:moveTo>
                    <a:pt x="6182" y="13963"/>
                  </a:moveTo>
                  <a:lnTo>
                    <a:pt x="3346" y="16800"/>
                  </a:lnTo>
                  <a:lnTo>
                    <a:pt x="6182" y="13963"/>
                  </a:lnTo>
                  <a:close/>
                  <a:moveTo>
                    <a:pt x="13781" y="1"/>
                  </a:moveTo>
                  <a:lnTo>
                    <a:pt x="1" y="13782"/>
                  </a:lnTo>
                  <a:lnTo>
                    <a:pt x="1" y="14145"/>
                  </a:lnTo>
                  <a:lnTo>
                    <a:pt x="3164" y="17309"/>
                  </a:lnTo>
                  <a:lnTo>
                    <a:pt x="3164" y="16981"/>
                  </a:lnTo>
                  <a:lnTo>
                    <a:pt x="3346" y="16800"/>
                  </a:lnTo>
                  <a:lnTo>
                    <a:pt x="510" y="13963"/>
                  </a:lnTo>
                  <a:lnTo>
                    <a:pt x="14145" y="364"/>
                  </a:lnTo>
                  <a:lnTo>
                    <a:pt x="13963" y="183"/>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8" name="Google Shape;18778;p29"/>
            <p:cNvSpPr/>
            <p:nvPr/>
          </p:nvSpPr>
          <p:spPr>
            <a:xfrm>
              <a:off x="1962825" y="4054225"/>
              <a:ext cx="274575" cy="353650"/>
            </a:xfrm>
            <a:custGeom>
              <a:avLst/>
              <a:gdLst/>
              <a:ahLst/>
              <a:cxnLst/>
              <a:rect l="l" t="t" r="r" b="b"/>
              <a:pathLst>
                <a:path w="10983" h="14146" extrusionOk="0">
                  <a:moveTo>
                    <a:pt x="3383" y="546"/>
                  </a:moveTo>
                  <a:lnTo>
                    <a:pt x="4508" y="1671"/>
                  </a:lnTo>
                  <a:lnTo>
                    <a:pt x="4508" y="1671"/>
                  </a:lnTo>
                  <a:lnTo>
                    <a:pt x="3383" y="546"/>
                  </a:lnTo>
                  <a:close/>
                  <a:moveTo>
                    <a:pt x="3201" y="1"/>
                  </a:moveTo>
                  <a:lnTo>
                    <a:pt x="1" y="3200"/>
                  </a:lnTo>
                  <a:lnTo>
                    <a:pt x="1" y="3528"/>
                  </a:lnTo>
                  <a:lnTo>
                    <a:pt x="10618" y="14145"/>
                  </a:lnTo>
                  <a:lnTo>
                    <a:pt x="10800" y="13963"/>
                  </a:lnTo>
                  <a:lnTo>
                    <a:pt x="10982" y="13782"/>
                  </a:lnTo>
                  <a:lnTo>
                    <a:pt x="546" y="3346"/>
                  </a:lnTo>
                  <a:lnTo>
                    <a:pt x="3383" y="546"/>
                  </a:lnTo>
                  <a:lnTo>
                    <a:pt x="3383" y="546"/>
                  </a:lnTo>
                  <a:lnTo>
                    <a:pt x="3201" y="364"/>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9" name="Google Shape;18779;p29"/>
            <p:cNvSpPr/>
            <p:nvPr/>
          </p:nvSpPr>
          <p:spPr>
            <a:xfrm>
              <a:off x="2042825" y="3974225"/>
              <a:ext cx="273650" cy="353650"/>
            </a:xfrm>
            <a:custGeom>
              <a:avLst/>
              <a:gdLst/>
              <a:ahLst/>
              <a:cxnLst/>
              <a:rect l="l" t="t" r="r" b="b"/>
              <a:pathLst>
                <a:path w="10946" h="14146" extrusionOk="0">
                  <a:moveTo>
                    <a:pt x="3201" y="1"/>
                  </a:moveTo>
                  <a:lnTo>
                    <a:pt x="1" y="3201"/>
                  </a:lnTo>
                  <a:lnTo>
                    <a:pt x="1" y="3564"/>
                  </a:lnTo>
                  <a:lnTo>
                    <a:pt x="10582" y="14145"/>
                  </a:lnTo>
                  <a:lnTo>
                    <a:pt x="10764" y="14000"/>
                  </a:lnTo>
                  <a:lnTo>
                    <a:pt x="10946" y="13818"/>
                  </a:lnTo>
                  <a:lnTo>
                    <a:pt x="510" y="3382"/>
                  </a:lnTo>
                  <a:lnTo>
                    <a:pt x="3382" y="510"/>
                  </a:lnTo>
                  <a:lnTo>
                    <a:pt x="3201" y="328"/>
                  </a:lnTo>
                  <a:lnTo>
                    <a:pt x="3201" y="183"/>
                  </a:lnTo>
                  <a:lnTo>
                    <a:pt x="3128" y="183"/>
                  </a:lnTo>
                  <a:lnTo>
                    <a:pt x="3201" y="110"/>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0" name="Google Shape;18780;p29"/>
            <p:cNvSpPr/>
            <p:nvPr/>
          </p:nvSpPr>
          <p:spPr>
            <a:xfrm>
              <a:off x="2134650" y="3994225"/>
              <a:ext cx="253650" cy="253650"/>
            </a:xfrm>
            <a:custGeom>
              <a:avLst/>
              <a:gdLst/>
              <a:ahLst/>
              <a:cxnLst/>
              <a:rect l="l" t="t" r="r" b="b"/>
              <a:pathLst>
                <a:path w="10146" h="10146" extrusionOk="0">
                  <a:moveTo>
                    <a:pt x="2764" y="2764"/>
                  </a:moveTo>
                  <a:lnTo>
                    <a:pt x="0" y="1"/>
                  </a:lnTo>
                  <a:lnTo>
                    <a:pt x="10145" y="10146"/>
                  </a:lnTo>
                  <a:lnTo>
                    <a:pt x="10145" y="10146"/>
                  </a:lnTo>
                  <a:lnTo>
                    <a:pt x="2764" y="27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1" name="Google Shape;18781;p29"/>
            <p:cNvSpPr/>
            <p:nvPr/>
          </p:nvSpPr>
          <p:spPr>
            <a:xfrm>
              <a:off x="2122825" y="3789700"/>
              <a:ext cx="193650" cy="273650"/>
            </a:xfrm>
            <a:custGeom>
              <a:avLst/>
              <a:gdLst/>
              <a:ahLst/>
              <a:cxnLst/>
              <a:rect l="l" t="t" r="r" b="b"/>
              <a:pathLst>
                <a:path w="7746" h="10946" extrusionOk="0">
                  <a:moveTo>
                    <a:pt x="7382" y="0"/>
                  </a:moveTo>
                  <a:lnTo>
                    <a:pt x="37" y="7382"/>
                  </a:lnTo>
                  <a:lnTo>
                    <a:pt x="1" y="7382"/>
                  </a:lnTo>
                  <a:lnTo>
                    <a:pt x="37" y="7455"/>
                  </a:lnTo>
                  <a:lnTo>
                    <a:pt x="182" y="7309"/>
                  </a:lnTo>
                  <a:lnTo>
                    <a:pt x="328" y="7527"/>
                  </a:lnTo>
                  <a:lnTo>
                    <a:pt x="401" y="7709"/>
                  </a:lnTo>
                  <a:lnTo>
                    <a:pt x="182" y="7636"/>
                  </a:lnTo>
                  <a:lnTo>
                    <a:pt x="1" y="7564"/>
                  </a:lnTo>
                  <a:lnTo>
                    <a:pt x="1" y="7709"/>
                  </a:lnTo>
                  <a:lnTo>
                    <a:pt x="182" y="7891"/>
                  </a:lnTo>
                  <a:lnTo>
                    <a:pt x="473" y="8182"/>
                  </a:lnTo>
                  <a:lnTo>
                    <a:pt x="3237" y="10945"/>
                  </a:lnTo>
                  <a:lnTo>
                    <a:pt x="3237" y="10582"/>
                  </a:lnTo>
                  <a:lnTo>
                    <a:pt x="3419" y="10400"/>
                  </a:lnTo>
                  <a:lnTo>
                    <a:pt x="546" y="7527"/>
                  </a:lnTo>
                  <a:lnTo>
                    <a:pt x="4146" y="3928"/>
                  </a:lnTo>
                  <a:lnTo>
                    <a:pt x="7746" y="328"/>
                  </a:lnTo>
                  <a:lnTo>
                    <a:pt x="7564" y="146"/>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2" name="Google Shape;18782;p29"/>
            <p:cNvSpPr/>
            <p:nvPr/>
          </p:nvSpPr>
          <p:spPr>
            <a:xfrm>
              <a:off x="2122825" y="3974225"/>
              <a:ext cx="925" cy="2750"/>
            </a:xfrm>
            <a:custGeom>
              <a:avLst/>
              <a:gdLst/>
              <a:ahLst/>
              <a:cxnLst/>
              <a:rect l="l" t="t" r="r" b="b"/>
              <a:pathLst>
                <a:path w="37" h="110" extrusionOk="0">
                  <a:moveTo>
                    <a:pt x="1" y="1"/>
                  </a:moveTo>
                  <a:lnTo>
                    <a:pt x="1" y="110"/>
                  </a:lnTo>
                  <a:lnTo>
                    <a:pt x="37" y="74"/>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3" name="Google Shape;18783;p29"/>
            <p:cNvSpPr/>
            <p:nvPr/>
          </p:nvSpPr>
          <p:spPr>
            <a:xfrm>
              <a:off x="2121000" y="3972425"/>
              <a:ext cx="11850" cy="10025"/>
            </a:xfrm>
            <a:custGeom>
              <a:avLst/>
              <a:gdLst/>
              <a:ahLst/>
              <a:cxnLst/>
              <a:rect l="l" t="t" r="r" b="b"/>
              <a:pathLst>
                <a:path w="474" h="401" extrusionOk="0">
                  <a:moveTo>
                    <a:pt x="255" y="0"/>
                  </a:moveTo>
                  <a:lnTo>
                    <a:pt x="110" y="146"/>
                  </a:lnTo>
                  <a:lnTo>
                    <a:pt x="74" y="182"/>
                  </a:lnTo>
                  <a:lnTo>
                    <a:pt x="1" y="255"/>
                  </a:lnTo>
                  <a:lnTo>
                    <a:pt x="74" y="255"/>
                  </a:lnTo>
                  <a:lnTo>
                    <a:pt x="255" y="327"/>
                  </a:lnTo>
                  <a:lnTo>
                    <a:pt x="474" y="400"/>
                  </a:lnTo>
                  <a:lnTo>
                    <a:pt x="401" y="218"/>
                  </a:lnTo>
                  <a:lnTo>
                    <a:pt x="2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4" name="Google Shape;18784;p29"/>
            <p:cNvSpPr/>
            <p:nvPr/>
          </p:nvSpPr>
          <p:spPr>
            <a:xfrm>
              <a:off x="2594625" y="3964225"/>
              <a:ext cx="180000" cy="180025"/>
            </a:xfrm>
            <a:custGeom>
              <a:avLst/>
              <a:gdLst/>
              <a:ahLst/>
              <a:cxnLst/>
              <a:rect l="l" t="t" r="r" b="b"/>
              <a:pathLst>
                <a:path w="7200" h="7201" extrusionOk="0">
                  <a:moveTo>
                    <a:pt x="3782" y="1"/>
                  </a:moveTo>
                  <a:lnTo>
                    <a:pt x="0" y="3782"/>
                  </a:lnTo>
                  <a:lnTo>
                    <a:pt x="2400" y="6182"/>
                  </a:lnTo>
                  <a:lnTo>
                    <a:pt x="3418" y="7200"/>
                  </a:lnTo>
                  <a:lnTo>
                    <a:pt x="7200" y="3419"/>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5" name="Google Shape;18785;p29"/>
            <p:cNvSpPr/>
            <p:nvPr/>
          </p:nvSpPr>
          <p:spPr>
            <a:xfrm>
              <a:off x="2491900" y="3860600"/>
              <a:ext cx="188175" cy="189100"/>
            </a:xfrm>
            <a:custGeom>
              <a:avLst/>
              <a:gdLst/>
              <a:ahLst/>
              <a:cxnLst/>
              <a:rect l="l" t="t" r="r" b="b"/>
              <a:pathLst>
                <a:path w="7527" h="7564" extrusionOk="0">
                  <a:moveTo>
                    <a:pt x="3745" y="1"/>
                  </a:moveTo>
                  <a:lnTo>
                    <a:pt x="0" y="3782"/>
                  </a:lnTo>
                  <a:lnTo>
                    <a:pt x="1418" y="5237"/>
                  </a:lnTo>
                  <a:lnTo>
                    <a:pt x="3745" y="7564"/>
                  </a:lnTo>
                  <a:lnTo>
                    <a:pt x="6182" y="5164"/>
                  </a:lnTo>
                  <a:lnTo>
                    <a:pt x="7527" y="3782"/>
                  </a:lnTo>
                  <a:lnTo>
                    <a:pt x="37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6" name="Google Shape;18786;p29"/>
            <p:cNvSpPr/>
            <p:nvPr/>
          </p:nvSpPr>
          <p:spPr>
            <a:xfrm>
              <a:off x="2397350" y="3964225"/>
              <a:ext cx="180025" cy="180025"/>
            </a:xfrm>
            <a:custGeom>
              <a:avLst/>
              <a:gdLst/>
              <a:ahLst/>
              <a:cxnLst/>
              <a:rect l="l" t="t" r="r" b="b"/>
              <a:pathLst>
                <a:path w="7201" h="7201" extrusionOk="0">
                  <a:moveTo>
                    <a:pt x="3419" y="1"/>
                  </a:moveTo>
                  <a:lnTo>
                    <a:pt x="1" y="3419"/>
                  </a:lnTo>
                  <a:lnTo>
                    <a:pt x="3782" y="7200"/>
                  </a:lnTo>
                  <a:lnTo>
                    <a:pt x="7200" y="3782"/>
                  </a:lnTo>
                  <a:lnTo>
                    <a:pt x="4800" y="1383"/>
                  </a:lnTo>
                  <a:lnTo>
                    <a:pt x="341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7" name="Google Shape;18787;p29"/>
            <p:cNvSpPr/>
            <p:nvPr/>
          </p:nvSpPr>
          <p:spPr>
            <a:xfrm>
              <a:off x="2500075" y="4067875"/>
              <a:ext cx="171825" cy="170900"/>
            </a:xfrm>
            <a:custGeom>
              <a:avLst/>
              <a:gdLst/>
              <a:ahLst/>
              <a:cxnLst/>
              <a:rect l="l" t="t" r="r" b="b"/>
              <a:pathLst>
                <a:path w="6873" h="6836" extrusionOk="0">
                  <a:moveTo>
                    <a:pt x="3418" y="0"/>
                  </a:moveTo>
                  <a:lnTo>
                    <a:pt x="1019" y="2400"/>
                  </a:lnTo>
                  <a:lnTo>
                    <a:pt x="0" y="3418"/>
                  </a:lnTo>
                  <a:lnTo>
                    <a:pt x="3418" y="6836"/>
                  </a:lnTo>
                  <a:lnTo>
                    <a:pt x="6873" y="3418"/>
                  </a:lnTo>
                  <a:lnTo>
                    <a:pt x="34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8" name="Google Shape;18788;p29"/>
            <p:cNvSpPr/>
            <p:nvPr/>
          </p:nvSpPr>
          <p:spPr>
            <a:xfrm>
              <a:off x="2203725" y="3869700"/>
              <a:ext cx="193650" cy="378175"/>
            </a:xfrm>
            <a:custGeom>
              <a:avLst/>
              <a:gdLst/>
              <a:ahLst/>
              <a:cxnLst/>
              <a:rect l="l" t="t" r="r" b="b"/>
              <a:pathLst>
                <a:path w="7746" h="15127" extrusionOk="0">
                  <a:moveTo>
                    <a:pt x="7746" y="364"/>
                  </a:moveTo>
                  <a:lnTo>
                    <a:pt x="7746" y="364"/>
                  </a:lnTo>
                  <a:lnTo>
                    <a:pt x="7746" y="364"/>
                  </a:lnTo>
                  <a:lnTo>
                    <a:pt x="7746" y="364"/>
                  </a:lnTo>
                  <a:close/>
                  <a:moveTo>
                    <a:pt x="7382" y="0"/>
                  </a:moveTo>
                  <a:lnTo>
                    <a:pt x="1" y="7382"/>
                  </a:lnTo>
                  <a:lnTo>
                    <a:pt x="1" y="7745"/>
                  </a:lnTo>
                  <a:lnTo>
                    <a:pt x="7382" y="15127"/>
                  </a:lnTo>
                  <a:lnTo>
                    <a:pt x="7746" y="14763"/>
                  </a:lnTo>
                  <a:lnTo>
                    <a:pt x="510" y="7563"/>
                  </a:lnTo>
                  <a:lnTo>
                    <a:pt x="7746" y="364"/>
                  </a:lnTo>
                  <a:lnTo>
                    <a:pt x="7746" y="364"/>
                  </a:lnTo>
                  <a:lnTo>
                    <a:pt x="7564" y="182"/>
                  </a:lnTo>
                  <a:lnTo>
                    <a:pt x="7382"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9" name="Google Shape;18789;p29"/>
            <p:cNvSpPr/>
            <p:nvPr/>
          </p:nvSpPr>
          <p:spPr>
            <a:xfrm>
              <a:off x="2525525" y="4067875"/>
              <a:ext cx="60025" cy="60000"/>
            </a:xfrm>
            <a:custGeom>
              <a:avLst/>
              <a:gdLst/>
              <a:ahLst/>
              <a:cxnLst/>
              <a:rect l="l" t="t" r="r" b="b"/>
              <a:pathLst>
                <a:path w="2401" h="2400" extrusionOk="0">
                  <a:moveTo>
                    <a:pt x="2400" y="0"/>
                  </a:moveTo>
                  <a:lnTo>
                    <a:pt x="1" y="24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0" name="Google Shape;18790;p29"/>
            <p:cNvSpPr/>
            <p:nvPr/>
          </p:nvSpPr>
          <p:spPr>
            <a:xfrm>
              <a:off x="2527350" y="3991500"/>
              <a:ext cx="58200" cy="58200"/>
            </a:xfrm>
            <a:custGeom>
              <a:avLst/>
              <a:gdLst/>
              <a:ahLst/>
              <a:cxnLst/>
              <a:rect l="l" t="t" r="r" b="b"/>
              <a:pathLst>
                <a:path w="2328" h="2328" extrusionOk="0">
                  <a:moveTo>
                    <a:pt x="0" y="1"/>
                  </a:moveTo>
                  <a:lnTo>
                    <a:pt x="2327" y="2328"/>
                  </a:lnTo>
                  <a:lnTo>
                    <a:pt x="2327" y="232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1" name="Google Shape;18791;p29"/>
            <p:cNvSpPr/>
            <p:nvPr/>
          </p:nvSpPr>
          <p:spPr>
            <a:xfrm>
              <a:off x="3188200" y="3451550"/>
              <a:ext cx="607275" cy="696325"/>
            </a:xfrm>
            <a:custGeom>
              <a:avLst/>
              <a:gdLst/>
              <a:ahLst/>
              <a:cxnLst/>
              <a:rect l="l" t="t" r="r" b="b"/>
              <a:pathLst>
                <a:path w="24291" h="27853" extrusionOk="0">
                  <a:moveTo>
                    <a:pt x="13818" y="20435"/>
                  </a:moveTo>
                  <a:lnTo>
                    <a:pt x="14109" y="20726"/>
                  </a:lnTo>
                  <a:lnTo>
                    <a:pt x="13818" y="20435"/>
                  </a:lnTo>
                  <a:close/>
                  <a:moveTo>
                    <a:pt x="14109" y="20726"/>
                  </a:moveTo>
                  <a:lnTo>
                    <a:pt x="17491" y="24108"/>
                  </a:lnTo>
                  <a:lnTo>
                    <a:pt x="17527" y="24144"/>
                  </a:lnTo>
                  <a:lnTo>
                    <a:pt x="14109" y="20726"/>
                  </a:lnTo>
                  <a:close/>
                  <a:moveTo>
                    <a:pt x="17527" y="24144"/>
                  </a:moveTo>
                  <a:lnTo>
                    <a:pt x="17818" y="24435"/>
                  </a:lnTo>
                  <a:lnTo>
                    <a:pt x="17527" y="24144"/>
                  </a:lnTo>
                  <a:close/>
                  <a:moveTo>
                    <a:pt x="17818" y="24435"/>
                  </a:moveTo>
                  <a:lnTo>
                    <a:pt x="17854" y="24471"/>
                  </a:lnTo>
                  <a:lnTo>
                    <a:pt x="17818" y="24435"/>
                  </a:lnTo>
                  <a:close/>
                  <a:moveTo>
                    <a:pt x="17854" y="24471"/>
                  </a:moveTo>
                  <a:lnTo>
                    <a:pt x="20727" y="27344"/>
                  </a:lnTo>
                  <a:lnTo>
                    <a:pt x="17854" y="24471"/>
                  </a:lnTo>
                  <a:close/>
                  <a:moveTo>
                    <a:pt x="183" y="0"/>
                  </a:moveTo>
                  <a:lnTo>
                    <a:pt x="183" y="364"/>
                  </a:lnTo>
                  <a:lnTo>
                    <a:pt x="1" y="546"/>
                  </a:lnTo>
                  <a:lnTo>
                    <a:pt x="23636" y="24144"/>
                  </a:lnTo>
                  <a:lnTo>
                    <a:pt x="23781" y="24289"/>
                  </a:lnTo>
                  <a:lnTo>
                    <a:pt x="23636" y="24435"/>
                  </a:lnTo>
                  <a:lnTo>
                    <a:pt x="20727" y="27344"/>
                  </a:lnTo>
                  <a:lnTo>
                    <a:pt x="20909" y="27526"/>
                  </a:lnTo>
                  <a:lnTo>
                    <a:pt x="20909" y="27853"/>
                  </a:lnTo>
                  <a:lnTo>
                    <a:pt x="23963" y="24798"/>
                  </a:lnTo>
                  <a:lnTo>
                    <a:pt x="24290" y="24471"/>
                  </a:lnTo>
                  <a:lnTo>
                    <a:pt x="24290" y="24435"/>
                  </a:lnTo>
                  <a:lnTo>
                    <a:pt x="24290" y="24144"/>
                  </a:lnTo>
                  <a:lnTo>
                    <a:pt x="24290" y="24108"/>
                  </a:lnTo>
                  <a:lnTo>
                    <a:pt x="20909" y="20726"/>
                  </a:lnTo>
                  <a:lnTo>
                    <a:pt x="18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2" name="Google Shape;18792;p29"/>
            <p:cNvSpPr/>
            <p:nvPr/>
          </p:nvSpPr>
          <p:spPr>
            <a:xfrm>
              <a:off x="3112750" y="4054225"/>
              <a:ext cx="598175" cy="611800"/>
            </a:xfrm>
            <a:custGeom>
              <a:avLst/>
              <a:gdLst/>
              <a:ahLst/>
              <a:cxnLst/>
              <a:rect l="l" t="t" r="r" b="b"/>
              <a:pathLst>
                <a:path w="23927" h="24472" extrusionOk="0">
                  <a:moveTo>
                    <a:pt x="20327" y="546"/>
                  </a:moveTo>
                  <a:lnTo>
                    <a:pt x="1" y="20908"/>
                  </a:lnTo>
                  <a:lnTo>
                    <a:pt x="1" y="20908"/>
                  </a:lnTo>
                  <a:lnTo>
                    <a:pt x="20327" y="546"/>
                  </a:lnTo>
                  <a:lnTo>
                    <a:pt x="20327" y="546"/>
                  </a:lnTo>
                  <a:lnTo>
                    <a:pt x="20327" y="546"/>
                  </a:lnTo>
                  <a:close/>
                  <a:moveTo>
                    <a:pt x="20509" y="1"/>
                  </a:moveTo>
                  <a:lnTo>
                    <a:pt x="20509" y="364"/>
                  </a:lnTo>
                  <a:lnTo>
                    <a:pt x="20327" y="546"/>
                  </a:lnTo>
                  <a:lnTo>
                    <a:pt x="20327" y="546"/>
                  </a:lnTo>
                  <a:lnTo>
                    <a:pt x="23381" y="3600"/>
                  </a:lnTo>
                  <a:lnTo>
                    <a:pt x="3019" y="23926"/>
                  </a:lnTo>
                  <a:lnTo>
                    <a:pt x="3201" y="24108"/>
                  </a:lnTo>
                  <a:lnTo>
                    <a:pt x="3201" y="24472"/>
                  </a:lnTo>
                  <a:lnTo>
                    <a:pt x="23927" y="3746"/>
                  </a:lnTo>
                  <a:lnTo>
                    <a:pt x="23927" y="3419"/>
                  </a:lnTo>
                  <a:lnTo>
                    <a:pt x="205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3" name="Google Shape;18793;p29"/>
            <p:cNvSpPr/>
            <p:nvPr/>
          </p:nvSpPr>
          <p:spPr>
            <a:xfrm>
              <a:off x="3103675" y="3962425"/>
              <a:ext cx="521800" cy="614525"/>
            </a:xfrm>
            <a:custGeom>
              <a:avLst/>
              <a:gdLst/>
              <a:ahLst/>
              <a:cxnLst/>
              <a:rect l="l" t="t" r="r" b="b"/>
              <a:pathLst>
                <a:path w="20872" h="24581" extrusionOk="0">
                  <a:moveTo>
                    <a:pt x="17199" y="0"/>
                  </a:moveTo>
                  <a:lnTo>
                    <a:pt x="17199" y="327"/>
                  </a:lnTo>
                  <a:lnTo>
                    <a:pt x="17017" y="509"/>
                  </a:lnTo>
                  <a:lnTo>
                    <a:pt x="20363" y="3854"/>
                  </a:lnTo>
                  <a:lnTo>
                    <a:pt x="0" y="24217"/>
                  </a:lnTo>
                  <a:lnTo>
                    <a:pt x="182" y="24399"/>
                  </a:lnTo>
                  <a:lnTo>
                    <a:pt x="364" y="24580"/>
                  </a:lnTo>
                  <a:lnTo>
                    <a:pt x="20872" y="4036"/>
                  </a:lnTo>
                  <a:lnTo>
                    <a:pt x="20872" y="3673"/>
                  </a:lnTo>
                  <a:lnTo>
                    <a:pt x="1719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4" name="Google Shape;18794;p29"/>
            <p:cNvSpPr/>
            <p:nvPr/>
          </p:nvSpPr>
          <p:spPr>
            <a:xfrm>
              <a:off x="3103675" y="3541525"/>
              <a:ext cx="430000" cy="521825"/>
            </a:xfrm>
            <a:custGeom>
              <a:avLst/>
              <a:gdLst/>
              <a:ahLst/>
              <a:cxnLst/>
              <a:rect l="l" t="t" r="r" b="b"/>
              <a:pathLst>
                <a:path w="17200" h="20873" extrusionOk="0">
                  <a:moveTo>
                    <a:pt x="364" y="1"/>
                  </a:moveTo>
                  <a:lnTo>
                    <a:pt x="182" y="146"/>
                  </a:lnTo>
                  <a:lnTo>
                    <a:pt x="0" y="328"/>
                  </a:lnTo>
                  <a:lnTo>
                    <a:pt x="16654" y="17018"/>
                  </a:lnTo>
                  <a:lnTo>
                    <a:pt x="13309" y="20327"/>
                  </a:lnTo>
                  <a:lnTo>
                    <a:pt x="13490" y="20509"/>
                  </a:lnTo>
                  <a:lnTo>
                    <a:pt x="13490" y="20872"/>
                  </a:lnTo>
                  <a:lnTo>
                    <a:pt x="17199" y="17163"/>
                  </a:lnTo>
                  <a:lnTo>
                    <a:pt x="17199" y="16836"/>
                  </a:lnTo>
                  <a:lnTo>
                    <a:pt x="3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5" name="Google Shape;18795;p29"/>
            <p:cNvSpPr/>
            <p:nvPr/>
          </p:nvSpPr>
          <p:spPr>
            <a:xfrm>
              <a:off x="2943675" y="3633350"/>
              <a:ext cx="497275" cy="506350"/>
            </a:xfrm>
            <a:custGeom>
              <a:avLst/>
              <a:gdLst/>
              <a:ahLst/>
              <a:cxnLst/>
              <a:rect l="l" t="t" r="r" b="b"/>
              <a:pathLst>
                <a:path w="19891" h="20254" extrusionOk="0">
                  <a:moveTo>
                    <a:pt x="1" y="3055"/>
                  </a:moveTo>
                  <a:lnTo>
                    <a:pt x="10582" y="13672"/>
                  </a:lnTo>
                  <a:lnTo>
                    <a:pt x="11561" y="14640"/>
                  </a:lnTo>
                  <a:lnTo>
                    <a:pt x="11561" y="14640"/>
                  </a:lnTo>
                  <a:lnTo>
                    <a:pt x="1" y="3055"/>
                  </a:lnTo>
                  <a:close/>
                  <a:moveTo>
                    <a:pt x="11561" y="14640"/>
                  </a:moveTo>
                  <a:lnTo>
                    <a:pt x="16654" y="19745"/>
                  </a:lnTo>
                  <a:lnTo>
                    <a:pt x="16672" y="19726"/>
                  </a:lnTo>
                  <a:lnTo>
                    <a:pt x="16672" y="19726"/>
                  </a:lnTo>
                  <a:lnTo>
                    <a:pt x="13782" y="16836"/>
                  </a:lnTo>
                  <a:lnTo>
                    <a:pt x="11561" y="14640"/>
                  </a:lnTo>
                  <a:close/>
                  <a:moveTo>
                    <a:pt x="3055" y="0"/>
                  </a:moveTo>
                  <a:lnTo>
                    <a:pt x="2873" y="182"/>
                  </a:lnTo>
                  <a:lnTo>
                    <a:pt x="2691" y="364"/>
                  </a:lnTo>
                  <a:lnTo>
                    <a:pt x="19381" y="17017"/>
                  </a:lnTo>
                  <a:lnTo>
                    <a:pt x="16672" y="19726"/>
                  </a:lnTo>
                  <a:lnTo>
                    <a:pt x="16672" y="19726"/>
                  </a:lnTo>
                  <a:lnTo>
                    <a:pt x="16836" y="19890"/>
                  </a:lnTo>
                  <a:lnTo>
                    <a:pt x="16836" y="20254"/>
                  </a:lnTo>
                  <a:lnTo>
                    <a:pt x="19890" y="17199"/>
                  </a:lnTo>
                  <a:lnTo>
                    <a:pt x="19890" y="16836"/>
                  </a:lnTo>
                  <a:lnTo>
                    <a:pt x="30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6" name="Google Shape;18796;p29"/>
            <p:cNvSpPr/>
            <p:nvPr/>
          </p:nvSpPr>
          <p:spPr>
            <a:xfrm>
              <a:off x="2943675" y="4054225"/>
              <a:ext cx="420900" cy="430000"/>
            </a:xfrm>
            <a:custGeom>
              <a:avLst/>
              <a:gdLst/>
              <a:ahLst/>
              <a:cxnLst/>
              <a:rect l="l" t="t" r="r" b="b"/>
              <a:pathLst>
                <a:path w="16836" h="17200" extrusionOk="0">
                  <a:moveTo>
                    <a:pt x="13600" y="546"/>
                  </a:moveTo>
                  <a:lnTo>
                    <a:pt x="1" y="14145"/>
                  </a:lnTo>
                  <a:lnTo>
                    <a:pt x="13600" y="546"/>
                  </a:lnTo>
                  <a:close/>
                  <a:moveTo>
                    <a:pt x="13782" y="1"/>
                  </a:moveTo>
                  <a:lnTo>
                    <a:pt x="13782" y="364"/>
                  </a:lnTo>
                  <a:lnTo>
                    <a:pt x="13600" y="546"/>
                  </a:lnTo>
                  <a:lnTo>
                    <a:pt x="13600" y="546"/>
                  </a:lnTo>
                  <a:lnTo>
                    <a:pt x="16327" y="3237"/>
                  </a:lnTo>
                  <a:lnTo>
                    <a:pt x="2691" y="16836"/>
                  </a:lnTo>
                  <a:lnTo>
                    <a:pt x="2873" y="17018"/>
                  </a:lnTo>
                  <a:lnTo>
                    <a:pt x="3055" y="17200"/>
                  </a:lnTo>
                  <a:lnTo>
                    <a:pt x="16836" y="3419"/>
                  </a:lnTo>
                  <a:lnTo>
                    <a:pt x="16836" y="3055"/>
                  </a:lnTo>
                  <a:lnTo>
                    <a:pt x="1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7" name="Google Shape;18797;p29"/>
            <p:cNvSpPr/>
            <p:nvPr/>
          </p:nvSpPr>
          <p:spPr>
            <a:xfrm>
              <a:off x="2945500" y="4139675"/>
              <a:ext cx="90025" cy="90025"/>
            </a:xfrm>
            <a:custGeom>
              <a:avLst/>
              <a:gdLst/>
              <a:ahLst/>
              <a:cxnLst/>
              <a:rect l="l" t="t" r="r" b="b"/>
              <a:pathLst>
                <a:path w="3601" h="3601" extrusionOk="0">
                  <a:moveTo>
                    <a:pt x="3600" y="1"/>
                  </a:moveTo>
                  <a:lnTo>
                    <a:pt x="3600" y="1"/>
                  </a:lnTo>
                  <a:lnTo>
                    <a:pt x="0"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8" name="Google Shape;18798;p29"/>
            <p:cNvSpPr/>
            <p:nvPr/>
          </p:nvSpPr>
          <p:spPr>
            <a:xfrm>
              <a:off x="2934600" y="3975150"/>
              <a:ext cx="353625" cy="432725"/>
            </a:xfrm>
            <a:custGeom>
              <a:avLst/>
              <a:gdLst/>
              <a:ahLst/>
              <a:cxnLst/>
              <a:rect l="l" t="t" r="r" b="b"/>
              <a:pathLst>
                <a:path w="14145" h="17309" extrusionOk="0">
                  <a:moveTo>
                    <a:pt x="8795" y="2502"/>
                  </a:moveTo>
                  <a:lnTo>
                    <a:pt x="4545" y="6727"/>
                  </a:lnTo>
                  <a:lnTo>
                    <a:pt x="7781" y="3527"/>
                  </a:lnTo>
                  <a:lnTo>
                    <a:pt x="8795" y="2502"/>
                  </a:lnTo>
                  <a:close/>
                  <a:moveTo>
                    <a:pt x="10945" y="0"/>
                  </a:moveTo>
                  <a:lnTo>
                    <a:pt x="10945" y="327"/>
                  </a:lnTo>
                  <a:lnTo>
                    <a:pt x="8795" y="2502"/>
                  </a:lnTo>
                  <a:lnTo>
                    <a:pt x="8795" y="2502"/>
                  </a:lnTo>
                  <a:lnTo>
                    <a:pt x="10799" y="509"/>
                  </a:lnTo>
                  <a:lnTo>
                    <a:pt x="13599" y="3345"/>
                  </a:lnTo>
                  <a:lnTo>
                    <a:pt x="0" y="16945"/>
                  </a:lnTo>
                  <a:lnTo>
                    <a:pt x="182" y="17126"/>
                  </a:lnTo>
                  <a:lnTo>
                    <a:pt x="364" y="17308"/>
                  </a:lnTo>
                  <a:lnTo>
                    <a:pt x="14145" y="3527"/>
                  </a:lnTo>
                  <a:lnTo>
                    <a:pt x="14145" y="3164"/>
                  </a:lnTo>
                  <a:lnTo>
                    <a:pt x="1094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9" name="Google Shape;18799;p29"/>
            <p:cNvSpPr/>
            <p:nvPr/>
          </p:nvSpPr>
          <p:spPr>
            <a:xfrm>
              <a:off x="2863675" y="3709700"/>
              <a:ext cx="344550" cy="353650"/>
            </a:xfrm>
            <a:custGeom>
              <a:avLst/>
              <a:gdLst/>
              <a:ahLst/>
              <a:cxnLst/>
              <a:rect l="l" t="t" r="r" b="b"/>
              <a:pathLst>
                <a:path w="13782" h="14146" extrusionOk="0">
                  <a:moveTo>
                    <a:pt x="3201" y="1"/>
                  </a:moveTo>
                  <a:lnTo>
                    <a:pt x="3019" y="183"/>
                  </a:lnTo>
                  <a:lnTo>
                    <a:pt x="2837" y="364"/>
                  </a:lnTo>
                  <a:lnTo>
                    <a:pt x="13273" y="10800"/>
                  </a:lnTo>
                  <a:lnTo>
                    <a:pt x="10437" y="13600"/>
                  </a:lnTo>
                  <a:lnTo>
                    <a:pt x="1" y="3200"/>
                  </a:lnTo>
                  <a:lnTo>
                    <a:pt x="10618" y="13782"/>
                  </a:lnTo>
                  <a:lnTo>
                    <a:pt x="10618" y="14145"/>
                  </a:lnTo>
                  <a:lnTo>
                    <a:pt x="13782" y="10945"/>
                  </a:lnTo>
                  <a:lnTo>
                    <a:pt x="13782" y="10618"/>
                  </a:lnTo>
                  <a:lnTo>
                    <a:pt x="320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0" name="Google Shape;18800;p29"/>
            <p:cNvSpPr/>
            <p:nvPr/>
          </p:nvSpPr>
          <p:spPr>
            <a:xfrm>
              <a:off x="2783700" y="3869700"/>
              <a:ext cx="253625" cy="253650"/>
            </a:xfrm>
            <a:custGeom>
              <a:avLst/>
              <a:gdLst/>
              <a:ahLst/>
              <a:cxnLst/>
              <a:rect l="l" t="t" r="r" b="b"/>
              <a:pathLst>
                <a:path w="10145" h="10146" extrusionOk="0">
                  <a:moveTo>
                    <a:pt x="0" y="0"/>
                  </a:moveTo>
                  <a:lnTo>
                    <a:pt x="7382" y="7382"/>
                  </a:lnTo>
                  <a:lnTo>
                    <a:pt x="7382" y="7382"/>
                  </a:lnTo>
                  <a:lnTo>
                    <a:pt x="10145" y="1014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1" name="Google Shape;18801;p29"/>
            <p:cNvSpPr/>
            <p:nvPr/>
          </p:nvSpPr>
          <p:spPr>
            <a:xfrm>
              <a:off x="2855500" y="3789700"/>
              <a:ext cx="273650" cy="353650"/>
            </a:xfrm>
            <a:custGeom>
              <a:avLst/>
              <a:gdLst/>
              <a:ahLst/>
              <a:cxnLst/>
              <a:rect l="l" t="t" r="r" b="b"/>
              <a:pathLst>
                <a:path w="10946" h="14146" extrusionOk="0">
                  <a:moveTo>
                    <a:pt x="328" y="0"/>
                  </a:moveTo>
                  <a:lnTo>
                    <a:pt x="183" y="146"/>
                  </a:lnTo>
                  <a:lnTo>
                    <a:pt x="1" y="328"/>
                  </a:lnTo>
                  <a:lnTo>
                    <a:pt x="10436" y="10763"/>
                  </a:lnTo>
                  <a:lnTo>
                    <a:pt x="7564" y="13636"/>
                  </a:lnTo>
                  <a:lnTo>
                    <a:pt x="7709" y="13818"/>
                  </a:lnTo>
                  <a:lnTo>
                    <a:pt x="7746" y="13963"/>
                  </a:lnTo>
                  <a:lnTo>
                    <a:pt x="7782" y="14000"/>
                  </a:lnTo>
                  <a:lnTo>
                    <a:pt x="7746" y="14036"/>
                  </a:lnTo>
                  <a:lnTo>
                    <a:pt x="7746" y="14109"/>
                  </a:lnTo>
                  <a:lnTo>
                    <a:pt x="7746" y="14109"/>
                  </a:lnTo>
                  <a:lnTo>
                    <a:pt x="10945" y="10945"/>
                  </a:lnTo>
                  <a:lnTo>
                    <a:pt x="10945" y="10582"/>
                  </a:lnTo>
                  <a:lnTo>
                    <a:pt x="328" y="0"/>
                  </a:lnTo>
                  <a:close/>
                  <a:moveTo>
                    <a:pt x="7746" y="14109"/>
                  </a:moveTo>
                  <a:lnTo>
                    <a:pt x="7709" y="14145"/>
                  </a:lnTo>
                  <a:lnTo>
                    <a:pt x="7746" y="14145"/>
                  </a:lnTo>
                  <a:lnTo>
                    <a:pt x="7746" y="14109"/>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2" name="Google Shape;18802;p29"/>
            <p:cNvSpPr/>
            <p:nvPr/>
          </p:nvSpPr>
          <p:spPr>
            <a:xfrm>
              <a:off x="2855500" y="4054225"/>
              <a:ext cx="193650" cy="273650"/>
            </a:xfrm>
            <a:custGeom>
              <a:avLst/>
              <a:gdLst/>
              <a:ahLst/>
              <a:cxnLst/>
              <a:rect l="l" t="t" r="r" b="b"/>
              <a:pathLst>
                <a:path w="7746" h="10946" extrusionOk="0">
                  <a:moveTo>
                    <a:pt x="4328" y="546"/>
                  </a:moveTo>
                  <a:lnTo>
                    <a:pt x="3203" y="1671"/>
                  </a:lnTo>
                  <a:lnTo>
                    <a:pt x="4328" y="546"/>
                  </a:lnTo>
                  <a:lnTo>
                    <a:pt x="4328" y="546"/>
                  </a:lnTo>
                  <a:lnTo>
                    <a:pt x="4328" y="546"/>
                  </a:lnTo>
                  <a:close/>
                  <a:moveTo>
                    <a:pt x="4510" y="1"/>
                  </a:moveTo>
                  <a:lnTo>
                    <a:pt x="4510" y="364"/>
                  </a:lnTo>
                  <a:lnTo>
                    <a:pt x="4328" y="546"/>
                  </a:lnTo>
                  <a:lnTo>
                    <a:pt x="4328" y="546"/>
                  </a:lnTo>
                  <a:lnTo>
                    <a:pt x="7200" y="3419"/>
                  </a:lnTo>
                  <a:lnTo>
                    <a:pt x="3600" y="7018"/>
                  </a:lnTo>
                  <a:lnTo>
                    <a:pt x="1" y="10618"/>
                  </a:lnTo>
                  <a:lnTo>
                    <a:pt x="183" y="10800"/>
                  </a:lnTo>
                  <a:lnTo>
                    <a:pt x="328" y="10945"/>
                  </a:lnTo>
                  <a:lnTo>
                    <a:pt x="7709" y="3564"/>
                  </a:lnTo>
                  <a:lnTo>
                    <a:pt x="7746" y="3564"/>
                  </a:lnTo>
                  <a:lnTo>
                    <a:pt x="7709" y="3528"/>
                  </a:lnTo>
                  <a:lnTo>
                    <a:pt x="7564" y="3637"/>
                  </a:lnTo>
                  <a:lnTo>
                    <a:pt x="7418" y="3419"/>
                  </a:lnTo>
                  <a:lnTo>
                    <a:pt x="7346" y="3273"/>
                  </a:lnTo>
                  <a:lnTo>
                    <a:pt x="7346" y="3237"/>
                  </a:lnTo>
                  <a:lnTo>
                    <a:pt x="7564" y="3309"/>
                  </a:lnTo>
                  <a:lnTo>
                    <a:pt x="7746" y="3382"/>
                  </a:lnTo>
                  <a:lnTo>
                    <a:pt x="7709" y="3237"/>
                  </a:lnTo>
                  <a:lnTo>
                    <a:pt x="7564" y="3055"/>
                  </a:lnTo>
                  <a:lnTo>
                    <a:pt x="7273" y="2764"/>
                  </a:lnTo>
                  <a:lnTo>
                    <a:pt x="451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3" name="Google Shape;18803;p29"/>
            <p:cNvSpPr/>
            <p:nvPr/>
          </p:nvSpPr>
          <p:spPr>
            <a:xfrm>
              <a:off x="2585525" y="4067875"/>
              <a:ext cx="86375" cy="85450"/>
            </a:xfrm>
            <a:custGeom>
              <a:avLst/>
              <a:gdLst/>
              <a:ahLst/>
              <a:cxnLst/>
              <a:rect l="l" t="t" r="r" b="b"/>
              <a:pathLst>
                <a:path w="3455" h="3418" extrusionOk="0">
                  <a:moveTo>
                    <a:pt x="0" y="0"/>
                  </a:moveTo>
                  <a:lnTo>
                    <a:pt x="3455" y="3418"/>
                  </a:lnTo>
                  <a:lnTo>
                    <a:pt x="3455" y="3418"/>
                  </a:lnTo>
                  <a:lnTo>
                    <a:pt x="2364" y="2327"/>
                  </a:lnTo>
                  <a:lnTo>
                    <a:pt x="0" y="0"/>
                  </a:lnTo>
                  <a:close/>
                  <a:moveTo>
                    <a:pt x="3455" y="3418"/>
                  </a:moveTo>
                  <a:lnTo>
                    <a:pt x="3455" y="3418"/>
                  </a:lnTo>
                  <a:lnTo>
                    <a:pt x="3455" y="3418"/>
                  </a:lnTo>
                  <a:lnTo>
                    <a:pt x="3455" y="341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4" name="Google Shape;18804;p29"/>
            <p:cNvSpPr/>
            <p:nvPr/>
          </p:nvSpPr>
          <p:spPr>
            <a:xfrm>
              <a:off x="3048225" y="4140575"/>
              <a:ext cx="925" cy="2775"/>
            </a:xfrm>
            <a:custGeom>
              <a:avLst/>
              <a:gdLst/>
              <a:ahLst/>
              <a:cxnLst/>
              <a:rect l="l" t="t" r="r" b="b"/>
              <a:pathLst>
                <a:path w="37" h="111" extrusionOk="0">
                  <a:moveTo>
                    <a:pt x="37" y="1"/>
                  </a:moveTo>
                  <a:lnTo>
                    <a:pt x="0" y="37"/>
                  </a:lnTo>
                  <a:lnTo>
                    <a:pt x="37" y="110"/>
                  </a:lnTo>
                  <a:lnTo>
                    <a:pt x="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5" name="Google Shape;18805;p29"/>
            <p:cNvSpPr/>
            <p:nvPr/>
          </p:nvSpPr>
          <p:spPr>
            <a:xfrm>
              <a:off x="3039125" y="4135125"/>
              <a:ext cx="10950" cy="10025"/>
            </a:xfrm>
            <a:custGeom>
              <a:avLst/>
              <a:gdLst/>
              <a:ahLst/>
              <a:cxnLst/>
              <a:rect l="l" t="t" r="r" b="b"/>
              <a:pathLst>
                <a:path w="438" h="401" extrusionOk="0">
                  <a:moveTo>
                    <a:pt x="1" y="1"/>
                  </a:moveTo>
                  <a:lnTo>
                    <a:pt x="1" y="37"/>
                  </a:lnTo>
                  <a:lnTo>
                    <a:pt x="73" y="183"/>
                  </a:lnTo>
                  <a:lnTo>
                    <a:pt x="219" y="401"/>
                  </a:lnTo>
                  <a:lnTo>
                    <a:pt x="364" y="292"/>
                  </a:lnTo>
                  <a:lnTo>
                    <a:pt x="401" y="328"/>
                  </a:lnTo>
                  <a:lnTo>
                    <a:pt x="364" y="255"/>
                  </a:lnTo>
                  <a:lnTo>
                    <a:pt x="401" y="219"/>
                  </a:lnTo>
                  <a:lnTo>
                    <a:pt x="437" y="183"/>
                  </a:lnTo>
                  <a:lnTo>
                    <a:pt x="401" y="146"/>
                  </a:lnTo>
                  <a:lnTo>
                    <a:pt x="219" y="73"/>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6" name="Google Shape;18806;p29"/>
            <p:cNvSpPr/>
            <p:nvPr/>
          </p:nvSpPr>
          <p:spPr>
            <a:xfrm>
              <a:off x="2585525" y="3989675"/>
              <a:ext cx="60925" cy="60025"/>
            </a:xfrm>
            <a:custGeom>
              <a:avLst/>
              <a:gdLst/>
              <a:ahLst/>
              <a:cxnLst/>
              <a:rect l="l" t="t" r="r" b="b"/>
              <a:pathLst>
                <a:path w="2437" h="2401" extrusionOk="0">
                  <a:moveTo>
                    <a:pt x="0" y="2401"/>
                  </a:moveTo>
                  <a:lnTo>
                    <a:pt x="0" y="2401"/>
                  </a:lnTo>
                  <a:lnTo>
                    <a:pt x="0" y="2401"/>
                  </a:lnTo>
                  <a:lnTo>
                    <a:pt x="243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7" name="Google Shape;18807;p29"/>
            <p:cNvSpPr/>
            <p:nvPr/>
          </p:nvSpPr>
          <p:spPr>
            <a:xfrm>
              <a:off x="2654600" y="3869700"/>
              <a:ext cx="313650" cy="378175"/>
            </a:xfrm>
            <a:custGeom>
              <a:avLst/>
              <a:gdLst/>
              <a:ahLst/>
              <a:cxnLst/>
              <a:rect l="l" t="t" r="r" b="b"/>
              <a:pathLst>
                <a:path w="12546" h="15127" extrusionOk="0">
                  <a:moveTo>
                    <a:pt x="1" y="9963"/>
                  </a:moveTo>
                  <a:lnTo>
                    <a:pt x="1019" y="10981"/>
                  </a:lnTo>
                  <a:lnTo>
                    <a:pt x="1019" y="10981"/>
                  </a:lnTo>
                  <a:lnTo>
                    <a:pt x="1" y="9963"/>
                  </a:lnTo>
                  <a:close/>
                  <a:moveTo>
                    <a:pt x="1019" y="10981"/>
                  </a:moveTo>
                  <a:lnTo>
                    <a:pt x="4801" y="14763"/>
                  </a:lnTo>
                  <a:lnTo>
                    <a:pt x="4801" y="14763"/>
                  </a:lnTo>
                  <a:lnTo>
                    <a:pt x="1019" y="10981"/>
                  </a:lnTo>
                  <a:close/>
                  <a:moveTo>
                    <a:pt x="5164" y="0"/>
                  </a:moveTo>
                  <a:lnTo>
                    <a:pt x="4801" y="364"/>
                  </a:lnTo>
                  <a:lnTo>
                    <a:pt x="12000" y="7563"/>
                  </a:lnTo>
                  <a:lnTo>
                    <a:pt x="4801" y="14763"/>
                  </a:lnTo>
                  <a:lnTo>
                    <a:pt x="4801" y="14763"/>
                  </a:lnTo>
                  <a:lnTo>
                    <a:pt x="4982" y="14945"/>
                  </a:lnTo>
                  <a:lnTo>
                    <a:pt x="5164" y="15127"/>
                  </a:lnTo>
                  <a:lnTo>
                    <a:pt x="12546" y="7745"/>
                  </a:lnTo>
                  <a:lnTo>
                    <a:pt x="12546" y="7382"/>
                  </a:lnTo>
                  <a:lnTo>
                    <a:pt x="5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8" name="Google Shape;18808;p29"/>
            <p:cNvSpPr/>
            <p:nvPr/>
          </p:nvSpPr>
          <p:spPr>
            <a:xfrm>
              <a:off x="2585525" y="4067875"/>
              <a:ext cx="59100" cy="58200"/>
            </a:xfrm>
            <a:custGeom>
              <a:avLst/>
              <a:gdLst/>
              <a:ahLst/>
              <a:cxnLst/>
              <a:rect l="l" t="t" r="r" b="b"/>
              <a:pathLst>
                <a:path w="2364" h="2328" extrusionOk="0">
                  <a:moveTo>
                    <a:pt x="2364" y="2327"/>
                  </a:moveTo>
                  <a:lnTo>
                    <a:pt x="0" y="0"/>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9" name="Google Shape;18809;p29"/>
            <p:cNvSpPr/>
            <p:nvPr/>
          </p:nvSpPr>
          <p:spPr>
            <a:xfrm>
              <a:off x="1982825" y="2853400"/>
              <a:ext cx="691800" cy="691800"/>
            </a:xfrm>
            <a:custGeom>
              <a:avLst/>
              <a:gdLst/>
              <a:ahLst/>
              <a:cxnLst/>
              <a:rect l="l" t="t" r="r" b="b"/>
              <a:pathLst>
                <a:path w="27672" h="27672" extrusionOk="0">
                  <a:moveTo>
                    <a:pt x="27162" y="3417"/>
                  </a:moveTo>
                  <a:lnTo>
                    <a:pt x="23927" y="6618"/>
                  </a:lnTo>
                  <a:lnTo>
                    <a:pt x="20254" y="10327"/>
                  </a:lnTo>
                  <a:lnTo>
                    <a:pt x="13645" y="16936"/>
                  </a:lnTo>
                  <a:lnTo>
                    <a:pt x="27163" y="3418"/>
                  </a:lnTo>
                  <a:lnTo>
                    <a:pt x="27162" y="3417"/>
                  </a:lnTo>
                  <a:close/>
                  <a:moveTo>
                    <a:pt x="24436" y="0"/>
                  </a:moveTo>
                  <a:lnTo>
                    <a:pt x="21054" y="3382"/>
                  </a:lnTo>
                  <a:lnTo>
                    <a:pt x="365" y="24108"/>
                  </a:lnTo>
                  <a:lnTo>
                    <a:pt x="24108" y="364"/>
                  </a:lnTo>
                  <a:lnTo>
                    <a:pt x="27162" y="3417"/>
                  </a:lnTo>
                  <a:lnTo>
                    <a:pt x="27162" y="3417"/>
                  </a:lnTo>
                  <a:lnTo>
                    <a:pt x="27345" y="3237"/>
                  </a:lnTo>
                  <a:lnTo>
                    <a:pt x="27672" y="3237"/>
                  </a:lnTo>
                  <a:lnTo>
                    <a:pt x="24436" y="0"/>
                  </a:lnTo>
                  <a:close/>
                  <a:moveTo>
                    <a:pt x="365" y="24108"/>
                  </a:moveTo>
                  <a:lnTo>
                    <a:pt x="1" y="24435"/>
                  </a:lnTo>
                  <a:lnTo>
                    <a:pt x="3055" y="27526"/>
                  </a:lnTo>
                  <a:lnTo>
                    <a:pt x="3237" y="27671"/>
                  </a:lnTo>
                  <a:lnTo>
                    <a:pt x="3237" y="27344"/>
                  </a:lnTo>
                  <a:lnTo>
                    <a:pt x="3419" y="27162"/>
                  </a:lnTo>
                  <a:lnTo>
                    <a:pt x="365" y="24108"/>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0" name="Google Shape;18810;p29"/>
            <p:cNvSpPr/>
            <p:nvPr/>
          </p:nvSpPr>
          <p:spPr>
            <a:xfrm>
              <a:off x="2581875" y="2934300"/>
              <a:ext cx="610900" cy="610900"/>
            </a:xfrm>
            <a:custGeom>
              <a:avLst/>
              <a:gdLst/>
              <a:ahLst/>
              <a:cxnLst/>
              <a:rect l="l" t="t" r="r" b="b"/>
              <a:pathLst>
                <a:path w="24436" h="24436" extrusionOk="0">
                  <a:moveTo>
                    <a:pt x="528" y="3546"/>
                  </a:moveTo>
                  <a:lnTo>
                    <a:pt x="510" y="3564"/>
                  </a:lnTo>
                  <a:lnTo>
                    <a:pt x="20872" y="23926"/>
                  </a:lnTo>
                  <a:lnTo>
                    <a:pt x="20872" y="23926"/>
                  </a:lnTo>
                  <a:lnTo>
                    <a:pt x="20872" y="23926"/>
                  </a:lnTo>
                  <a:lnTo>
                    <a:pt x="528" y="3546"/>
                  </a:lnTo>
                  <a:close/>
                  <a:moveTo>
                    <a:pt x="3383" y="1"/>
                  </a:moveTo>
                  <a:lnTo>
                    <a:pt x="1" y="3382"/>
                  </a:lnTo>
                  <a:lnTo>
                    <a:pt x="365" y="3382"/>
                  </a:lnTo>
                  <a:lnTo>
                    <a:pt x="528" y="3546"/>
                  </a:lnTo>
                  <a:lnTo>
                    <a:pt x="528" y="3546"/>
                  </a:lnTo>
                  <a:lnTo>
                    <a:pt x="3564" y="510"/>
                  </a:lnTo>
                  <a:lnTo>
                    <a:pt x="23927" y="20872"/>
                  </a:lnTo>
                  <a:lnTo>
                    <a:pt x="20872" y="23926"/>
                  </a:lnTo>
                  <a:lnTo>
                    <a:pt x="20872" y="23926"/>
                  </a:lnTo>
                  <a:lnTo>
                    <a:pt x="21054" y="24108"/>
                  </a:lnTo>
                  <a:lnTo>
                    <a:pt x="21054" y="24435"/>
                  </a:lnTo>
                  <a:lnTo>
                    <a:pt x="21236" y="24290"/>
                  </a:lnTo>
                  <a:lnTo>
                    <a:pt x="24254" y="21236"/>
                  </a:lnTo>
                  <a:lnTo>
                    <a:pt x="24436" y="21054"/>
                  </a:lnTo>
                  <a:lnTo>
                    <a:pt x="24436" y="20690"/>
                  </a:lnTo>
                  <a:lnTo>
                    <a:pt x="24108" y="20363"/>
                  </a:lnTo>
                  <a:lnTo>
                    <a:pt x="374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1" name="Google Shape;18811;p29"/>
            <p:cNvSpPr/>
            <p:nvPr/>
          </p:nvSpPr>
          <p:spPr>
            <a:xfrm>
              <a:off x="2490075" y="3019750"/>
              <a:ext cx="618175" cy="618175"/>
            </a:xfrm>
            <a:custGeom>
              <a:avLst/>
              <a:gdLst/>
              <a:ahLst/>
              <a:cxnLst/>
              <a:rect l="l" t="t" r="r" b="b"/>
              <a:pathLst>
                <a:path w="24727" h="24727" extrusionOk="0">
                  <a:moveTo>
                    <a:pt x="3818" y="510"/>
                  </a:moveTo>
                  <a:lnTo>
                    <a:pt x="24181" y="20872"/>
                  </a:lnTo>
                  <a:lnTo>
                    <a:pt x="20835" y="24217"/>
                  </a:lnTo>
                  <a:lnTo>
                    <a:pt x="510" y="3855"/>
                  </a:lnTo>
                  <a:lnTo>
                    <a:pt x="3818" y="510"/>
                  </a:lnTo>
                  <a:close/>
                  <a:moveTo>
                    <a:pt x="3673" y="0"/>
                  </a:moveTo>
                  <a:lnTo>
                    <a:pt x="1" y="3673"/>
                  </a:lnTo>
                  <a:lnTo>
                    <a:pt x="328" y="3673"/>
                  </a:lnTo>
                  <a:lnTo>
                    <a:pt x="4000" y="7382"/>
                  </a:lnTo>
                  <a:lnTo>
                    <a:pt x="7055" y="10436"/>
                  </a:lnTo>
                  <a:lnTo>
                    <a:pt x="21017" y="24399"/>
                  </a:lnTo>
                  <a:lnTo>
                    <a:pt x="21017" y="24726"/>
                  </a:lnTo>
                  <a:lnTo>
                    <a:pt x="21199" y="24544"/>
                  </a:lnTo>
                  <a:lnTo>
                    <a:pt x="24544" y="21199"/>
                  </a:lnTo>
                  <a:lnTo>
                    <a:pt x="24726" y="21054"/>
                  </a:lnTo>
                  <a:lnTo>
                    <a:pt x="24726" y="20690"/>
                  </a:lnTo>
                  <a:lnTo>
                    <a:pt x="400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2" name="Google Shape;18812;p29"/>
            <p:cNvSpPr/>
            <p:nvPr/>
          </p:nvSpPr>
          <p:spPr>
            <a:xfrm>
              <a:off x="2063750" y="3111550"/>
              <a:ext cx="527250" cy="526375"/>
            </a:xfrm>
            <a:custGeom>
              <a:avLst/>
              <a:gdLst/>
              <a:ahLst/>
              <a:cxnLst/>
              <a:rect l="l" t="t" r="r" b="b"/>
              <a:pathLst>
                <a:path w="21090" h="21055" extrusionOk="0">
                  <a:moveTo>
                    <a:pt x="17199" y="510"/>
                  </a:moveTo>
                  <a:lnTo>
                    <a:pt x="20544" y="3855"/>
                  </a:lnTo>
                  <a:lnTo>
                    <a:pt x="3854" y="20509"/>
                  </a:lnTo>
                  <a:lnTo>
                    <a:pt x="546" y="17164"/>
                  </a:lnTo>
                  <a:lnTo>
                    <a:pt x="17199" y="510"/>
                  </a:lnTo>
                  <a:close/>
                  <a:moveTo>
                    <a:pt x="17054" y="1"/>
                  </a:moveTo>
                  <a:lnTo>
                    <a:pt x="0" y="17018"/>
                  </a:lnTo>
                  <a:lnTo>
                    <a:pt x="0" y="17345"/>
                  </a:lnTo>
                  <a:lnTo>
                    <a:pt x="182" y="17527"/>
                  </a:lnTo>
                  <a:lnTo>
                    <a:pt x="3527" y="20872"/>
                  </a:lnTo>
                  <a:lnTo>
                    <a:pt x="3709" y="21054"/>
                  </a:lnTo>
                  <a:lnTo>
                    <a:pt x="3709" y="20691"/>
                  </a:lnTo>
                  <a:lnTo>
                    <a:pt x="20726" y="3710"/>
                  </a:lnTo>
                  <a:lnTo>
                    <a:pt x="21090" y="3710"/>
                  </a:lnTo>
                  <a:lnTo>
                    <a:pt x="173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3" name="Google Shape;18813;p29"/>
            <p:cNvSpPr/>
            <p:nvPr/>
          </p:nvSpPr>
          <p:spPr>
            <a:xfrm>
              <a:off x="2156450" y="3204275"/>
              <a:ext cx="510900" cy="510000"/>
            </a:xfrm>
            <a:custGeom>
              <a:avLst/>
              <a:gdLst/>
              <a:ahLst/>
              <a:cxnLst/>
              <a:rect l="l" t="t" r="r" b="b"/>
              <a:pathLst>
                <a:path w="20436" h="20400" extrusionOk="0">
                  <a:moveTo>
                    <a:pt x="17163" y="474"/>
                  </a:moveTo>
                  <a:lnTo>
                    <a:pt x="19891" y="3201"/>
                  </a:lnTo>
                  <a:lnTo>
                    <a:pt x="3237" y="19890"/>
                  </a:lnTo>
                  <a:lnTo>
                    <a:pt x="510" y="17163"/>
                  </a:lnTo>
                  <a:lnTo>
                    <a:pt x="17163" y="474"/>
                  </a:lnTo>
                  <a:close/>
                  <a:moveTo>
                    <a:pt x="17018" y="1"/>
                  </a:moveTo>
                  <a:lnTo>
                    <a:pt x="1" y="16982"/>
                  </a:lnTo>
                  <a:lnTo>
                    <a:pt x="1" y="17345"/>
                  </a:lnTo>
                  <a:lnTo>
                    <a:pt x="146" y="17527"/>
                  </a:lnTo>
                  <a:lnTo>
                    <a:pt x="2873" y="20254"/>
                  </a:lnTo>
                  <a:lnTo>
                    <a:pt x="3055" y="20400"/>
                  </a:lnTo>
                  <a:lnTo>
                    <a:pt x="3055" y="20072"/>
                  </a:lnTo>
                  <a:lnTo>
                    <a:pt x="13855" y="9273"/>
                  </a:lnTo>
                  <a:lnTo>
                    <a:pt x="17018" y="6110"/>
                  </a:lnTo>
                  <a:lnTo>
                    <a:pt x="20072" y="3019"/>
                  </a:lnTo>
                  <a:lnTo>
                    <a:pt x="20436" y="3019"/>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4" name="Google Shape;18814;p29"/>
            <p:cNvSpPr/>
            <p:nvPr/>
          </p:nvSpPr>
          <p:spPr>
            <a:xfrm>
              <a:off x="2581875" y="3279725"/>
              <a:ext cx="434550" cy="434550"/>
            </a:xfrm>
            <a:custGeom>
              <a:avLst/>
              <a:gdLst/>
              <a:ahLst/>
              <a:cxnLst/>
              <a:rect l="l" t="t" r="r" b="b"/>
              <a:pathLst>
                <a:path w="17382" h="17382" extrusionOk="0">
                  <a:moveTo>
                    <a:pt x="510" y="3237"/>
                  </a:moveTo>
                  <a:lnTo>
                    <a:pt x="14109" y="16872"/>
                  </a:lnTo>
                  <a:lnTo>
                    <a:pt x="14127" y="16854"/>
                  </a:lnTo>
                  <a:lnTo>
                    <a:pt x="510" y="3237"/>
                  </a:lnTo>
                  <a:close/>
                  <a:moveTo>
                    <a:pt x="3055" y="1"/>
                  </a:moveTo>
                  <a:lnTo>
                    <a:pt x="1" y="3092"/>
                  </a:lnTo>
                  <a:lnTo>
                    <a:pt x="365" y="3092"/>
                  </a:lnTo>
                  <a:lnTo>
                    <a:pt x="510" y="3237"/>
                  </a:lnTo>
                  <a:lnTo>
                    <a:pt x="510" y="3237"/>
                  </a:lnTo>
                  <a:lnTo>
                    <a:pt x="3237" y="510"/>
                  </a:lnTo>
                  <a:lnTo>
                    <a:pt x="16836" y="14145"/>
                  </a:lnTo>
                  <a:lnTo>
                    <a:pt x="14127" y="16854"/>
                  </a:lnTo>
                  <a:lnTo>
                    <a:pt x="14291" y="17018"/>
                  </a:lnTo>
                  <a:lnTo>
                    <a:pt x="14291" y="17382"/>
                  </a:lnTo>
                  <a:lnTo>
                    <a:pt x="14473" y="17200"/>
                  </a:lnTo>
                  <a:lnTo>
                    <a:pt x="17200" y="14473"/>
                  </a:lnTo>
                  <a:lnTo>
                    <a:pt x="17382" y="14291"/>
                  </a:lnTo>
                  <a:lnTo>
                    <a:pt x="17345" y="13964"/>
                  </a:lnTo>
                  <a:lnTo>
                    <a:pt x="33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5" name="Google Shape;18815;p29"/>
            <p:cNvSpPr/>
            <p:nvPr/>
          </p:nvSpPr>
          <p:spPr>
            <a:xfrm>
              <a:off x="2621875" y="3564250"/>
              <a:ext cx="35475" cy="36400"/>
            </a:xfrm>
            <a:custGeom>
              <a:avLst/>
              <a:gdLst/>
              <a:ahLst/>
              <a:cxnLst/>
              <a:rect l="l" t="t" r="r" b="b"/>
              <a:pathLst>
                <a:path w="1419" h="1456" extrusionOk="0">
                  <a:moveTo>
                    <a:pt x="1419" y="1455"/>
                  </a:moveTo>
                  <a:lnTo>
                    <a:pt x="1419" y="1455"/>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6" name="Google Shape;18816;p29"/>
            <p:cNvSpPr/>
            <p:nvPr/>
          </p:nvSpPr>
          <p:spPr>
            <a:xfrm>
              <a:off x="2501900" y="3357000"/>
              <a:ext cx="437250" cy="436350"/>
            </a:xfrm>
            <a:custGeom>
              <a:avLst/>
              <a:gdLst/>
              <a:ahLst/>
              <a:cxnLst/>
              <a:rect l="l" t="t" r="r" b="b"/>
              <a:pathLst>
                <a:path w="17490" h="17454" extrusionOk="0">
                  <a:moveTo>
                    <a:pt x="3200" y="1"/>
                  </a:moveTo>
                  <a:lnTo>
                    <a:pt x="0" y="3164"/>
                  </a:lnTo>
                  <a:lnTo>
                    <a:pt x="364" y="3164"/>
                  </a:lnTo>
                  <a:lnTo>
                    <a:pt x="3527" y="6327"/>
                  </a:lnTo>
                  <a:lnTo>
                    <a:pt x="6763" y="9564"/>
                  </a:lnTo>
                  <a:lnTo>
                    <a:pt x="546" y="3346"/>
                  </a:lnTo>
                  <a:lnTo>
                    <a:pt x="3345" y="510"/>
                  </a:lnTo>
                  <a:lnTo>
                    <a:pt x="16981" y="14109"/>
                  </a:lnTo>
                  <a:lnTo>
                    <a:pt x="14145" y="16945"/>
                  </a:lnTo>
                  <a:lnTo>
                    <a:pt x="6763" y="9564"/>
                  </a:lnTo>
                  <a:lnTo>
                    <a:pt x="14327" y="17127"/>
                  </a:lnTo>
                  <a:lnTo>
                    <a:pt x="14327" y="17454"/>
                  </a:lnTo>
                  <a:lnTo>
                    <a:pt x="14472" y="17308"/>
                  </a:lnTo>
                  <a:lnTo>
                    <a:pt x="17308" y="14472"/>
                  </a:lnTo>
                  <a:lnTo>
                    <a:pt x="17490" y="14291"/>
                  </a:lnTo>
                  <a:lnTo>
                    <a:pt x="17490" y="13927"/>
                  </a:lnTo>
                  <a:lnTo>
                    <a:pt x="35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7" name="Google Shape;18817;p29"/>
            <p:cNvSpPr/>
            <p:nvPr/>
          </p:nvSpPr>
          <p:spPr>
            <a:xfrm>
              <a:off x="2232825" y="3436075"/>
              <a:ext cx="358175" cy="357275"/>
            </a:xfrm>
            <a:custGeom>
              <a:avLst/>
              <a:gdLst/>
              <a:ahLst/>
              <a:cxnLst/>
              <a:rect l="l" t="t" r="r" b="b"/>
              <a:pathLst>
                <a:path w="14327" h="14291" extrusionOk="0">
                  <a:moveTo>
                    <a:pt x="10945" y="510"/>
                  </a:moveTo>
                  <a:lnTo>
                    <a:pt x="13781" y="3346"/>
                  </a:lnTo>
                  <a:lnTo>
                    <a:pt x="3346" y="13782"/>
                  </a:lnTo>
                  <a:lnTo>
                    <a:pt x="509" y="10946"/>
                  </a:lnTo>
                  <a:lnTo>
                    <a:pt x="10945" y="510"/>
                  </a:lnTo>
                  <a:close/>
                  <a:moveTo>
                    <a:pt x="10800" y="1"/>
                  </a:moveTo>
                  <a:lnTo>
                    <a:pt x="0" y="10764"/>
                  </a:lnTo>
                  <a:lnTo>
                    <a:pt x="0" y="11128"/>
                  </a:lnTo>
                  <a:lnTo>
                    <a:pt x="182" y="11309"/>
                  </a:lnTo>
                  <a:lnTo>
                    <a:pt x="2982" y="14145"/>
                  </a:lnTo>
                  <a:lnTo>
                    <a:pt x="3164" y="14291"/>
                  </a:lnTo>
                  <a:lnTo>
                    <a:pt x="3164" y="13964"/>
                  </a:lnTo>
                  <a:lnTo>
                    <a:pt x="13963" y="3164"/>
                  </a:lnTo>
                  <a:lnTo>
                    <a:pt x="14327" y="3164"/>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8" name="Google Shape;18818;p29"/>
            <p:cNvSpPr/>
            <p:nvPr/>
          </p:nvSpPr>
          <p:spPr>
            <a:xfrm>
              <a:off x="2311900" y="3515175"/>
              <a:ext cx="359100" cy="359100"/>
            </a:xfrm>
            <a:custGeom>
              <a:avLst/>
              <a:gdLst/>
              <a:ahLst/>
              <a:cxnLst/>
              <a:rect l="l" t="t" r="r" b="b"/>
              <a:pathLst>
                <a:path w="14364" h="14364" extrusionOk="0">
                  <a:moveTo>
                    <a:pt x="10945" y="546"/>
                  </a:moveTo>
                  <a:lnTo>
                    <a:pt x="12400" y="1964"/>
                  </a:lnTo>
                  <a:lnTo>
                    <a:pt x="13818" y="3418"/>
                  </a:lnTo>
                  <a:lnTo>
                    <a:pt x="3419" y="13818"/>
                  </a:lnTo>
                  <a:lnTo>
                    <a:pt x="546" y="10981"/>
                  </a:lnTo>
                  <a:lnTo>
                    <a:pt x="10945" y="546"/>
                  </a:lnTo>
                  <a:close/>
                  <a:moveTo>
                    <a:pt x="10800" y="0"/>
                  </a:moveTo>
                  <a:lnTo>
                    <a:pt x="1" y="10800"/>
                  </a:lnTo>
                  <a:lnTo>
                    <a:pt x="1" y="11127"/>
                  </a:lnTo>
                  <a:lnTo>
                    <a:pt x="183" y="11309"/>
                  </a:lnTo>
                  <a:lnTo>
                    <a:pt x="3055" y="14181"/>
                  </a:lnTo>
                  <a:lnTo>
                    <a:pt x="3237" y="14363"/>
                  </a:lnTo>
                  <a:lnTo>
                    <a:pt x="3237" y="13999"/>
                  </a:lnTo>
                  <a:lnTo>
                    <a:pt x="10800" y="6473"/>
                  </a:lnTo>
                  <a:lnTo>
                    <a:pt x="14036" y="3237"/>
                  </a:lnTo>
                  <a:lnTo>
                    <a:pt x="14182" y="3237"/>
                  </a:lnTo>
                  <a:lnTo>
                    <a:pt x="14182" y="3164"/>
                  </a:lnTo>
                  <a:lnTo>
                    <a:pt x="14254" y="3237"/>
                  </a:lnTo>
                  <a:lnTo>
                    <a:pt x="14363" y="3237"/>
                  </a:lnTo>
                  <a:lnTo>
                    <a:pt x="11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9" name="Google Shape;18819;p29"/>
            <p:cNvSpPr/>
            <p:nvPr/>
          </p:nvSpPr>
          <p:spPr>
            <a:xfrm>
              <a:off x="2581875" y="3596075"/>
              <a:ext cx="278200" cy="368175"/>
            </a:xfrm>
            <a:custGeom>
              <a:avLst/>
              <a:gdLst/>
              <a:ahLst/>
              <a:cxnLst/>
              <a:rect l="l" t="t" r="r" b="b"/>
              <a:pathLst>
                <a:path w="11128" h="14727" extrusionOk="0">
                  <a:moveTo>
                    <a:pt x="3201" y="1"/>
                  </a:moveTo>
                  <a:lnTo>
                    <a:pt x="1" y="3237"/>
                  </a:lnTo>
                  <a:lnTo>
                    <a:pt x="328" y="3237"/>
                  </a:lnTo>
                  <a:lnTo>
                    <a:pt x="510" y="3382"/>
                  </a:lnTo>
                  <a:lnTo>
                    <a:pt x="3383" y="510"/>
                  </a:lnTo>
                  <a:lnTo>
                    <a:pt x="10582" y="7745"/>
                  </a:lnTo>
                  <a:lnTo>
                    <a:pt x="7710" y="10582"/>
                  </a:lnTo>
                  <a:lnTo>
                    <a:pt x="4110" y="7018"/>
                  </a:lnTo>
                  <a:lnTo>
                    <a:pt x="4110" y="7018"/>
                  </a:lnTo>
                  <a:lnTo>
                    <a:pt x="7891" y="10763"/>
                  </a:lnTo>
                  <a:lnTo>
                    <a:pt x="7891" y="11127"/>
                  </a:lnTo>
                  <a:lnTo>
                    <a:pt x="8073" y="10945"/>
                  </a:lnTo>
                  <a:lnTo>
                    <a:pt x="10946" y="8073"/>
                  </a:lnTo>
                  <a:lnTo>
                    <a:pt x="11128" y="7891"/>
                  </a:lnTo>
                  <a:lnTo>
                    <a:pt x="11128" y="7564"/>
                  </a:lnTo>
                  <a:lnTo>
                    <a:pt x="3564" y="1"/>
                  </a:lnTo>
                  <a:lnTo>
                    <a:pt x="3492" y="37"/>
                  </a:lnTo>
                  <a:lnTo>
                    <a:pt x="3637" y="182"/>
                  </a:lnTo>
                  <a:lnTo>
                    <a:pt x="3383" y="291"/>
                  </a:lnTo>
                  <a:lnTo>
                    <a:pt x="3201" y="364"/>
                  </a:lnTo>
                  <a:lnTo>
                    <a:pt x="3201" y="328"/>
                  </a:lnTo>
                  <a:lnTo>
                    <a:pt x="3274" y="182"/>
                  </a:lnTo>
                  <a:lnTo>
                    <a:pt x="3346" y="1"/>
                  </a:lnTo>
                  <a:close/>
                  <a:moveTo>
                    <a:pt x="7891" y="11127"/>
                  </a:moveTo>
                  <a:lnTo>
                    <a:pt x="7710" y="11309"/>
                  </a:lnTo>
                  <a:lnTo>
                    <a:pt x="4292" y="14727"/>
                  </a:lnTo>
                  <a:lnTo>
                    <a:pt x="7891" y="11127"/>
                  </a:lnTo>
                  <a:lnTo>
                    <a:pt x="7891" y="1112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0" name="Google Shape;18820;p29"/>
            <p:cNvSpPr/>
            <p:nvPr/>
          </p:nvSpPr>
          <p:spPr>
            <a:xfrm>
              <a:off x="2668250" y="3596075"/>
              <a:ext cx="2750" cy="925"/>
            </a:xfrm>
            <a:custGeom>
              <a:avLst/>
              <a:gdLst/>
              <a:ahLst/>
              <a:cxnLst/>
              <a:rect l="l" t="t" r="r" b="b"/>
              <a:pathLst>
                <a:path w="110" h="37" extrusionOk="0">
                  <a:moveTo>
                    <a:pt x="0" y="1"/>
                  </a:moveTo>
                  <a:lnTo>
                    <a:pt x="37" y="37"/>
                  </a:lnTo>
                  <a:lnTo>
                    <a:pt x="1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1" name="Google Shape;18821;p29"/>
            <p:cNvSpPr/>
            <p:nvPr/>
          </p:nvSpPr>
          <p:spPr>
            <a:xfrm>
              <a:off x="2661875" y="3594250"/>
              <a:ext cx="10950" cy="10950"/>
            </a:xfrm>
            <a:custGeom>
              <a:avLst/>
              <a:gdLst/>
              <a:ahLst/>
              <a:cxnLst/>
              <a:rect l="l" t="t" r="r" b="b"/>
              <a:pathLst>
                <a:path w="438" h="438" extrusionOk="0">
                  <a:moveTo>
                    <a:pt x="183" y="1"/>
                  </a:moveTo>
                  <a:lnTo>
                    <a:pt x="146" y="74"/>
                  </a:lnTo>
                  <a:lnTo>
                    <a:pt x="74" y="255"/>
                  </a:lnTo>
                  <a:lnTo>
                    <a:pt x="1" y="401"/>
                  </a:lnTo>
                  <a:lnTo>
                    <a:pt x="1" y="437"/>
                  </a:lnTo>
                  <a:lnTo>
                    <a:pt x="183" y="364"/>
                  </a:lnTo>
                  <a:lnTo>
                    <a:pt x="437" y="255"/>
                  </a:lnTo>
                  <a:lnTo>
                    <a:pt x="292" y="110"/>
                  </a:lnTo>
                  <a:lnTo>
                    <a:pt x="255" y="74"/>
                  </a:lnTo>
                  <a:lnTo>
                    <a:pt x="18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2" name="Google Shape;18822;p29"/>
            <p:cNvSpPr/>
            <p:nvPr/>
          </p:nvSpPr>
          <p:spPr>
            <a:xfrm>
              <a:off x="2392800" y="3676975"/>
              <a:ext cx="386375" cy="381825"/>
            </a:xfrm>
            <a:custGeom>
              <a:avLst/>
              <a:gdLst/>
              <a:ahLst/>
              <a:cxnLst/>
              <a:rect l="l" t="t" r="r" b="b"/>
              <a:pathLst>
                <a:path w="15455" h="15273" extrusionOk="0">
                  <a:moveTo>
                    <a:pt x="7709" y="510"/>
                  </a:moveTo>
                  <a:lnTo>
                    <a:pt x="14909" y="7709"/>
                  </a:lnTo>
                  <a:lnTo>
                    <a:pt x="11491" y="11127"/>
                  </a:lnTo>
                  <a:lnTo>
                    <a:pt x="10146" y="12509"/>
                  </a:lnTo>
                  <a:lnTo>
                    <a:pt x="7709" y="14909"/>
                  </a:lnTo>
                  <a:lnTo>
                    <a:pt x="5382" y="12582"/>
                  </a:lnTo>
                  <a:lnTo>
                    <a:pt x="3928" y="11127"/>
                  </a:lnTo>
                  <a:lnTo>
                    <a:pt x="510" y="7709"/>
                  </a:lnTo>
                  <a:lnTo>
                    <a:pt x="7709" y="510"/>
                  </a:lnTo>
                  <a:close/>
                  <a:moveTo>
                    <a:pt x="7564" y="1"/>
                  </a:moveTo>
                  <a:lnTo>
                    <a:pt x="1" y="7564"/>
                  </a:lnTo>
                  <a:lnTo>
                    <a:pt x="1" y="7891"/>
                  </a:lnTo>
                  <a:lnTo>
                    <a:pt x="5019" y="12909"/>
                  </a:lnTo>
                  <a:lnTo>
                    <a:pt x="7382" y="15272"/>
                  </a:lnTo>
                  <a:lnTo>
                    <a:pt x="7564" y="15127"/>
                  </a:lnTo>
                  <a:lnTo>
                    <a:pt x="7891" y="15091"/>
                  </a:lnTo>
                  <a:lnTo>
                    <a:pt x="8073" y="15272"/>
                  </a:lnTo>
                  <a:lnTo>
                    <a:pt x="15454" y="7891"/>
                  </a:lnTo>
                  <a:lnTo>
                    <a:pt x="15454" y="7527"/>
                  </a:lnTo>
                  <a:lnTo>
                    <a:pt x="11673" y="37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3" name="Google Shape;18823;p29"/>
            <p:cNvSpPr/>
            <p:nvPr/>
          </p:nvSpPr>
          <p:spPr>
            <a:xfrm>
              <a:off x="2496450" y="4572375"/>
              <a:ext cx="696325" cy="691800"/>
            </a:xfrm>
            <a:custGeom>
              <a:avLst/>
              <a:gdLst/>
              <a:ahLst/>
              <a:cxnLst/>
              <a:rect l="l" t="t" r="r" b="b"/>
              <a:pathLst>
                <a:path w="27853" h="27672" extrusionOk="0">
                  <a:moveTo>
                    <a:pt x="24289" y="510"/>
                  </a:moveTo>
                  <a:lnTo>
                    <a:pt x="21599" y="3200"/>
                  </a:lnTo>
                  <a:lnTo>
                    <a:pt x="24289" y="510"/>
                  </a:lnTo>
                  <a:lnTo>
                    <a:pt x="24289" y="510"/>
                  </a:lnTo>
                  <a:lnTo>
                    <a:pt x="24289" y="510"/>
                  </a:lnTo>
                  <a:close/>
                  <a:moveTo>
                    <a:pt x="21599" y="3200"/>
                  </a:moveTo>
                  <a:lnTo>
                    <a:pt x="21417" y="3382"/>
                  </a:lnTo>
                  <a:lnTo>
                    <a:pt x="21599" y="3200"/>
                  </a:lnTo>
                  <a:close/>
                  <a:moveTo>
                    <a:pt x="21417" y="3382"/>
                  </a:moveTo>
                  <a:lnTo>
                    <a:pt x="21235" y="3564"/>
                  </a:lnTo>
                  <a:lnTo>
                    <a:pt x="21417" y="3382"/>
                  </a:lnTo>
                  <a:close/>
                  <a:moveTo>
                    <a:pt x="21235" y="3564"/>
                  </a:moveTo>
                  <a:lnTo>
                    <a:pt x="21053" y="3746"/>
                  </a:lnTo>
                  <a:lnTo>
                    <a:pt x="21235" y="3564"/>
                  </a:lnTo>
                  <a:close/>
                  <a:moveTo>
                    <a:pt x="21053" y="3746"/>
                  </a:moveTo>
                  <a:lnTo>
                    <a:pt x="20726" y="4073"/>
                  </a:lnTo>
                  <a:lnTo>
                    <a:pt x="21053" y="3746"/>
                  </a:lnTo>
                  <a:close/>
                  <a:moveTo>
                    <a:pt x="20726" y="4073"/>
                  </a:moveTo>
                  <a:lnTo>
                    <a:pt x="7454" y="17345"/>
                  </a:lnTo>
                  <a:lnTo>
                    <a:pt x="7454" y="17345"/>
                  </a:lnTo>
                  <a:lnTo>
                    <a:pt x="20726" y="4073"/>
                  </a:lnTo>
                  <a:close/>
                  <a:moveTo>
                    <a:pt x="24471" y="1"/>
                  </a:moveTo>
                  <a:lnTo>
                    <a:pt x="24471" y="328"/>
                  </a:lnTo>
                  <a:lnTo>
                    <a:pt x="24289" y="510"/>
                  </a:lnTo>
                  <a:lnTo>
                    <a:pt x="24289" y="510"/>
                  </a:lnTo>
                  <a:lnTo>
                    <a:pt x="27344" y="3564"/>
                  </a:lnTo>
                  <a:lnTo>
                    <a:pt x="3563" y="27308"/>
                  </a:lnTo>
                  <a:lnTo>
                    <a:pt x="509" y="24290"/>
                  </a:lnTo>
                  <a:lnTo>
                    <a:pt x="7454" y="17345"/>
                  </a:lnTo>
                  <a:lnTo>
                    <a:pt x="7454" y="17345"/>
                  </a:lnTo>
                  <a:lnTo>
                    <a:pt x="3745" y="21054"/>
                  </a:lnTo>
                  <a:lnTo>
                    <a:pt x="364" y="24435"/>
                  </a:lnTo>
                  <a:lnTo>
                    <a:pt x="0" y="24435"/>
                  </a:lnTo>
                  <a:lnTo>
                    <a:pt x="3236" y="27671"/>
                  </a:lnTo>
                  <a:lnTo>
                    <a:pt x="3927" y="27671"/>
                  </a:lnTo>
                  <a:lnTo>
                    <a:pt x="6800" y="24799"/>
                  </a:lnTo>
                  <a:lnTo>
                    <a:pt x="27525" y="4073"/>
                  </a:lnTo>
                  <a:lnTo>
                    <a:pt x="27853" y="3746"/>
                  </a:lnTo>
                  <a:lnTo>
                    <a:pt x="27853" y="3382"/>
                  </a:lnTo>
                  <a:lnTo>
                    <a:pt x="27671" y="3200"/>
                  </a:lnTo>
                  <a:lnTo>
                    <a:pt x="24617" y="182"/>
                  </a:lnTo>
                  <a:lnTo>
                    <a:pt x="2447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4" name="Google Shape;18824;p29"/>
            <p:cNvSpPr/>
            <p:nvPr/>
          </p:nvSpPr>
          <p:spPr>
            <a:xfrm>
              <a:off x="1979200" y="4572375"/>
              <a:ext cx="610900" cy="610900"/>
            </a:xfrm>
            <a:custGeom>
              <a:avLst/>
              <a:gdLst/>
              <a:ahLst/>
              <a:cxnLst/>
              <a:rect l="l" t="t" r="r" b="b"/>
              <a:pathLst>
                <a:path w="24436" h="24436" extrusionOk="0">
                  <a:moveTo>
                    <a:pt x="3564" y="510"/>
                  </a:moveTo>
                  <a:lnTo>
                    <a:pt x="23926" y="20872"/>
                  </a:lnTo>
                  <a:lnTo>
                    <a:pt x="3564" y="510"/>
                  </a:lnTo>
                  <a:close/>
                  <a:moveTo>
                    <a:pt x="3382" y="1"/>
                  </a:moveTo>
                  <a:lnTo>
                    <a:pt x="3200" y="182"/>
                  </a:lnTo>
                  <a:lnTo>
                    <a:pt x="146" y="3200"/>
                  </a:lnTo>
                  <a:lnTo>
                    <a:pt x="1" y="3382"/>
                  </a:lnTo>
                  <a:lnTo>
                    <a:pt x="1" y="3746"/>
                  </a:lnTo>
                  <a:lnTo>
                    <a:pt x="328" y="4073"/>
                  </a:lnTo>
                  <a:lnTo>
                    <a:pt x="20690" y="24435"/>
                  </a:lnTo>
                  <a:lnTo>
                    <a:pt x="21054" y="24435"/>
                  </a:lnTo>
                  <a:lnTo>
                    <a:pt x="24435" y="21054"/>
                  </a:lnTo>
                  <a:lnTo>
                    <a:pt x="24108" y="21054"/>
                  </a:lnTo>
                  <a:lnTo>
                    <a:pt x="23926" y="20872"/>
                  </a:lnTo>
                  <a:lnTo>
                    <a:pt x="20872" y="23926"/>
                  </a:lnTo>
                  <a:lnTo>
                    <a:pt x="510" y="3564"/>
                  </a:lnTo>
                  <a:lnTo>
                    <a:pt x="3564" y="510"/>
                  </a:lnTo>
                  <a:lnTo>
                    <a:pt x="3564" y="510"/>
                  </a:lnTo>
                  <a:lnTo>
                    <a:pt x="3382" y="328"/>
                  </a:lnTo>
                  <a:lnTo>
                    <a:pt x="3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5" name="Google Shape;18825;p29"/>
            <p:cNvSpPr/>
            <p:nvPr/>
          </p:nvSpPr>
          <p:spPr>
            <a:xfrm>
              <a:off x="2063750" y="4479650"/>
              <a:ext cx="619075" cy="619075"/>
            </a:xfrm>
            <a:custGeom>
              <a:avLst/>
              <a:gdLst/>
              <a:ahLst/>
              <a:cxnLst/>
              <a:rect l="l" t="t" r="r" b="b"/>
              <a:pathLst>
                <a:path w="24763" h="24763" extrusionOk="0">
                  <a:moveTo>
                    <a:pt x="3854" y="546"/>
                  </a:moveTo>
                  <a:lnTo>
                    <a:pt x="24217" y="20908"/>
                  </a:lnTo>
                  <a:lnTo>
                    <a:pt x="20871" y="24217"/>
                  </a:lnTo>
                  <a:lnTo>
                    <a:pt x="546" y="3891"/>
                  </a:lnTo>
                  <a:lnTo>
                    <a:pt x="3854" y="546"/>
                  </a:lnTo>
                  <a:close/>
                  <a:moveTo>
                    <a:pt x="3709" y="1"/>
                  </a:moveTo>
                  <a:lnTo>
                    <a:pt x="3527" y="183"/>
                  </a:lnTo>
                  <a:lnTo>
                    <a:pt x="182" y="3528"/>
                  </a:lnTo>
                  <a:lnTo>
                    <a:pt x="0" y="3673"/>
                  </a:lnTo>
                  <a:lnTo>
                    <a:pt x="0" y="4037"/>
                  </a:lnTo>
                  <a:lnTo>
                    <a:pt x="20726" y="24763"/>
                  </a:lnTo>
                  <a:lnTo>
                    <a:pt x="21090" y="24763"/>
                  </a:lnTo>
                  <a:lnTo>
                    <a:pt x="24762" y="21054"/>
                  </a:lnTo>
                  <a:lnTo>
                    <a:pt x="24398" y="21054"/>
                  </a:lnTo>
                  <a:lnTo>
                    <a:pt x="20726" y="17381"/>
                  </a:lnTo>
                  <a:lnTo>
                    <a:pt x="17672" y="14327"/>
                  </a:lnTo>
                  <a:lnTo>
                    <a:pt x="3709" y="364"/>
                  </a:lnTo>
                  <a:lnTo>
                    <a:pt x="3709"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6" name="Google Shape;18826;p29"/>
            <p:cNvSpPr/>
            <p:nvPr/>
          </p:nvSpPr>
          <p:spPr>
            <a:xfrm>
              <a:off x="2581875" y="4479650"/>
              <a:ext cx="526375" cy="526350"/>
            </a:xfrm>
            <a:custGeom>
              <a:avLst/>
              <a:gdLst/>
              <a:ahLst/>
              <a:cxnLst/>
              <a:rect l="l" t="t" r="r" b="b"/>
              <a:pathLst>
                <a:path w="21055" h="21054" extrusionOk="0">
                  <a:moveTo>
                    <a:pt x="17163" y="510"/>
                  </a:moveTo>
                  <a:lnTo>
                    <a:pt x="510" y="17200"/>
                  </a:lnTo>
                  <a:lnTo>
                    <a:pt x="510" y="17200"/>
                  </a:lnTo>
                  <a:lnTo>
                    <a:pt x="17182" y="528"/>
                  </a:lnTo>
                  <a:lnTo>
                    <a:pt x="17182" y="528"/>
                  </a:lnTo>
                  <a:lnTo>
                    <a:pt x="17163" y="510"/>
                  </a:lnTo>
                  <a:close/>
                  <a:moveTo>
                    <a:pt x="17345" y="1"/>
                  </a:moveTo>
                  <a:lnTo>
                    <a:pt x="17345" y="364"/>
                  </a:lnTo>
                  <a:lnTo>
                    <a:pt x="17182" y="528"/>
                  </a:lnTo>
                  <a:lnTo>
                    <a:pt x="17182" y="528"/>
                  </a:lnTo>
                  <a:lnTo>
                    <a:pt x="20509" y="3855"/>
                  </a:lnTo>
                  <a:lnTo>
                    <a:pt x="3855" y="20545"/>
                  </a:lnTo>
                  <a:lnTo>
                    <a:pt x="510" y="17200"/>
                  </a:lnTo>
                  <a:lnTo>
                    <a:pt x="510" y="17200"/>
                  </a:lnTo>
                  <a:lnTo>
                    <a:pt x="328" y="17381"/>
                  </a:lnTo>
                  <a:lnTo>
                    <a:pt x="1" y="17381"/>
                  </a:lnTo>
                  <a:lnTo>
                    <a:pt x="3673" y="21054"/>
                  </a:lnTo>
                  <a:lnTo>
                    <a:pt x="4037" y="21054"/>
                  </a:lnTo>
                  <a:lnTo>
                    <a:pt x="21054" y="4037"/>
                  </a:lnTo>
                  <a:lnTo>
                    <a:pt x="21054" y="3710"/>
                  </a:lnTo>
                  <a:lnTo>
                    <a:pt x="20872" y="3528"/>
                  </a:lnTo>
                  <a:lnTo>
                    <a:pt x="17527" y="183"/>
                  </a:lnTo>
                  <a:lnTo>
                    <a:pt x="17345"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7" name="Google Shape;18827;p29"/>
            <p:cNvSpPr/>
            <p:nvPr/>
          </p:nvSpPr>
          <p:spPr>
            <a:xfrm>
              <a:off x="2504625" y="4403300"/>
              <a:ext cx="511800" cy="510900"/>
            </a:xfrm>
            <a:custGeom>
              <a:avLst/>
              <a:gdLst/>
              <a:ahLst/>
              <a:cxnLst/>
              <a:rect l="l" t="t" r="r" b="b"/>
              <a:pathLst>
                <a:path w="20472" h="20436" extrusionOk="0">
                  <a:moveTo>
                    <a:pt x="6618" y="11127"/>
                  </a:moveTo>
                  <a:lnTo>
                    <a:pt x="6618" y="11127"/>
                  </a:lnTo>
                  <a:lnTo>
                    <a:pt x="6618" y="11127"/>
                  </a:lnTo>
                  <a:lnTo>
                    <a:pt x="6618" y="11127"/>
                  </a:lnTo>
                  <a:lnTo>
                    <a:pt x="6618" y="11127"/>
                  </a:lnTo>
                  <a:close/>
                  <a:moveTo>
                    <a:pt x="17381" y="0"/>
                  </a:moveTo>
                  <a:lnTo>
                    <a:pt x="17381" y="328"/>
                  </a:lnTo>
                  <a:lnTo>
                    <a:pt x="6618" y="11127"/>
                  </a:lnTo>
                  <a:lnTo>
                    <a:pt x="6618" y="11127"/>
                  </a:lnTo>
                  <a:lnTo>
                    <a:pt x="17199" y="546"/>
                  </a:lnTo>
                  <a:lnTo>
                    <a:pt x="19926" y="3273"/>
                  </a:lnTo>
                  <a:lnTo>
                    <a:pt x="3273" y="19926"/>
                  </a:lnTo>
                  <a:lnTo>
                    <a:pt x="546" y="17199"/>
                  </a:lnTo>
                  <a:lnTo>
                    <a:pt x="6618" y="11127"/>
                  </a:lnTo>
                  <a:lnTo>
                    <a:pt x="6618" y="11127"/>
                  </a:lnTo>
                  <a:lnTo>
                    <a:pt x="3418" y="14290"/>
                  </a:lnTo>
                  <a:lnTo>
                    <a:pt x="364" y="17381"/>
                  </a:lnTo>
                  <a:lnTo>
                    <a:pt x="0" y="17381"/>
                  </a:lnTo>
                  <a:lnTo>
                    <a:pt x="3091" y="20435"/>
                  </a:lnTo>
                  <a:lnTo>
                    <a:pt x="3455" y="20435"/>
                  </a:lnTo>
                  <a:lnTo>
                    <a:pt x="20472" y="3418"/>
                  </a:lnTo>
                  <a:lnTo>
                    <a:pt x="20472" y="3055"/>
                  </a:lnTo>
                  <a:lnTo>
                    <a:pt x="20253" y="2873"/>
                  </a:lnTo>
                  <a:lnTo>
                    <a:pt x="17526" y="146"/>
                  </a:lnTo>
                  <a:lnTo>
                    <a:pt x="1738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8" name="Google Shape;18828;p29"/>
            <p:cNvSpPr/>
            <p:nvPr/>
          </p:nvSpPr>
          <p:spPr>
            <a:xfrm>
              <a:off x="2155550" y="4403300"/>
              <a:ext cx="434550" cy="434550"/>
            </a:xfrm>
            <a:custGeom>
              <a:avLst/>
              <a:gdLst/>
              <a:ahLst/>
              <a:cxnLst/>
              <a:rect l="l" t="t" r="r" b="b"/>
              <a:pathLst>
                <a:path w="17382" h="17382" extrusionOk="0">
                  <a:moveTo>
                    <a:pt x="3273" y="509"/>
                  </a:moveTo>
                  <a:lnTo>
                    <a:pt x="3255" y="527"/>
                  </a:lnTo>
                  <a:lnTo>
                    <a:pt x="3255" y="527"/>
                  </a:lnTo>
                  <a:lnTo>
                    <a:pt x="16872" y="14109"/>
                  </a:lnTo>
                  <a:lnTo>
                    <a:pt x="16872" y="14109"/>
                  </a:lnTo>
                  <a:lnTo>
                    <a:pt x="16872" y="14109"/>
                  </a:lnTo>
                  <a:lnTo>
                    <a:pt x="3273" y="509"/>
                  </a:lnTo>
                  <a:close/>
                  <a:moveTo>
                    <a:pt x="3091" y="0"/>
                  </a:moveTo>
                  <a:lnTo>
                    <a:pt x="2909" y="182"/>
                  </a:lnTo>
                  <a:lnTo>
                    <a:pt x="182" y="2909"/>
                  </a:lnTo>
                  <a:lnTo>
                    <a:pt x="1" y="3091"/>
                  </a:lnTo>
                  <a:lnTo>
                    <a:pt x="1" y="3418"/>
                  </a:lnTo>
                  <a:lnTo>
                    <a:pt x="13963" y="17381"/>
                  </a:lnTo>
                  <a:lnTo>
                    <a:pt x="14327" y="17381"/>
                  </a:lnTo>
                  <a:lnTo>
                    <a:pt x="17381" y="14290"/>
                  </a:lnTo>
                  <a:lnTo>
                    <a:pt x="17054" y="14290"/>
                  </a:lnTo>
                  <a:lnTo>
                    <a:pt x="16872" y="14109"/>
                  </a:lnTo>
                  <a:lnTo>
                    <a:pt x="16872" y="14109"/>
                  </a:lnTo>
                  <a:lnTo>
                    <a:pt x="14145" y="16836"/>
                  </a:lnTo>
                  <a:lnTo>
                    <a:pt x="546" y="3237"/>
                  </a:lnTo>
                  <a:lnTo>
                    <a:pt x="3255" y="527"/>
                  </a:lnTo>
                  <a:lnTo>
                    <a:pt x="3255" y="527"/>
                  </a:lnTo>
                  <a:lnTo>
                    <a:pt x="3091" y="364"/>
                  </a:lnTo>
                  <a:lnTo>
                    <a:pt x="309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9" name="Google Shape;18829;p29"/>
            <p:cNvSpPr/>
            <p:nvPr/>
          </p:nvSpPr>
          <p:spPr>
            <a:xfrm>
              <a:off x="2514625" y="4516925"/>
              <a:ext cx="35475" cy="36375"/>
            </a:xfrm>
            <a:custGeom>
              <a:avLst/>
              <a:gdLst/>
              <a:ahLst/>
              <a:cxnLst/>
              <a:rect l="l" t="t" r="r" b="b"/>
              <a:pathLst>
                <a:path w="1419" h="1455" extrusionOk="0">
                  <a:moveTo>
                    <a:pt x="0" y="1"/>
                  </a:moveTo>
                  <a:lnTo>
                    <a:pt x="0" y="1"/>
                  </a:lnTo>
                  <a:lnTo>
                    <a:pt x="1418" y="1455"/>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0" name="Google Shape;18830;p29"/>
            <p:cNvSpPr/>
            <p:nvPr/>
          </p:nvSpPr>
          <p:spPr>
            <a:xfrm>
              <a:off x="2232825" y="4324200"/>
              <a:ext cx="437275" cy="437275"/>
            </a:xfrm>
            <a:custGeom>
              <a:avLst/>
              <a:gdLst/>
              <a:ahLst/>
              <a:cxnLst/>
              <a:rect l="l" t="t" r="r" b="b"/>
              <a:pathLst>
                <a:path w="17491" h="17491" extrusionOk="0">
                  <a:moveTo>
                    <a:pt x="3164" y="1"/>
                  </a:moveTo>
                  <a:lnTo>
                    <a:pt x="2982" y="146"/>
                  </a:lnTo>
                  <a:lnTo>
                    <a:pt x="182" y="2983"/>
                  </a:lnTo>
                  <a:lnTo>
                    <a:pt x="0" y="3164"/>
                  </a:lnTo>
                  <a:lnTo>
                    <a:pt x="0" y="3528"/>
                  </a:lnTo>
                  <a:lnTo>
                    <a:pt x="13963" y="17491"/>
                  </a:lnTo>
                  <a:lnTo>
                    <a:pt x="14290" y="17491"/>
                  </a:lnTo>
                  <a:lnTo>
                    <a:pt x="17490" y="14291"/>
                  </a:lnTo>
                  <a:lnTo>
                    <a:pt x="17126" y="14291"/>
                  </a:lnTo>
                  <a:lnTo>
                    <a:pt x="16945" y="14109"/>
                  </a:lnTo>
                  <a:lnTo>
                    <a:pt x="14108" y="16945"/>
                  </a:lnTo>
                  <a:lnTo>
                    <a:pt x="509" y="3346"/>
                  </a:lnTo>
                  <a:lnTo>
                    <a:pt x="3346" y="510"/>
                  </a:lnTo>
                  <a:lnTo>
                    <a:pt x="10727" y="7891"/>
                  </a:lnTo>
                  <a:lnTo>
                    <a:pt x="3164" y="328"/>
                  </a:lnTo>
                  <a:lnTo>
                    <a:pt x="316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1" name="Google Shape;18831;p29"/>
            <p:cNvSpPr/>
            <p:nvPr/>
          </p:nvSpPr>
          <p:spPr>
            <a:xfrm>
              <a:off x="2581875" y="4324200"/>
              <a:ext cx="358200" cy="357275"/>
            </a:xfrm>
            <a:custGeom>
              <a:avLst/>
              <a:gdLst/>
              <a:ahLst/>
              <a:cxnLst/>
              <a:rect l="l" t="t" r="r" b="b"/>
              <a:pathLst>
                <a:path w="14328" h="14291" extrusionOk="0">
                  <a:moveTo>
                    <a:pt x="10946" y="510"/>
                  </a:moveTo>
                  <a:lnTo>
                    <a:pt x="5728" y="5728"/>
                  </a:lnTo>
                  <a:lnTo>
                    <a:pt x="5728" y="5728"/>
                  </a:lnTo>
                  <a:lnTo>
                    <a:pt x="10963" y="528"/>
                  </a:lnTo>
                  <a:lnTo>
                    <a:pt x="10963" y="528"/>
                  </a:lnTo>
                  <a:lnTo>
                    <a:pt x="10946" y="510"/>
                  </a:lnTo>
                  <a:close/>
                  <a:moveTo>
                    <a:pt x="11128" y="1"/>
                  </a:moveTo>
                  <a:lnTo>
                    <a:pt x="11128" y="365"/>
                  </a:lnTo>
                  <a:lnTo>
                    <a:pt x="10963" y="528"/>
                  </a:lnTo>
                  <a:lnTo>
                    <a:pt x="10963" y="528"/>
                  </a:lnTo>
                  <a:lnTo>
                    <a:pt x="13782" y="3346"/>
                  </a:lnTo>
                  <a:lnTo>
                    <a:pt x="3346" y="13782"/>
                  </a:lnTo>
                  <a:lnTo>
                    <a:pt x="510" y="10946"/>
                  </a:lnTo>
                  <a:lnTo>
                    <a:pt x="5728" y="5728"/>
                  </a:lnTo>
                  <a:lnTo>
                    <a:pt x="5728" y="5728"/>
                  </a:lnTo>
                  <a:lnTo>
                    <a:pt x="328" y="11091"/>
                  </a:lnTo>
                  <a:lnTo>
                    <a:pt x="1" y="11091"/>
                  </a:lnTo>
                  <a:lnTo>
                    <a:pt x="3201" y="14291"/>
                  </a:lnTo>
                  <a:lnTo>
                    <a:pt x="3528" y="14291"/>
                  </a:lnTo>
                  <a:lnTo>
                    <a:pt x="14327" y="3492"/>
                  </a:lnTo>
                  <a:lnTo>
                    <a:pt x="14327" y="3164"/>
                  </a:lnTo>
                  <a:lnTo>
                    <a:pt x="14109" y="2983"/>
                  </a:lnTo>
                  <a:lnTo>
                    <a:pt x="11273" y="183"/>
                  </a:lnTo>
                  <a:lnTo>
                    <a:pt x="11128"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2" name="Google Shape;18832;p29"/>
            <p:cNvSpPr/>
            <p:nvPr/>
          </p:nvSpPr>
          <p:spPr>
            <a:xfrm>
              <a:off x="2500975" y="4243300"/>
              <a:ext cx="359100" cy="358200"/>
            </a:xfrm>
            <a:custGeom>
              <a:avLst/>
              <a:gdLst/>
              <a:ahLst/>
              <a:cxnLst/>
              <a:rect l="l" t="t" r="r" b="b"/>
              <a:pathLst>
                <a:path w="14364" h="14328" extrusionOk="0">
                  <a:moveTo>
                    <a:pt x="2856" y="8644"/>
                  </a:moveTo>
                  <a:lnTo>
                    <a:pt x="546" y="10946"/>
                  </a:lnTo>
                  <a:lnTo>
                    <a:pt x="510" y="10946"/>
                  </a:lnTo>
                  <a:lnTo>
                    <a:pt x="545" y="10981"/>
                  </a:lnTo>
                  <a:lnTo>
                    <a:pt x="545" y="10981"/>
                  </a:lnTo>
                  <a:lnTo>
                    <a:pt x="2856" y="8644"/>
                  </a:lnTo>
                  <a:close/>
                  <a:moveTo>
                    <a:pt x="11127" y="1"/>
                  </a:moveTo>
                  <a:lnTo>
                    <a:pt x="11127" y="364"/>
                  </a:lnTo>
                  <a:lnTo>
                    <a:pt x="3564" y="7928"/>
                  </a:lnTo>
                  <a:lnTo>
                    <a:pt x="2856" y="8644"/>
                  </a:lnTo>
                  <a:lnTo>
                    <a:pt x="2856" y="8644"/>
                  </a:lnTo>
                  <a:lnTo>
                    <a:pt x="10982" y="546"/>
                  </a:lnTo>
                  <a:lnTo>
                    <a:pt x="13818" y="3382"/>
                  </a:lnTo>
                  <a:lnTo>
                    <a:pt x="3419" y="13818"/>
                  </a:lnTo>
                  <a:lnTo>
                    <a:pt x="1964" y="12400"/>
                  </a:lnTo>
                  <a:lnTo>
                    <a:pt x="545" y="10981"/>
                  </a:lnTo>
                  <a:lnTo>
                    <a:pt x="545" y="10981"/>
                  </a:lnTo>
                  <a:lnTo>
                    <a:pt x="364" y="11164"/>
                  </a:lnTo>
                  <a:lnTo>
                    <a:pt x="219" y="11164"/>
                  </a:lnTo>
                  <a:lnTo>
                    <a:pt x="183" y="11236"/>
                  </a:lnTo>
                  <a:lnTo>
                    <a:pt x="110" y="11164"/>
                  </a:lnTo>
                  <a:lnTo>
                    <a:pt x="1" y="11164"/>
                  </a:lnTo>
                  <a:lnTo>
                    <a:pt x="3237" y="14327"/>
                  </a:lnTo>
                  <a:lnTo>
                    <a:pt x="3601" y="14327"/>
                  </a:lnTo>
                  <a:lnTo>
                    <a:pt x="14364" y="3564"/>
                  </a:lnTo>
                  <a:lnTo>
                    <a:pt x="14364" y="3201"/>
                  </a:lnTo>
                  <a:lnTo>
                    <a:pt x="14182" y="3055"/>
                  </a:lnTo>
                  <a:lnTo>
                    <a:pt x="11309" y="183"/>
                  </a:lnTo>
                  <a:lnTo>
                    <a:pt x="11127"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3" name="Google Shape;18833;p29"/>
            <p:cNvSpPr/>
            <p:nvPr/>
          </p:nvSpPr>
          <p:spPr>
            <a:xfrm>
              <a:off x="2311900" y="4058775"/>
              <a:ext cx="278200" cy="462725"/>
            </a:xfrm>
            <a:custGeom>
              <a:avLst/>
              <a:gdLst/>
              <a:ahLst/>
              <a:cxnLst/>
              <a:rect l="l" t="t" r="r" b="b"/>
              <a:pathLst>
                <a:path w="11128" h="18509" extrusionOk="0">
                  <a:moveTo>
                    <a:pt x="10618" y="0"/>
                  </a:moveTo>
                  <a:lnTo>
                    <a:pt x="7200" y="3418"/>
                  </a:lnTo>
                  <a:lnTo>
                    <a:pt x="6473" y="4146"/>
                  </a:lnTo>
                  <a:lnTo>
                    <a:pt x="10618" y="0"/>
                  </a:lnTo>
                  <a:close/>
                  <a:moveTo>
                    <a:pt x="6473" y="4146"/>
                  </a:moveTo>
                  <a:lnTo>
                    <a:pt x="3237" y="7382"/>
                  </a:lnTo>
                  <a:lnTo>
                    <a:pt x="3237" y="7382"/>
                  </a:lnTo>
                  <a:lnTo>
                    <a:pt x="3419" y="7200"/>
                  </a:lnTo>
                  <a:lnTo>
                    <a:pt x="6473" y="4146"/>
                  </a:lnTo>
                  <a:close/>
                  <a:moveTo>
                    <a:pt x="3237" y="7382"/>
                  </a:moveTo>
                  <a:lnTo>
                    <a:pt x="3055" y="7564"/>
                  </a:lnTo>
                  <a:lnTo>
                    <a:pt x="183" y="10436"/>
                  </a:lnTo>
                  <a:lnTo>
                    <a:pt x="1" y="10618"/>
                  </a:lnTo>
                  <a:lnTo>
                    <a:pt x="1" y="10945"/>
                  </a:lnTo>
                  <a:lnTo>
                    <a:pt x="7564" y="18508"/>
                  </a:lnTo>
                  <a:lnTo>
                    <a:pt x="7637" y="18472"/>
                  </a:lnTo>
                  <a:lnTo>
                    <a:pt x="7491" y="18327"/>
                  </a:lnTo>
                  <a:lnTo>
                    <a:pt x="7746" y="18217"/>
                  </a:lnTo>
                  <a:lnTo>
                    <a:pt x="7927" y="18145"/>
                  </a:lnTo>
                  <a:lnTo>
                    <a:pt x="7855" y="18327"/>
                  </a:lnTo>
                  <a:lnTo>
                    <a:pt x="7782" y="18508"/>
                  </a:lnTo>
                  <a:lnTo>
                    <a:pt x="7927" y="18508"/>
                  </a:lnTo>
                  <a:lnTo>
                    <a:pt x="11127" y="15309"/>
                  </a:lnTo>
                  <a:lnTo>
                    <a:pt x="10800" y="15309"/>
                  </a:lnTo>
                  <a:lnTo>
                    <a:pt x="10618" y="15127"/>
                  </a:lnTo>
                  <a:lnTo>
                    <a:pt x="7746" y="17999"/>
                  </a:lnTo>
                  <a:lnTo>
                    <a:pt x="546" y="10763"/>
                  </a:lnTo>
                  <a:lnTo>
                    <a:pt x="3419" y="7927"/>
                  </a:lnTo>
                  <a:lnTo>
                    <a:pt x="7018" y="11491"/>
                  </a:lnTo>
                  <a:lnTo>
                    <a:pt x="7018" y="11491"/>
                  </a:lnTo>
                  <a:lnTo>
                    <a:pt x="3237" y="7745"/>
                  </a:lnTo>
                  <a:lnTo>
                    <a:pt x="3237" y="7382"/>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4" name="Google Shape;18834;p29"/>
            <p:cNvSpPr/>
            <p:nvPr/>
          </p:nvSpPr>
          <p:spPr>
            <a:xfrm>
              <a:off x="2500975" y="4520550"/>
              <a:ext cx="2750" cy="950"/>
            </a:xfrm>
            <a:custGeom>
              <a:avLst/>
              <a:gdLst/>
              <a:ahLst/>
              <a:cxnLst/>
              <a:rect l="l" t="t" r="r" b="b"/>
              <a:pathLst>
                <a:path w="110" h="38" extrusionOk="0">
                  <a:moveTo>
                    <a:pt x="74" y="1"/>
                  </a:moveTo>
                  <a:lnTo>
                    <a:pt x="1" y="37"/>
                  </a:lnTo>
                  <a:lnTo>
                    <a:pt x="110" y="37"/>
                  </a:lnTo>
                  <a:lnTo>
                    <a:pt x="74"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5" name="Google Shape;18835;p29"/>
            <p:cNvSpPr/>
            <p:nvPr/>
          </p:nvSpPr>
          <p:spPr>
            <a:xfrm>
              <a:off x="2499175" y="4512375"/>
              <a:ext cx="10925" cy="10950"/>
            </a:xfrm>
            <a:custGeom>
              <a:avLst/>
              <a:gdLst/>
              <a:ahLst/>
              <a:cxnLst/>
              <a:rect l="l" t="t" r="r" b="b"/>
              <a:pathLst>
                <a:path w="437" h="438" extrusionOk="0">
                  <a:moveTo>
                    <a:pt x="436" y="1"/>
                  </a:moveTo>
                  <a:lnTo>
                    <a:pt x="255" y="73"/>
                  </a:lnTo>
                  <a:lnTo>
                    <a:pt x="0" y="183"/>
                  </a:lnTo>
                  <a:lnTo>
                    <a:pt x="146" y="328"/>
                  </a:lnTo>
                  <a:lnTo>
                    <a:pt x="182" y="364"/>
                  </a:lnTo>
                  <a:lnTo>
                    <a:pt x="255" y="437"/>
                  </a:lnTo>
                  <a:lnTo>
                    <a:pt x="291" y="364"/>
                  </a:lnTo>
                  <a:lnTo>
                    <a:pt x="364" y="183"/>
                  </a:lnTo>
                  <a:lnTo>
                    <a:pt x="436"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6" name="Google Shape;18836;p29"/>
            <p:cNvSpPr/>
            <p:nvPr/>
          </p:nvSpPr>
          <p:spPr>
            <a:xfrm>
              <a:off x="2392800" y="4054225"/>
              <a:ext cx="387275" cy="387275"/>
            </a:xfrm>
            <a:custGeom>
              <a:avLst/>
              <a:gdLst/>
              <a:ahLst/>
              <a:cxnLst/>
              <a:rect l="l" t="t" r="r" b="b"/>
              <a:pathLst>
                <a:path w="15491" h="15491" extrusionOk="0">
                  <a:moveTo>
                    <a:pt x="7709" y="546"/>
                  </a:moveTo>
                  <a:lnTo>
                    <a:pt x="10073" y="2873"/>
                  </a:lnTo>
                  <a:lnTo>
                    <a:pt x="14945" y="7746"/>
                  </a:lnTo>
                  <a:lnTo>
                    <a:pt x="7709" y="14945"/>
                  </a:lnTo>
                  <a:lnTo>
                    <a:pt x="510" y="7746"/>
                  </a:lnTo>
                  <a:lnTo>
                    <a:pt x="4291" y="3964"/>
                  </a:lnTo>
                  <a:lnTo>
                    <a:pt x="5310" y="2946"/>
                  </a:lnTo>
                  <a:lnTo>
                    <a:pt x="7709" y="546"/>
                  </a:lnTo>
                  <a:close/>
                  <a:moveTo>
                    <a:pt x="7564" y="1"/>
                  </a:moveTo>
                  <a:lnTo>
                    <a:pt x="1" y="7564"/>
                  </a:lnTo>
                  <a:lnTo>
                    <a:pt x="1" y="7927"/>
                  </a:lnTo>
                  <a:lnTo>
                    <a:pt x="3782" y="11673"/>
                  </a:lnTo>
                  <a:lnTo>
                    <a:pt x="7382" y="15309"/>
                  </a:lnTo>
                  <a:lnTo>
                    <a:pt x="7564" y="15491"/>
                  </a:lnTo>
                  <a:lnTo>
                    <a:pt x="7928" y="15491"/>
                  </a:lnTo>
                  <a:lnTo>
                    <a:pt x="15491" y="7927"/>
                  </a:lnTo>
                  <a:lnTo>
                    <a:pt x="15491" y="7564"/>
                  </a:lnTo>
                  <a:lnTo>
                    <a:pt x="10473" y="2582"/>
                  </a:lnTo>
                  <a:lnTo>
                    <a:pt x="8073" y="182"/>
                  </a:lnTo>
                  <a:lnTo>
                    <a:pt x="789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7" name="Google Shape;18837;p29"/>
            <p:cNvSpPr/>
            <p:nvPr/>
          </p:nvSpPr>
          <p:spPr>
            <a:xfrm>
              <a:off x="1393775" y="2754300"/>
              <a:ext cx="180025" cy="180025"/>
            </a:xfrm>
            <a:custGeom>
              <a:avLst/>
              <a:gdLst/>
              <a:ahLst/>
              <a:cxnLst/>
              <a:rect l="l" t="t" r="r" b="b"/>
              <a:pathLst>
                <a:path w="7201" h="7201" extrusionOk="0">
                  <a:moveTo>
                    <a:pt x="3782" y="1"/>
                  </a:moveTo>
                  <a:lnTo>
                    <a:pt x="1" y="3783"/>
                  </a:lnTo>
                  <a:lnTo>
                    <a:pt x="2364" y="6182"/>
                  </a:lnTo>
                  <a:lnTo>
                    <a:pt x="3419" y="7201"/>
                  </a:lnTo>
                  <a:lnTo>
                    <a:pt x="7200" y="3455"/>
                  </a:lnTo>
                  <a:lnTo>
                    <a:pt x="37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8" name="Google Shape;18838;p29"/>
            <p:cNvSpPr/>
            <p:nvPr/>
          </p:nvSpPr>
          <p:spPr>
            <a:xfrm>
              <a:off x="1389250" y="2862475"/>
              <a:ext cx="80925" cy="162750"/>
            </a:xfrm>
            <a:custGeom>
              <a:avLst/>
              <a:gdLst/>
              <a:ahLst/>
              <a:cxnLst/>
              <a:rect l="l" t="t" r="r" b="b"/>
              <a:pathLst>
                <a:path w="3237" h="6510" extrusionOk="0">
                  <a:moveTo>
                    <a:pt x="0" y="1"/>
                  </a:moveTo>
                  <a:lnTo>
                    <a:pt x="0" y="6510"/>
                  </a:lnTo>
                  <a:lnTo>
                    <a:pt x="3236" y="3237"/>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9" name="Google Shape;18839;p29"/>
            <p:cNvSpPr/>
            <p:nvPr/>
          </p:nvSpPr>
          <p:spPr>
            <a:xfrm>
              <a:off x="1389250" y="2656125"/>
              <a:ext cx="90000" cy="180025"/>
            </a:xfrm>
            <a:custGeom>
              <a:avLst/>
              <a:gdLst/>
              <a:ahLst/>
              <a:cxnLst/>
              <a:rect l="l" t="t" r="r" b="b"/>
              <a:pathLst>
                <a:path w="3600" h="7201" extrusionOk="0">
                  <a:moveTo>
                    <a:pt x="0" y="1"/>
                  </a:moveTo>
                  <a:lnTo>
                    <a:pt x="0" y="7201"/>
                  </a:lnTo>
                  <a:lnTo>
                    <a:pt x="2218" y="4946"/>
                  </a:lnTo>
                  <a:lnTo>
                    <a:pt x="3600" y="3601"/>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0" name="Google Shape;18840;p29"/>
            <p:cNvSpPr/>
            <p:nvPr/>
          </p:nvSpPr>
          <p:spPr>
            <a:xfrm>
              <a:off x="1898300" y="2241625"/>
              <a:ext cx="696350" cy="697250"/>
            </a:xfrm>
            <a:custGeom>
              <a:avLst/>
              <a:gdLst/>
              <a:ahLst/>
              <a:cxnLst/>
              <a:rect l="l" t="t" r="r" b="b"/>
              <a:pathLst>
                <a:path w="27854" h="27890" extrusionOk="0">
                  <a:moveTo>
                    <a:pt x="3382" y="0"/>
                  </a:moveTo>
                  <a:lnTo>
                    <a:pt x="3237" y="182"/>
                  </a:lnTo>
                  <a:lnTo>
                    <a:pt x="182" y="3236"/>
                  </a:lnTo>
                  <a:lnTo>
                    <a:pt x="0" y="3418"/>
                  </a:lnTo>
                  <a:lnTo>
                    <a:pt x="364" y="3418"/>
                  </a:lnTo>
                  <a:lnTo>
                    <a:pt x="17345" y="20435"/>
                  </a:lnTo>
                  <a:lnTo>
                    <a:pt x="21053" y="24108"/>
                  </a:lnTo>
                  <a:lnTo>
                    <a:pt x="546" y="3600"/>
                  </a:lnTo>
                  <a:lnTo>
                    <a:pt x="3564" y="546"/>
                  </a:lnTo>
                  <a:lnTo>
                    <a:pt x="27199" y="24144"/>
                  </a:lnTo>
                  <a:lnTo>
                    <a:pt x="27344" y="24290"/>
                  </a:lnTo>
                  <a:lnTo>
                    <a:pt x="27199" y="24435"/>
                  </a:lnTo>
                  <a:lnTo>
                    <a:pt x="24290" y="27344"/>
                  </a:lnTo>
                  <a:lnTo>
                    <a:pt x="21053" y="24108"/>
                  </a:lnTo>
                  <a:lnTo>
                    <a:pt x="21053" y="24108"/>
                  </a:lnTo>
                  <a:lnTo>
                    <a:pt x="24435" y="27526"/>
                  </a:lnTo>
                  <a:lnTo>
                    <a:pt x="24435" y="27889"/>
                  </a:lnTo>
                  <a:lnTo>
                    <a:pt x="27853" y="24471"/>
                  </a:lnTo>
                  <a:lnTo>
                    <a:pt x="27853" y="24108"/>
                  </a:lnTo>
                  <a:lnTo>
                    <a:pt x="27489" y="23781"/>
                  </a:lnTo>
                  <a:lnTo>
                    <a:pt x="24435" y="20726"/>
                  </a:lnTo>
                  <a:lnTo>
                    <a:pt x="37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1" name="Google Shape;18841;p29"/>
            <p:cNvSpPr/>
            <p:nvPr/>
          </p:nvSpPr>
          <p:spPr>
            <a:xfrm>
              <a:off x="1987375" y="2844300"/>
              <a:ext cx="521825" cy="611800"/>
            </a:xfrm>
            <a:custGeom>
              <a:avLst/>
              <a:gdLst/>
              <a:ahLst/>
              <a:cxnLst/>
              <a:rect l="l" t="t" r="r" b="b"/>
              <a:pathLst>
                <a:path w="20873" h="24472" extrusionOk="0">
                  <a:moveTo>
                    <a:pt x="17490" y="1"/>
                  </a:moveTo>
                  <a:lnTo>
                    <a:pt x="17490" y="364"/>
                  </a:lnTo>
                  <a:lnTo>
                    <a:pt x="17309" y="546"/>
                  </a:lnTo>
                  <a:lnTo>
                    <a:pt x="20363" y="3601"/>
                  </a:lnTo>
                  <a:lnTo>
                    <a:pt x="1" y="23963"/>
                  </a:lnTo>
                  <a:lnTo>
                    <a:pt x="183" y="24108"/>
                  </a:lnTo>
                  <a:lnTo>
                    <a:pt x="183" y="24472"/>
                  </a:lnTo>
                  <a:lnTo>
                    <a:pt x="20872" y="3782"/>
                  </a:lnTo>
                  <a:lnTo>
                    <a:pt x="20872" y="3419"/>
                  </a:lnTo>
                  <a:lnTo>
                    <a:pt x="174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2" name="Google Shape;18842;p29"/>
            <p:cNvSpPr/>
            <p:nvPr/>
          </p:nvSpPr>
          <p:spPr>
            <a:xfrm>
              <a:off x="1819200" y="2752500"/>
              <a:ext cx="605450" cy="614525"/>
            </a:xfrm>
            <a:custGeom>
              <a:avLst/>
              <a:gdLst/>
              <a:ahLst/>
              <a:cxnLst/>
              <a:rect l="l" t="t" r="r" b="b"/>
              <a:pathLst>
                <a:path w="24218" h="24581" extrusionOk="0">
                  <a:moveTo>
                    <a:pt x="20327" y="509"/>
                  </a:moveTo>
                  <a:lnTo>
                    <a:pt x="1" y="20872"/>
                  </a:lnTo>
                  <a:lnTo>
                    <a:pt x="13782" y="7091"/>
                  </a:lnTo>
                  <a:lnTo>
                    <a:pt x="16836" y="4036"/>
                  </a:lnTo>
                  <a:lnTo>
                    <a:pt x="20345" y="528"/>
                  </a:lnTo>
                  <a:lnTo>
                    <a:pt x="20345" y="528"/>
                  </a:lnTo>
                  <a:lnTo>
                    <a:pt x="20327" y="509"/>
                  </a:lnTo>
                  <a:close/>
                  <a:moveTo>
                    <a:pt x="20509" y="0"/>
                  </a:moveTo>
                  <a:lnTo>
                    <a:pt x="20509" y="364"/>
                  </a:lnTo>
                  <a:lnTo>
                    <a:pt x="20345" y="528"/>
                  </a:lnTo>
                  <a:lnTo>
                    <a:pt x="20345" y="528"/>
                  </a:lnTo>
                  <a:lnTo>
                    <a:pt x="23672" y="3855"/>
                  </a:lnTo>
                  <a:lnTo>
                    <a:pt x="3310" y="24217"/>
                  </a:lnTo>
                  <a:lnTo>
                    <a:pt x="3492" y="24399"/>
                  </a:lnTo>
                  <a:lnTo>
                    <a:pt x="3673" y="24580"/>
                  </a:lnTo>
                  <a:lnTo>
                    <a:pt x="24217" y="4036"/>
                  </a:lnTo>
                  <a:lnTo>
                    <a:pt x="24217" y="3673"/>
                  </a:lnTo>
                  <a:lnTo>
                    <a:pt x="20509"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3" name="Google Shape;18843;p29"/>
            <p:cNvSpPr/>
            <p:nvPr/>
          </p:nvSpPr>
          <p:spPr>
            <a:xfrm>
              <a:off x="1805575" y="2327075"/>
              <a:ext cx="526350" cy="526350"/>
            </a:xfrm>
            <a:custGeom>
              <a:avLst/>
              <a:gdLst/>
              <a:ahLst/>
              <a:cxnLst/>
              <a:rect l="l" t="t" r="r" b="b"/>
              <a:pathLst>
                <a:path w="21054" h="21054" extrusionOk="0">
                  <a:moveTo>
                    <a:pt x="546" y="3854"/>
                  </a:moveTo>
                  <a:lnTo>
                    <a:pt x="17199" y="20544"/>
                  </a:lnTo>
                  <a:lnTo>
                    <a:pt x="17218" y="20526"/>
                  </a:lnTo>
                  <a:lnTo>
                    <a:pt x="546" y="3854"/>
                  </a:lnTo>
                  <a:close/>
                  <a:moveTo>
                    <a:pt x="3709" y="0"/>
                  </a:moveTo>
                  <a:lnTo>
                    <a:pt x="3528" y="182"/>
                  </a:lnTo>
                  <a:lnTo>
                    <a:pt x="182" y="3527"/>
                  </a:lnTo>
                  <a:lnTo>
                    <a:pt x="1" y="3673"/>
                  </a:lnTo>
                  <a:lnTo>
                    <a:pt x="364" y="3673"/>
                  </a:lnTo>
                  <a:lnTo>
                    <a:pt x="546" y="3854"/>
                  </a:lnTo>
                  <a:lnTo>
                    <a:pt x="546" y="3854"/>
                  </a:lnTo>
                  <a:lnTo>
                    <a:pt x="3855" y="546"/>
                  </a:lnTo>
                  <a:lnTo>
                    <a:pt x="20545" y="17199"/>
                  </a:lnTo>
                  <a:lnTo>
                    <a:pt x="17218" y="20526"/>
                  </a:lnTo>
                  <a:lnTo>
                    <a:pt x="17381" y="20690"/>
                  </a:lnTo>
                  <a:lnTo>
                    <a:pt x="17381" y="21053"/>
                  </a:lnTo>
                  <a:lnTo>
                    <a:pt x="21054" y="17345"/>
                  </a:lnTo>
                  <a:lnTo>
                    <a:pt x="21054" y="16981"/>
                  </a:lnTo>
                  <a:lnTo>
                    <a:pt x="40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4" name="Google Shape;18844;p29"/>
            <p:cNvSpPr/>
            <p:nvPr/>
          </p:nvSpPr>
          <p:spPr>
            <a:xfrm>
              <a:off x="1728300" y="2419800"/>
              <a:ext cx="511825" cy="509975"/>
            </a:xfrm>
            <a:custGeom>
              <a:avLst/>
              <a:gdLst/>
              <a:ahLst/>
              <a:cxnLst/>
              <a:rect l="l" t="t" r="r" b="b"/>
              <a:pathLst>
                <a:path w="20473" h="20399" extrusionOk="0">
                  <a:moveTo>
                    <a:pt x="11164" y="13817"/>
                  </a:moveTo>
                  <a:lnTo>
                    <a:pt x="17236" y="19890"/>
                  </a:lnTo>
                  <a:lnTo>
                    <a:pt x="17254" y="19871"/>
                  </a:lnTo>
                  <a:lnTo>
                    <a:pt x="14363" y="16981"/>
                  </a:lnTo>
                  <a:lnTo>
                    <a:pt x="11164" y="13817"/>
                  </a:lnTo>
                  <a:close/>
                  <a:moveTo>
                    <a:pt x="3092" y="0"/>
                  </a:moveTo>
                  <a:lnTo>
                    <a:pt x="2910" y="182"/>
                  </a:lnTo>
                  <a:lnTo>
                    <a:pt x="183" y="2909"/>
                  </a:lnTo>
                  <a:lnTo>
                    <a:pt x="1" y="3091"/>
                  </a:lnTo>
                  <a:lnTo>
                    <a:pt x="364" y="3091"/>
                  </a:lnTo>
                  <a:lnTo>
                    <a:pt x="11164" y="13817"/>
                  </a:lnTo>
                  <a:lnTo>
                    <a:pt x="11164" y="13817"/>
                  </a:lnTo>
                  <a:lnTo>
                    <a:pt x="546" y="3200"/>
                  </a:lnTo>
                  <a:lnTo>
                    <a:pt x="3273" y="473"/>
                  </a:lnTo>
                  <a:lnTo>
                    <a:pt x="19963" y="17163"/>
                  </a:lnTo>
                  <a:lnTo>
                    <a:pt x="17254" y="19871"/>
                  </a:lnTo>
                  <a:lnTo>
                    <a:pt x="17418" y="20035"/>
                  </a:lnTo>
                  <a:lnTo>
                    <a:pt x="17418" y="20399"/>
                  </a:lnTo>
                  <a:lnTo>
                    <a:pt x="20472" y="17344"/>
                  </a:lnTo>
                  <a:lnTo>
                    <a:pt x="20472" y="16981"/>
                  </a:lnTo>
                  <a:lnTo>
                    <a:pt x="3455"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5" name="Google Shape;18845;p29"/>
            <p:cNvSpPr/>
            <p:nvPr/>
          </p:nvSpPr>
          <p:spPr>
            <a:xfrm>
              <a:off x="1741950" y="2844300"/>
              <a:ext cx="421800" cy="430000"/>
            </a:xfrm>
            <a:custGeom>
              <a:avLst/>
              <a:gdLst/>
              <a:ahLst/>
              <a:cxnLst/>
              <a:rect l="l" t="t" r="r" b="b"/>
              <a:pathLst>
                <a:path w="16872" h="17200" extrusionOk="0">
                  <a:moveTo>
                    <a:pt x="13781" y="1"/>
                  </a:moveTo>
                  <a:lnTo>
                    <a:pt x="13781" y="364"/>
                  </a:lnTo>
                  <a:lnTo>
                    <a:pt x="0" y="14145"/>
                  </a:lnTo>
                  <a:lnTo>
                    <a:pt x="0" y="14145"/>
                  </a:lnTo>
                  <a:lnTo>
                    <a:pt x="13636" y="546"/>
                  </a:lnTo>
                  <a:lnTo>
                    <a:pt x="16326" y="3237"/>
                  </a:lnTo>
                  <a:lnTo>
                    <a:pt x="2727" y="16872"/>
                  </a:lnTo>
                  <a:lnTo>
                    <a:pt x="2909" y="17018"/>
                  </a:lnTo>
                  <a:lnTo>
                    <a:pt x="3091" y="17200"/>
                  </a:lnTo>
                  <a:lnTo>
                    <a:pt x="16872" y="3419"/>
                  </a:lnTo>
                  <a:lnTo>
                    <a:pt x="16872" y="3091"/>
                  </a:lnTo>
                  <a:lnTo>
                    <a:pt x="1378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6" name="Google Shape;18846;p29"/>
            <p:cNvSpPr/>
            <p:nvPr/>
          </p:nvSpPr>
          <p:spPr>
            <a:xfrm>
              <a:off x="1743750" y="2929750"/>
              <a:ext cx="90950" cy="90025"/>
            </a:xfrm>
            <a:custGeom>
              <a:avLst/>
              <a:gdLst/>
              <a:ahLst/>
              <a:cxnLst/>
              <a:rect l="l" t="t" r="r" b="b"/>
              <a:pathLst>
                <a:path w="3638" h="3601" extrusionOk="0">
                  <a:moveTo>
                    <a:pt x="3637" y="1"/>
                  </a:moveTo>
                  <a:lnTo>
                    <a:pt x="3637" y="1"/>
                  </a:lnTo>
                  <a:lnTo>
                    <a:pt x="1" y="360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7" name="Google Shape;18847;p29"/>
            <p:cNvSpPr/>
            <p:nvPr/>
          </p:nvSpPr>
          <p:spPr>
            <a:xfrm>
              <a:off x="1733750" y="2765225"/>
              <a:ext cx="352750" cy="432725"/>
            </a:xfrm>
            <a:custGeom>
              <a:avLst/>
              <a:gdLst/>
              <a:ahLst/>
              <a:cxnLst/>
              <a:rect l="l" t="t" r="r" b="b"/>
              <a:pathLst>
                <a:path w="14110" h="17309" extrusionOk="0">
                  <a:moveTo>
                    <a:pt x="10764" y="509"/>
                  </a:moveTo>
                  <a:lnTo>
                    <a:pt x="4546" y="6764"/>
                  </a:lnTo>
                  <a:lnTo>
                    <a:pt x="4546" y="6764"/>
                  </a:lnTo>
                  <a:lnTo>
                    <a:pt x="7782" y="3527"/>
                  </a:lnTo>
                  <a:lnTo>
                    <a:pt x="10782" y="528"/>
                  </a:lnTo>
                  <a:lnTo>
                    <a:pt x="10782" y="528"/>
                  </a:lnTo>
                  <a:lnTo>
                    <a:pt x="10764" y="509"/>
                  </a:lnTo>
                  <a:close/>
                  <a:moveTo>
                    <a:pt x="10946" y="0"/>
                  </a:moveTo>
                  <a:lnTo>
                    <a:pt x="10946" y="364"/>
                  </a:lnTo>
                  <a:lnTo>
                    <a:pt x="10782" y="528"/>
                  </a:lnTo>
                  <a:lnTo>
                    <a:pt x="10782" y="528"/>
                  </a:lnTo>
                  <a:lnTo>
                    <a:pt x="13600" y="3346"/>
                  </a:lnTo>
                  <a:lnTo>
                    <a:pt x="1" y="16945"/>
                  </a:lnTo>
                  <a:lnTo>
                    <a:pt x="183" y="17126"/>
                  </a:lnTo>
                  <a:lnTo>
                    <a:pt x="328" y="17308"/>
                  </a:lnTo>
                  <a:lnTo>
                    <a:pt x="14109" y="3527"/>
                  </a:lnTo>
                  <a:lnTo>
                    <a:pt x="14109" y="3164"/>
                  </a:lnTo>
                  <a:lnTo>
                    <a:pt x="109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8" name="Google Shape;18848;p29"/>
            <p:cNvSpPr/>
            <p:nvPr/>
          </p:nvSpPr>
          <p:spPr>
            <a:xfrm>
              <a:off x="1654675" y="2496150"/>
              <a:ext cx="352725" cy="357275"/>
            </a:xfrm>
            <a:custGeom>
              <a:avLst/>
              <a:gdLst/>
              <a:ahLst/>
              <a:cxnLst/>
              <a:rect l="l" t="t" r="r" b="b"/>
              <a:pathLst>
                <a:path w="14109" h="14291" extrusionOk="0">
                  <a:moveTo>
                    <a:pt x="346" y="3327"/>
                  </a:moveTo>
                  <a:lnTo>
                    <a:pt x="328" y="3346"/>
                  </a:lnTo>
                  <a:lnTo>
                    <a:pt x="10763" y="13781"/>
                  </a:lnTo>
                  <a:lnTo>
                    <a:pt x="10782" y="13763"/>
                  </a:lnTo>
                  <a:lnTo>
                    <a:pt x="10782" y="13763"/>
                  </a:lnTo>
                  <a:lnTo>
                    <a:pt x="346" y="3327"/>
                  </a:lnTo>
                  <a:close/>
                  <a:moveTo>
                    <a:pt x="3019" y="0"/>
                  </a:moveTo>
                  <a:lnTo>
                    <a:pt x="2837" y="146"/>
                  </a:lnTo>
                  <a:lnTo>
                    <a:pt x="1" y="2982"/>
                  </a:lnTo>
                  <a:lnTo>
                    <a:pt x="182" y="3164"/>
                  </a:lnTo>
                  <a:lnTo>
                    <a:pt x="346" y="3327"/>
                  </a:lnTo>
                  <a:lnTo>
                    <a:pt x="346" y="3327"/>
                  </a:lnTo>
                  <a:lnTo>
                    <a:pt x="3164" y="509"/>
                  </a:lnTo>
                  <a:lnTo>
                    <a:pt x="13600" y="10945"/>
                  </a:lnTo>
                  <a:lnTo>
                    <a:pt x="10782" y="13763"/>
                  </a:lnTo>
                  <a:lnTo>
                    <a:pt x="10782" y="13763"/>
                  </a:lnTo>
                  <a:lnTo>
                    <a:pt x="10945" y="13927"/>
                  </a:lnTo>
                  <a:lnTo>
                    <a:pt x="10945" y="14290"/>
                  </a:lnTo>
                  <a:lnTo>
                    <a:pt x="14109" y="11127"/>
                  </a:lnTo>
                  <a:lnTo>
                    <a:pt x="14109" y="10763"/>
                  </a:lnTo>
                  <a:lnTo>
                    <a:pt x="3346"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9" name="Google Shape;18849;p29"/>
            <p:cNvSpPr/>
            <p:nvPr/>
          </p:nvSpPr>
          <p:spPr>
            <a:xfrm>
              <a:off x="1653775" y="2575225"/>
              <a:ext cx="274550" cy="358200"/>
            </a:xfrm>
            <a:custGeom>
              <a:avLst/>
              <a:gdLst/>
              <a:ahLst/>
              <a:cxnLst/>
              <a:rect l="l" t="t" r="r" b="b"/>
              <a:pathLst>
                <a:path w="10982" h="14328" extrusionOk="0">
                  <a:moveTo>
                    <a:pt x="182" y="1"/>
                  </a:moveTo>
                  <a:lnTo>
                    <a:pt x="182" y="364"/>
                  </a:lnTo>
                  <a:lnTo>
                    <a:pt x="0" y="546"/>
                  </a:lnTo>
                  <a:lnTo>
                    <a:pt x="10436" y="10946"/>
                  </a:lnTo>
                  <a:lnTo>
                    <a:pt x="7563" y="13818"/>
                  </a:lnTo>
                  <a:lnTo>
                    <a:pt x="7745" y="14000"/>
                  </a:lnTo>
                  <a:lnTo>
                    <a:pt x="7745" y="14145"/>
                  </a:lnTo>
                  <a:lnTo>
                    <a:pt x="7818" y="14182"/>
                  </a:lnTo>
                  <a:lnTo>
                    <a:pt x="7745" y="14218"/>
                  </a:lnTo>
                  <a:lnTo>
                    <a:pt x="7781" y="14327"/>
                  </a:lnTo>
                  <a:lnTo>
                    <a:pt x="10981" y="11127"/>
                  </a:lnTo>
                  <a:lnTo>
                    <a:pt x="10981" y="10764"/>
                  </a:lnTo>
                  <a:lnTo>
                    <a:pt x="1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0" name="Google Shape;18850;p29"/>
            <p:cNvSpPr/>
            <p:nvPr/>
          </p:nvSpPr>
          <p:spPr>
            <a:xfrm>
              <a:off x="1766475" y="2844300"/>
              <a:ext cx="5100" cy="5100"/>
            </a:xfrm>
            <a:custGeom>
              <a:avLst/>
              <a:gdLst/>
              <a:ahLst/>
              <a:cxnLst/>
              <a:rect l="l" t="t" r="r" b="b"/>
              <a:pathLst>
                <a:path w="204" h="204" extrusionOk="0">
                  <a:moveTo>
                    <a:pt x="1" y="1"/>
                  </a:moveTo>
                  <a:lnTo>
                    <a:pt x="204" y="204"/>
                  </a:lnTo>
                  <a:lnTo>
                    <a:pt x="204" y="204"/>
                  </a:lnTo>
                  <a:lnTo>
                    <a:pt x="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1" name="Google Shape;18851;p29"/>
            <p:cNvSpPr/>
            <p:nvPr/>
          </p:nvSpPr>
          <p:spPr>
            <a:xfrm>
              <a:off x="1581950" y="2844300"/>
              <a:ext cx="266375" cy="274550"/>
            </a:xfrm>
            <a:custGeom>
              <a:avLst/>
              <a:gdLst/>
              <a:ahLst/>
              <a:cxnLst/>
              <a:rect l="l" t="t" r="r" b="b"/>
              <a:pathLst>
                <a:path w="10655" h="10982" extrusionOk="0">
                  <a:moveTo>
                    <a:pt x="7382" y="1"/>
                  </a:moveTo>
                  <a:lnTo>
                    <a:pt x="7382" y="364"/>
                  </a:lnTo>
                  <a:lnTo>
                    <a:pt x="1" y="7746"/>
                  </a:lnTo>
                  <a:lnTo>
                    <a:pt x="7237" y="546"/>
                  </a:lnTo>
                  <a:lnTo>
                    <a:pt x="10109" y="3419"/>
                  </a:lnTo>
                  <a:lnTo>
                    <a:pt x="6473" y="7018"/>
                  </a:lnTo>
                  <a:lnTo>
                    <a:pt x="2873" y="10618"/>
                  </a:lnTo>
                  <a:lnTo>
                    <a:pt x="3055" y="10800"/>
                  </a:lnTo>
                  <a:lnTo>
                    <a:pt x="3237" y="10982"/>
                  </a:lnTo>
                  <a:lnTo>
                    <a:pt x="10618" y="3601"/>
                  </a:lnTo>
                  <a:lnTo>
                    <a:pt x="10654" y="3564"/>
                  </a:lnTo>
                  <a:lnTo>
                    <a:pt x="10582" y="3528"/>
                  </a:lnTo>
                  <a:lnTo>
                    <a:pt x="10436" y="3673"/>
                  </a:lnTo>
                  <a:lnTo>
                    <a:pt x="10327" y="3419"/>
                  </a:lnTo>
                  <a:lnTo>
                    <a:pt x="10255" y="3273"/>
                  </a:lnTo>
                  <a:lnTo>
                    <a:pt x="10436" y="3310"/>
                  </a:lnTo>
                  <a:lnTo>
                    <a:pt x="10618" y="3382"/>
                  </a:lnTo>
                  <a:lnTo>
                    <a:pt x="10618" y="3237"/>
                  </a:lnTo>
                  <a:lnTo>
                    <a:pt x="10436" y="3055"/>
                  </a:lnTo>
                  <a:lnTo>
                    <a:pt x="10145" y="2764"/>
                  </a:lnTo>
                  <a:lnTo>
                    <a:pt x="7382"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2" name="Google Shape;18852;p29"/>
            <p:cNvSpPr/>
            <p:nvPr/>
          </p:nvSpPr>
          <p:spPr>
            <a:xfrm>
              <a:off x="1439450" y="2912700"/>
              <a:ext cx="125250" cy="125250"/>
            </a:xfrm>
            <a:custGeom>
              <a:avLst/>
              <a:gdLst/>
              <a:ahLst/>
              <a:cxnLst/>
              <a:rect l="l" t="t" r="r" b="b"/>
              <a:pathLst>
                <a:path w="5010" h="5010" extrusionOk="0">
                  <a:moveTo>
                    <a:pt x="1" y="0"/>
                  </a:moveTo>
                  <a:lnTo>
                    <a:pt x="1228" y="1228"/>
                  </a:lnTo>
                  <a:lnTo>
                    <a:pt x="5010" y="5010"/>
                  </a:lnTo>
                  <a:lnTo>
                    <a:pt x="174" y="174"/>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3" name="Google Shape;18853;p29"/>
            <p:cNvSpPr/>
            <p:nvPr/>
          </p:nvSpPr>
          <p:spPr>
            <a:xfrm>
              <a:off x="1846475" y="2930675"/>
              <a:ext cx="1850" cy="2750"/>
            </a:xfrm>
            <a:custGeom>
              <a:avLst/>
              <a:gdLst/>
              <a:ahLst/>
              <a:cxnLst/>
              <a:rect l="l" t="t" r="r" b="b"/>
              <a:pathLst>
                <a:path w="74" h="110" extrusionOk="0">
                  <a:moveTo>
                    <a:pt x="37" y="0"/>
                  </a:moveTo>
                  <a:lnTo>
                    <a:pt x="1" y="73"/>
                  </a:lnTo>
                  <a:lnTo>
                    <a:pt x="73" y="109"/>
                  </a:lnTo>
                  <a:lnTo>
                    <a:pt x="3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4" name="Google Shape;18854;p29"/>
            <p:cNvSpPr/>
            <p:nvPr/>
          </p:nvSpPr>
          <p:spPr>
            <a:xfrm>
              <a:off x="1838300" y="2926125"/>
              <a:ext cx="10925" cy="10025"/>
            </a:xfrm>
            <a:custGeom>
              <a:avLst/>
              <a:gdLst/>
              <a:ahLst/>
              <a:cxnLst/>
              <a:rect l="l" t="t" r="r" b="b"/>
              <a:pathLst>
                <a:path w="437" h="401" extrusionOk="0">
                  <a:moveTo>
                    <a:pt x="1" y="0"/>
                  </a:moveTo>
                  <a:lnTo>
                    <a:pt x="73" y="146"/>
                  </a:lnTo>
                  <a:lnTo>
                    <a:pt x="182" y="400"/>
                  </a:lnTo>
                  <a:lnTo>
                    <a:pt x="328" y="255"/>
                  </a:lnTo>
                  <a:lnTo>
                    <a:pt x="364" y="182"/>
                  </a:lnTo>
                  <a:lnTo>
                    <a:pt x="437" y="146"/>
                  </a:lnTo>
                  <a:lnTo>
                    <a:pt x="364" y="109"/>
                  </a:lnTo>
                  <a:lnTo>
                    <a:pt x="182" y="37"/>
                  </a:lnTo>
                  <a:lnTo>
                    <a:pt x="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5" name="Google Shape;18855;p29"/>
            <p:cNvSpPr/>
            <p:nvPr/>
          </p:nvSpPr>
          <p:spPr>
            <a:xfrm>
              <a:off x="1389250" y="2779775"/>
              <a:ext cx="55475" cy="56375"/>
            </a:xfrm>
            <a:custGeom>
              <a:avLst/>
              <a:gdLst/>
              <a:ahLst/>
              <a:cxnLst/>
              <a:rect l="l" t="t" r="r" b="b"/>
              <a:pathLst>
                <a:path w="2219" h="2255" extrusionOk="0">
                  <a:moveTo>
                    <a:pt x="0" y="2255"/>
                  </a:moveTo>
                  <a:lnTo>
                    <a:pt x="0" y="2255"/>
                  </a:lnTo>
                  <a:lnTo>
                    <a:pt x="2218"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6" name="Google Shape;18856;p29"/>
            <p:cNvSpPr/>
            <p:nvPr/>
          </p:nvSpPr>
          <p:spPr>
            <a:xfrm>
              <a:off x="1389250" y="2862475"/>
              <a:ext cx="54550" cy="54575"/>
            </a:xfrm>
            <a:custGeom>
              <a:avLst/>
              <a:gdLst/>
              <a:ahLst/>
              <a:cxnLst/>
              <a:rect l="l" t="t" r="r" b="b"/>
              <a:pathLst>
                <a:path w="2182" h="2183" extrusionOk="0">
                  <a:moveTo>
                    <a:pt x="0" y="1"/>
                  </a:moveTo>
                  <a:lnTo>
                    <a:pt x="0" y="1"/>
                  </a:lnTo>
                  <a:lnTo>
                    <a:pt x="2182" y="2183"/>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7" name="Google Shape;18857;p29"/>
            <p:cNvSpPr/>
            <p:nvPr/>
          </p:nvSpPr>
          <p:spPr>
            <a:xfrm>
              <a:off x="1452875" y="2659775"/>
              <a:ext cx="313625" cy="378175"/>
            </a:xfrm>
            <a:custGeom>
              <a:avLst/>
              <a:gdLst/>
              <a:ahLst/>
              <a:cxnLst/>
              <a:rect l="l" t="t" r="r" b="b"/>
              <a:pathLst>
                <a:path w="12545" h="15127" extrusionOk="0">
                  <a:moveTo>
                    <a:pt x="5164" y="0"/>
                  </a:moveTo>
                  <a:lnTo>
                    <a:pt x="4836" y="364"/>
                  </a:lnTo>
                  <a:lnTo>
                    <a:pt x="12036" y="7564"/>
                  </a:lnTo>
                  <a:lnTo>
                    <a:pt x="4836" y="14763"/>
                  </a:lnTo>
                  <a:lnTo>
                    <a:pt x="1055" y="10982"/>
                  </a:lnTo>
                  <a:lnTo>
                    <a:pt x="0" y="9963"/>
                  </a:lnTo>
                  <a:lnTo>
                    <a:pt x="0" y="9963"/>
                  </a:lnTo>
                  <a:lnTo>
                    <a:pt x="5018" y="14945"/>
                  </a:lnTo>
                  <a:lnTo>
                    <a:pt x="5164" y="15127"/>
                  </a:lnTo>
                  <a:lnTo>
                    <a:pt x="12545" y="7745"/>
                  </a:lnTo>
                  <a:lnTo>
                    <a:pt x="12545" y="7382"/>
                  </a:lnTo>
                  <a:lnTo>
                    <a:pt x="516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8" name="Google Shape;18858;p29"/>
            <p:cNvSpPr/>
            <p:nvPr/>
          </p:nvSpPr>
          <p:spPr>
            <a:xfrm>
              <a:off x="1389250" y="2386150"/>
              <a:ext cx="269075" cy="282750"/>
            </a:xfrm>
            <a:custGeom>
              <a:avLst/>
              <a:gdLst/>
              <a:ahLst/>
              <a:cxnLst/>
              <a:rect l="l" t="t" r="r" b="b"/>
              <a:pathLst>
                <a:path w="10763" h="11310" extrusionOk="0">
                  <a:moveTo>
                    <a:pt x="2873" y="1"/>
                  </a:moveTo>
                  <a:lnTo>
                    <a:pt x="0" y="2873"/>
                  </a:lnTo>
                  <a:lnTo>
                    <a:pt x="0" y="3237"/>
                  </a:lnTo>
                  <a:lnTo>
                    <a:pt x="182" y="3419"/>
                  </a:lnTo>
                  <a:lnTo>
                    <a:pt x="3054" y="546"/>
                  </a:lnTo>
                  <a:lnTo>
                    <a:pt x="10254" y="7746"/>
                  </a:lnTo>
                  <a:lnTo>
                    <a:pt x="7381" y="10618"/>
                  </a:lnTo>
                  <a:lnTo>
                    <a:pt x="7563" y="10800"/>
                  </a:lnTo>
                  <a:lnTo>
                    <a:pt x="7563" y="11107"/>
                  </a:lnTo>
                  <a:lnTo>
                    <a:pt x="7709" y="10945"/>
                  </a:lnTo>
                  <a:lnTo>
                    <a:pt x="10581" y="8109"/>
                  </a:lnTo>
                  <a:lnTo>
                    <a:pt x="10763" y="7927"/>
                  </a:lnTo>
                  <a:lnTo>
                    <a:pt x="10763" y="7564"/>
                  </a:lnTo>
                  <a:lnTo>
                    <a:pt x="10581" y="7382"/>
                  </a:lnTo>
                  <a:lnTo>
                    <a:pt x="3200" y="1"/>
                  </a:lnTo>
                  <a:close/>
                  <a:moveTo>
                    <a:pt x="7563" y="11107"/>
                  </a:moveTo>
                  <a:lnTo>
                    <a:pt x="7381" y="11309"/>
                  </a:lnTo>
                  <a:lnTo>
                    <a:pt x="7563" y="11127"/>
                  </a:lnTo>
                  <a:lnTo>
                    <a:pt x="7563" y="11107"/>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9" name="Google Shape;18859;p29"/>
            <p:cNvSpPr/>
            <p:nvPr/>
          </p:nvSpPr>
          <p:spPr>
            <a:xfrm>
              <a:off x="1389250" y="2467050"/>
              <a:ext cx="189100" cy="381825"/>
            </a:xfrm>
            <a:custGeom>
              <a:avLst/>
              <a:gdLst/>
              <a:ahLst/>
              <a:cxnLst/>
              <a:rect l="l" t="t" r="r" b="b"/>
              <a:pathLst>
                <a:path w="7564" h="15273" extrusionOk="0">
                  <a:moveTo>
                    <a:pt x="0" y="1"/>
                  </a:moveTo>
                  <a:lnTo>
                    <a:pt x="0" y="692"/>
                  </a:lnTo>
                  <a:lnTo>
                    <a:pt x="7018" y="7709"/>
                  </a:lnTo>
                  <a:lnTo>
                    <a:pt x="3600" y="11164"/>
                  </a:lnTo>
                  <a:lnTo>
                    <a:pt x="2218" y="12509"/>
                  </a:lnTo>
                  <a:lnTo>
                    <a:pt x="0" y="14764"/>
                  </a:lnTo>
                  <a:lnTo>
                    <a:pt x="0" y="15091"/>
                  </a:lnTo>
                  <a:lnTo>
                    <a:pt x="182" y="15273"/>
                  </a:lnTo>
                  <a:lnTo>
                    <a:pt x="7563" y="7891"/>
                  </a:lnTo>
                  <a:lnTo>
                    <a:pt x="7563" y="7564"/>
                  </a:lnTo>
                  <a:lnTo>
                    <a:pt x="3782" y="3782"/>
                  </a:lnTo>
                  <a:lnTo>
                    <a:pt x="182" y="183"/>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0" name="Google Shape;18860;p29"/>
            <p:cNvSpPr/>
            <p:nvPr/>
          </p:nvSpPr>
          <p:spPr>
            <a:xfrm>
              <a:off x="1389250" y="3362450"/>
              <a:ext cx="602700" cy="692700"/>
            </a:xfrm>
            <a:custGeom>
              <a:avLst/>
              <a:gdLst/>
              <a:ahLst/>
              <a:cxnLst/>
              <a:rect l="l" t="t" r="r" b="b"/>
              <a:pathLst>
                <a:path w="24108" h="27708" extrusionOk="0">
                  <a:moveTo>
                    <a:pt x="20508" y="510"/>
                  </a:moveTo>
                  <a:lnTo>
                    <a:pt x="0" y="21054"/>
                  </a:lnTo>
                  <a:lnTo>
                    <a:pt x="0" y="21054"/>
                  </a:lnTo>
                  <a:lnTo>
                    <a:pt x="3673" y="17381"/>
                  </a:lnTo>
                  <a:lnTo>
                    <a:pt x="20526" y="528"/>
                  </a:lnTo>
                  <a:lnTo>
                    <a:pt x="20508" y="510"/>
                  </a:lnTo>
                  <a:close/>
                  <a:moveTo>
                    <a:pt x="20690" y="1"/>
                  </a:moveTo>
                  <a:lnTo>
                    <a:pt x="20690" y="364"/>
                  </a:lnTo>
                  <a:lnTo>
                    <a:pt x="20526" y="528"/>
                  </a:lnTo>
                  <a:lnTo>
                    <a:pt x="23562" y="3564"/>
                  </a:lnTo>
                  <a:lnTo>
                    <a:pt x="0" y="27163"/>
                  </a:lnTo>
                  <a:lnTo>
                    <a:pt x="0" y="27526"/>
                  </a:lnTo>
                  <a:lnTo>
                    <a:pt x="146" y="27672"/>
                  </a:lnTo>
                  <a:lnTo>
                    <a:pt x="146" y="27708"/>
                  </a:lnTo>
                  <a:lnTo>
                    <a:pt x="3054" y="24799"/>
                  </a:lnTo>
                  <a:lnTo>
                    <a:pt x="23744" y="4073"/>
                  </a:lnTo>
                  <a:lnTo>
                    <a:pt x="24108" y="3746"/>
                  </a:lnTo>
                  <a:lnTo>
                    <a:pt x="24108" y="3382"/>
                  </a:lnTo>
                  <a:lnTo>
                    <a:pt x="23926" y="3237"/>
                  </a:lnTo>
                  <a:lnTo>
                    <a:pt x="20871" y="182"/>
                  </a:lnTo>
                  <a:lnTo>
                    <a:pt x="2069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1" name="Google Shape;18861;p29"/>
            <p:cNvSpPr/>
            <p:nvPr/>
          </p:nvSpPr>
          <p:spPr>
            <a:xfrm>
              <a:off x="1389250" y="3713350"/>
              <a:ext cx="91825" cy="175450"/>
            </a:xfrm>
            <a:custGeom>
              <a:avLst/>
              <a:gdLst/>
              <a:ahLst/>
              <a:cxnLst/>
              <a:rect l="l" t="t" r="r" b="b"/>
              <a:pathLst>
                <a:path w="3673" h="7018" extrusionOk="0">
                  <a:moveTo>
                    <a:pt x="0" y="0"/>
                  </a:moveTo>
                  <a:lnTo>
                    <a:pt x="3163" y="3164"/>
                  </a:lnTo>
                  <a:lnTo>
                    <a:pt x="3163" y="3164"/>
                  </a:lnTo>
                  <a:lnTo>
                    <a:pt x="0" y="0"/>
                  </a:lnTo>
                  <a:close/>
                  <a:moveTo>
                    <a:pt x="3163" y="3164"/>
                  </a:moveTo>
                  <a:lnTo>
                    <a:pt x="0" y="6327"/>
                  </a:lnTo>
                  <a:lnTo>
                    <a:pt x="0" y="7018"/>
                  </a:lnTo>
                  <a:lnTo>
                    <a:pt x="3673" y="3345"/>
                  </a:lnTo>
                  <a:lnTo>
                    <a:pt x="3345" y="3345"/>
                  </a:lnTo>
                  <a:lnTo>
                    <a:pt x="3163" y="3164"/>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2" name="Google Shape;18862;p29"/>
            <p:cNvSpPr/>
            <p:nvPr/>
          </p:nvSpPr>
          <p:spPr>
            <a:xfrm>
              <a:off x="1389250" y="3270650"/>
              <a:ext cx="517250" cy="526350"/>
            </a:xfrm>
            <a:custGeom>
              <a:avLst/>
              <a:gdLst/>
              <a:ahLst/>
              <a:cxnLst/>
              <a:rect l="l" t="t" r="r" b="b"/>
              <a:pathLst>
                <a:path w="20690" h="21054" extrusionOk="0">
                  <a:moveTo>
                    <a:pt x="16835" y="509"/>
                  </a:moveTo>
                  <a:lnTo>
                    <a:pt x="182" y="17163"/>
                  </a:lnTo>
                  <a:lnTo>
                    <a:pt x="182" y="17163"/>
                  </a:lnTo>
                  <a:lnTo>
                    <a:pt x="182" y="17163"/>
                  </a:lnTo>
                  <a:lnTo>
                    <a:pt x="16853" y="527"/>
                  </a:lnTo>
                  <a:lnTo>
                    <a:pt x="16853" y="527"/>
                  </a:lnTo>
                  <a:lnTo>
                    <a:pt x="16835" y="509"/>
                  </a:lnTo>
                  <a:close/>
                  <a:moveTo>
                    <a:pt x="17017" y="0"/>
                  </a:moveTo>
                  <a:lnTo>
                    <a:pt x="17017" y="364"/>
                  </a:lnTo>
                  <a:lnTo>
                    <a:pt x="16853" y="527"/>
                  </a:lnTo>
                  <a:lnTo>
                    <a:pt x="16853" y="527"/>
                  </a:lnTo>
                  <a:lnTo>
                    <a:pt x="20181" y="3854"/>
                  </a:lnTo>
                  <a:lnTo>
                    <a:pt x="3491" y="20508"/>
                  </a:lnTo>
                  <a:lnTo>
                    <a:pt x="182" y="17163"/>
                  </a:lnTo>
                  <a:lnTo>
                    <a:pt x="182" y="17163"/>
                  </a:lnTo>
                  <a:lnTo>
                    <a:pt x="0" y="17345"/>
                  </a:lnTo>
                  <a:lnTo>
                    <a:pt x="0" y="17672"/>
                  </a:lnTo>
                  <a:lnTo>
                    <a:pt x="3345" y="21053"/>
                  </a:lnTo>
                  <a:lnTo>
                    <a:pt x="3673" y="21053"/>
                  </a:lnTo>
                  <a:lnTo>
                    <a:pt x="20690" y="4036"/>
                  </a:lnTo>
                  <a:lnTo>
                    <a:pt x="20690" y="3709"/>
                  </a:lnTo>
                  <a:lnTo>
                    <a:pt x="20508" y="3527"/>
                  </a:lnTo>
                  <a:lnTo>
                    <a:pt x="17199" y="182"/>
                  </a:lnTo>
                  <a:lnTo>
                    <a:pt x="17017"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3" name="Google Shape;18863;p29"/>
            <p:cNvSpPr/>
            <p:nvPr/>
          </p:nvSpPr>
          <p:spPr>
            <a:xfrm>
              <a:off x="1389250" y="3193375"/>
              <a:ext cx="425450" cy="510900"/>
            </a:xfrm>
            <a:custGeom>
              <a:avLst/>
              <a:gdLst/>
              <a:ahLst/>
              <a:cxnLst/>
              <a:rect l="l" t="t" r="r" b="b"/>
              <a:pathLst>
                <a:path w="17018" h="20436" extrusionOk="0">
                  <a:moveTo>
                    <a:pt x="13963" y="0"/>
                  </a:moveTo>
                  <a:lnTo>
                    <a:pt x="13963" y="364"/>
                  </a:lnTo>
                  <a:lnTo>
                    <a:pt x="3163" y="11127"/>
                  </a:lnTo>
                  <a:lnTo>
                    <a:pt x="0" y="14327"/>
                  </a:lnTo>
                  <a:lnTo>
                    <a:pt x="13781" y="546"/>
                  </a:lnTo>
                  <a:lnTo>
                    <a:pt x="16472" y="3237"/>
                  </a:lnTo>
                  <a:lnTo>
                    <a:pt x="0" y="19745"/>
                  </a:lnTo>
                  <a:lnTo>
                    <a:pt x="0" y="20436"/>
                  </a:lnTo>
                  <a:lnTo>
                    <a:pt x="17017" y="3418"/>
                  </a:lnTo>
                  <a:lnTo>
                    <a:pt x="17017" y="3055"/>
                  </a:lnTo>
                  <a:lnTo>
                    <a:pt x="16835" y="2909"/>
                  </a:lnTo>
                  <a:lnTo>
                    <a:pt x="14108" y="182"/>
                  </a:lnTo>
                  <a:lnTo>
                    <a:pt x="139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4" name="Google Shape;18864;p29"/>
            <p:cNvSpPr/>
            <p:nvPr/>
          </p:nvSpPr>
          <p:spPr>
            <a:xfrm>
              <a:off x="1389250" y="3467000"/>
              <a:ext cx="79100" cy="84550"/>
            </a:xfrm>
            <a:custGeom>
              <a:avLst/>
              <a:gdLst/>
              <a:ahLst/>
              <a:cxnLst/>
              <a:rect l="l" t="t" r="r" b="b"/>
              <a:pathLst>
                <a:path w="3164" h="3382" extrusionOk="0">
                  <a:moveTo>
                    <a:pt x="2654" y="0"/>
                  </a:moveTo>
                  <a:lnTo>
                    <a:pt x="0" y="2655"/>
                  </a:lnTo>
                  <a:lnTo>
                    <a:pt x="0" y="3382"/>
                  </a:lnTo>
                  <a:lnTo>
                    <a:pt x="3163" y="182"/>
                  </a:lnTo>
                  <a:lnTo>
                    <a:pt x="2836" y="182"/>
                  </a:lnTo>
                  <a:lnTo>
                    <a:pt x="2654"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5" name="Google Shape;18865;p29"/>
            <p:cNvSpPr/>
            <p:nvPr/>
          </p:nvSpPr>
          <p:spPr>
            <a:xfrm>
              <a:off x="1389250" y="3114300"/>
              <a:ext cx="348175" cy="357275"/>
            </a:xfrm>
            <a:custGeom>
              <a:avLst/>
              <a:gdLst/>
              <a:ahLst/>
              <a:cxnLst/>
              <a:rect l="l" t="t" r="r" b="b"/>
              <a:pathLst>
                <a:path w="13927" h="14291" extrusionOk="0">
                  <a:moveTo>
                    <a:pt x="10581" y="509"/>
                  </a:moveTo>
                  <a:lnTo>
                    <a:pt x="5382" y="5727"/>
                  </a:lnTo>
                  <a:lnTo>
                    <a:pt x="5382" y="5727"/>
                  </a:lnTo>
                  <a:lnTo>
                    <a:pt x="10581" y="509"/>
                  </a:lnTo>
                  <a:lnTo>
                    <a:pt x="10581" y="509"/>
                  </a:lnTo>
                  <a:close/>
                  <a:moveTo>
                    <a:pt x="10763" y="0"/>
                  </a:moveTo>
                  <a:lnTo>
                    <a:pt x="10763" y="327"/>
                  </a:lnTo>
                  <a:lnTo>
                    <a:pt x="10581" y="509"/>
                  </a:lnTo>
                  <a:lnTo>
                    <a:pt x="13417" y="3345"/>
                  </a:lnTo>
                  <a:lnTo>
                    <a:pt x="2982" y="13781"/>
                  </a:lnTo>
                  <a:lnTo>
                    <a:pt x="182" y="10945"/>
                  </a:lnTo>
                  <a:lnTo>
                    <a:pt x="5382" y="5727"/>
                  </a:lnTo>
                  <a:lnTo>
                    <a:pt x="5382" y="5727"/>
                  </a:lnTo>
                  <a:lnTo>
                    <a:pt x="0" y="11127"/>
                  </a:lnTo>
                  <a:lnTo>
                    <a:pt x="0" y="11454"/>
                  </a:lnTo>
                  <a:lnTo>
                    <a:pt x="2836" y="14290"/>
                  </a:lnTo>
                  <a:lnTo>
                    <a:pt x="3163" y="14290"/>
                  </a:lnTo>
                  <a:lnTo>
                    <a:pt x="13926" y="3527"/>
                  </a:lnTo>
                  <a:lnTo>
                    <a:pt x="13926" y="3163"/>
                  </a:lnTo>
                  <a:lnTo>
                    <a:pt x="13781" y="2982"/>
                  </a:lnTo>
                  <a:lnTo>
                    <a:pt x="10945" y="182"/>
                  </a:lnTo>
                  <a:lnTo>
                    <a:pt x="1076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6" name="Google Shape;18866;p29"/>
            <p:cNvSpPr/>
            <p:nvPr/>
          </p:nvSpPr>
          <p:spPr>
            <a:xfrm>
              <a:off x="1389250" y="3033375"/>
              <a:ext cx="269075" cy="359100"/>
            </a:xfrm>
            <a:custGeom>
              <a:avLst/>
              <a:gdLst/>
              <a:ahLst/>
              <a:cxnLst/>
              <a:rect l="l" t="t" r="r" b="b"/>
              <a:pathLst>
                <a:path w="10763" h="14364" extrusionOk="0">
                  <a:moveTo>
                    <a:pt x="7563" y="1"/>
                  </a:moveTo>
                  <a:lnTo>
                    <a:pt x="7563" y="365"/>
                  </a:lnTo>
                  <a:lnTo>
                    <a:pt x="7381" y="546"/>
                  </a:lnTo>
                  <a:lnTo>
                    <a:pt x="10254" y="3419"/>
                  </a:lnTo>
                  <a:lnTo>
                    <a:pt x="0" y="13636"/>
                  </a:lnTo>
                  <a:lnTo>
                    <a:pt x="0" y="14364"/>
                  </a:lnTo>
                  <a:lnTo>
                    <a:pt x="10763" y="3564"/>
                  </a:lnTo>
                  <a:lnTo>
                    <a:pt x="10763" y="3237"/>
                  </a:lnTo>
                  <a:lnTo>
                    <a:pt x="10581" y="3055"/>
                  </a:lnTo>
                  <a:lnTo>
                    <a:pt x="7709" y="183"/>
                  </a:lnTo>
                  <a:lnTo>
                    <a:pt x="756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7" name="Google Shape;18867;p29"/>
            <p:cNvSpPr/>
            <p:nvPr/>
          </p:nvSpPr>
          <p:spPr>
            <a:xfrm>
              <a:off x="1389250" y="2844300"/>
              <a:ext cx="189100" cy="387275"/>
            </a:xfrm>
            <a:custGeom>
              <a:avLst/>
              <a:gdLst/>
              <a:ahLst/>
              <a:cxnLst/>
              <a:rect l="l" t="t" r="r" b="b"/>
              <a:pathLst>
                <a:path w="7564" h="15491" extrusionOk="0">
                  <a:moveTo>
                    <a:pt x="0" y="1"/>
                  </a:moveTo>
                  <a:lnTo>
                    <a:pt x="0" y="364"/>
                  </a:lnTo>
                  <a:lnTo>
                    <a:pt x="0" y="728"/>
                  </a:lnTo>
                  <a:lnTo>
                    <a:pt x="2182" y="2910"/>
                  </a:lnTo>
                  <a:lnTo>
                    <a:pt x="7018" y="7746"/>
                  </a:lnTo>
                  <a:lnTo>
                    <a:pt x="0" y="14763"/>
                  </a:lnTo>
                  <a:lnTo>
                    <a:pt x="0" y="15491"/>
                  </a:lnTo>
                  <a:lnTo>
                    <a:pt x="7563" y="7928"/>
                  </a:lnTo>
                  <a:lnTo>
                    <a:pt x="7563" y="7564"/>
                  </a:lnTo>
                  <a:lnTo>
                    <a:pt x="2545" y="2582"/>
                  </a:lnTo>
                  <a:lnTo>
                    <a:pt x="182" y="183"/>
                  </a:lnTo>
                  <a:lnTo>
                    <a:pt x="0"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8" name="Google Shape;18868;p29"/>
            <p:cNvSpPr/>
            <p:nvPr/>
          </p:nvSpPr>
          <p:spPr>
            <a:xfrm>
              <a:off x="1389250" y="4050600"/>
              <a:ext cx="3650" cy="16375"/>
            </a:xfrm>
            <a:custGeom>
              <a:avLst/>
              <a:gdLst/>
              <a:ahLst/>
              <a:cxnLst/>
              <a:rect l="l" t="t" r="r" b="b"/>
              <a:pathLst>
                <a:path w="146" h="655" extrusionOk="0">
                  <a:moveTo>
                    <a:pt x="0" y="0"/>
                  </a:moveTo>
                  <a:lnTo>
                    <a:pt x="0" y="655"/>
                  </a:lnTo>
                  <a:lnTo>
                    <a:pt x="146" y="509"/>
                  </a:lnTo>
                  <a:lnTo>
                    <a:pt x="146" y="473"/>
                  </a:lnTo>
                  <a:lnTo>
                    <a:pt x="146" y="182"/>
                  </a:lnTo>
                  <a:lnTo>
                    <a:pt x="146" y="146"/>
                  </a:lnTo>
                  <a:lnTo>
                    <a:pt x="0"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69" name="Google Shape;18869;p29"/>
          <p:cNvSpPr/>
          <p:nvPr/>
        </p:nvSpPr>
        <p:spPr>
          <a:xfrm>
            <a:off x="-170400" y="3390900"/>
            <a:ext cx="9484800" cy="1781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0" name="Google Shape;18870;p29"/>
          <p:cNvSpPr/>
          <p:nvPr/>
        </p:nvSpPr>
        <p:spPr>
          <a:xfrm>
            <a:off x="-170400" y="4854525"/>
            <a:ext cx="9484800" cy="3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1" name="Google Shape;18871;p29"/>
          <p:cNvSpPr txBox="1">
            <a:spLocks noGrp="1"/>
          </p:cNvSpPr>
          <p:nvPr>
            <p:ph type="sldNum" idx="12"/>
          </p:nvPr>
        </p:nvSpPr>
        <p:spPr>
          <a:xfrm>
            <a:off x="7870984" y="4216451"/>
            <a:ext cx="548700" cy="393600"/>
          </a:xfrm>
          <a:prstGeom prst="rect">
            <a:avLst/>
          </a:prstGeom>
          <a:noFill/>
          <a:ln>
            <a:noFill/>
          </a:ln>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32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9" r:id="rId4"/>
    <p:sldLayoutId id="2147483662" r:id="rId5"/>
    <p:sldLayoutId id="2147483668" r:id="rId6"/>
    <p:sldLayoutId id="2147483669" r:id="rId7"/>
    <p:sldLayoutId id="2147483670"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98"/>
        <p:cNvGrpSpPr/>
        <p:nvPr/>
      </p:nvGrpSpPr>
      <p:grpSpPr>
        <a:xfrm>
          <a:off x="0" y="0"/>
          <a:ext cx="0" cy="0"/>
          <a:chOff x="0" y="0"/>
          <a:chExt cx="0" cy="0"/>
        </a:xfrm>
      </p:grpSpPr>
      <p:sp>
        <p:nvSpPr>
          <p:cNvPr id="19599" name="Google Shape;19599;p34"/>
          <p:cNvSpPr txBox="1">
            <a:spLocks noGrp="1"/>
          </p:cNvSpPr>
          <p:nvPr>
            <p:ph type="ctrTitle"/>
          </p:nvPr>
        </p:nvSpPr>
        <p:spPr>
          <a:xfrm>
            <a:off x="207392" y="223700"/>
            <a:ext cx="11711460" cy="13062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600" spc="600" dirty="0">
                <a:solidFill>
                  <a:schemeClr val="tx1"/>
                </a:solidFill>
                <a:latin typeface="Electrolize" panose="02000506000000020004" pitchFamily="2" charset="0"/>
              </a:rPr>
              <a:t>C</a:t>
            </a:r>
            <a:r>
              <a:rPr lang="en-US" sz="7200" spc="600" dirty="0">
                <a:solidFill>
                  <a:schemeClr val="tx1"/>
                </a:solidFill>
                <a:latin typeface="Electrolize" panose="02000506000000020004" pitchFamily="2" charset="0"/>
              </a:rPr>
              <a:t>REATIVITY</a:t>
            </a:r>
            <a:r>
              <a:rPr lang="en-US" sz="7200" b="1" spc="-300" dirty="0">
                <a:solidFill>
                  <a:schemeClr val="bg2"/>
                </a:solidFill>
                <a:latin typeface="Electrolize" panose="02000506000000020004" pitchFamily="2" charset="0"/>
              </a:rPr>
              <a:t>FIRST</a:t>
            </a:r>
            <a:endParaRPr sz="7200" b="1" spc="-300" dirty="0">
              <a:solidFill>
                <a:schemeClr val="bg2"/>
              </a:solidFill>
              <a:latin typeface="Electrolize" panose="02000506000000020004" pitchFamily="2" charset="0"/>
            </a:endParaRPr>
          </a:p>
        </p:txBody>
      </p:sp>
      <p:sp>
        <p:nvSpPr>
          <p:cNvPr id="19600" name="Google Shape;19600;p34"/>
          <p:cNvSpPr txBox="1">
            <a:spLocks noGrp="1"/>
          </p:cNvSpPr>
          <p:nvPr>
            <p:ph type="subTitle" idx="1"/>
          </p:nvPr>
        </p:nvSpPr>
        <p:spPr>
          <a:xfrm>
            <a:off x="856425" y="2601191"/>
            <a:ext cx="5206697" cy="409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u="none" strike="noStrike" dirty="0">
                <a:solidFill>
                  <a:schemeClr val="bg2"/>
                </a:solidFill>
                <a:effectLst/>
                <a:latin typeface="Electrolize" panose="02000506000000020004" pitchFamily="2" charset="0"/>
              </a:rPr>
              <a:t>Reframing our priorities </a:t>
            </a:r>
          </a:p>
          <a:p>
            <a:pPr marL="0" lvl="0" indent="0" rtl="0">
              <a:spcBef>
                <a:spcPts val="0"/>
              </a:spcBef>
              <a:spcAft>
                <a:spcPts val="0"/>
              </a:spcAft>
              <a:buNone/>
            </a:pPr>
            <a:r>
              <a:rPr lang="en-US" sz="3200" u="none" strike="noStrike" dirty="0">
                <a:solidFill>
                  <a:schemeClr val="bg2"/>
                </a:solidFill>
                <a:effectLst/>
                <a:latin typeface="Electrolize" panose="02000506000000020004" pitchFamily="2" charset="0"/>
              </a:rPr>
              <a:t>for a better band program</a:t>
            </a:r>
            <a:endParaRPr lang="en-US" sz="3600" dirty="0">
              <a:solidFill>
                <a:schemeClr val="bg2"/>
              </a:solidFill>
              <a:latin typeface="Electrolize" panose="02000506000000020004" pitchFamily="2" charset="0"/>
            </a:endParaRPr>
          </a:p>
        </p:txBody>
      </p:sp>
      <p:cxnSp>
        <p:nvCxnSpPr>
          <p:cNvPr id="19601" name="Google Shape;19601;p34"/>
          <p:cNvCxnSpPr>
            <a:cxnSpLocks/>
          </p:cNvCxnSpPr>
          <p:nvPr/>
        </p:nvCxnSpPr>
        <p:spPr>
          <a:xfrm>
            <a:off x="856425" y="2463501"/>
            <a:ext cx="0" cy="2133849"/>
          </a:xfrm>
          <a:prstGeom prst="straightConnector1">
            <a:avLst/>
          </a:prstGeom>
          <a:noFill/>
          <a:ln w="19050" cap="flat" cmpd="sng">
            <a:solidFill>
              <a:schemeClr val="dk2"/>
            </a:solidFill>
            <a:prstDash val="solid"/>
            <a:round/>
            <a:headEnd type="none" w="med" len="med"/>
            <a:tailEnd type="none" w="med" len="med"/>
          </a:ln>
        </p:spPr>
      </p:cxnSp>
      <p:pic>
        <p:nvPicPr>
          <p:cNvPr id="9" name="Picture 8">
            <a:extLst>
              <a:ext uri="{FF2B5EF4-FFF2-40B4-BE49-F238E27FC236}">
                <a16:creationId xmlns:a16="http://schemas.microsoft.com/office/drawing/2014/main" id="{9FA19586-4960-0F5E-3DB0-C05B5EA5C5E3}"/>
              </a:ext>
            </a:extLst>
          </p:cNvPr>
          <p:cNvPicPr>
            <a:picLocks noChangeAspect="1"/>
          </p:cNvPicPr>
          <p:nvPr/>
        </p:nvPicPr>
        <p:blipFill>
          <a:blip r:embed="rId3"/>
          <a:stretch>
            <a:fillRect/>
          </a:stretch>
        </p:blipFill>
        <p:spPr>
          <a:xfrm>
            <a:off x="7266298" y="4120625"/>
            <a:ext cx="1877702" cy="834534"/>
          </a:xfrm>
          <a:prstGeom prst="rect">
            <a:avLst/>
          </a:prstGeom>
        </p:spPr>
      </p:pic>
      <p:sp>
        <p:nvSpPr>
          <p:cNvPr id="16" name="Google Shape;19600;p34">
            <a:extLst>
              <a:ext uri="{FF2B5EF4-FFF2-40B4-BE49-F238E27FC236}">
                <a16:creationId xmlns:a16="http://schemas.microsoft.com/office/drawing/2014/main" id="{17DE311F-5B7C-9F40-8DDE-97F8FC4F0C3F}"/>
              </a:ext>
            </a:extLst>
          </p:cNvPr>
          <p:cNvSpPr txBox="1">
            <a:spLocks/>
          </p:cNvSpPr>
          <p:nvPr/>
        </p:nvSpPr>
        <p:spPr>
          <a:xfrm>
            <a:off x="4916247" y="3399416"/>
            <a:ext cx="4227753" cy="936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Karla"/>
              <a:buNone/>
              <a:defRPr sz="20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1800"/>
              <a:buFont typeface="Karla"/>
              <a:buNone/>
              <a:defRPr sz="1800" b="0" i="0" u="none" strike="noStrike" cap="none">
                <a:solidFill>
                  <a:schemeClr val="dk1"/>
                </a:solidFill>
                <a:latin typeface="Karla"/>
                <a:ea typeface="Karla"/>
                <a:cs typeface="Karla"/>
                <a:sym typeface="Karla"/>
              </a:defRPr>
            </a:lvl9pPr>
          </a:lstStyle>
          <a:p>
            <a:pPr marL="0" indent="0" algn="r"/>
            <a:r>
              <a:rPr lang="en-US" sz="1800" dirty="0">
                <a:solidFill>
                  <a:srgbClr val="8A8B8A"/>
                </a:solidFill>
                <a:latin typeface="Electrolize" panose="02000506000000020004" pitchFamily="2" charset="0"/>
              </a:rPr>
              <a:t>David </a:t>
            </a:r>
            <a:r>
              <a:rPr lang="en-US" sz="1800" dirty="0" err="1">
                <a:solidFill>
                  <a:srgbClr val="8A8B8A"/>
                </a:solidFill>
                <a:latin typeface="Electrolize" panose="02000506000000020004" pitchFamily="2" charset="0"/>
              </a:rPr>
              <a:t>Wacyk</a:t>
            </a:r>
            <a:r>
              <a:rPr lang="en-US" sz="1800" dirty="0">
                <a:solidFill>
                  <a:srgbClr val="8A8B8A"/>
                </a:solidFill>
                <a:latin typeface="Electrolize" panose="02000506000000020004" pitchFamily="2" charset="0"/>
              </a:rPr>
              <a:t>, DMA</a:t>
            </a:r>
          </a:p>
          <a:p>
            <a:pPr marL="0" indent="0" algn="r"/>
            <a:r>
              <a:rPr lang="en-US" sz="1800" dirty="0">
                <a:solidFill>
                  <a:srgbClr val="8A8B8A"/>
                </a:solidFill>
                <a:latin typeface="Electrolize" panose="02000506000000020004" pitchFamily="2" charset="0"/>
              </a:rPr>
              <a:t>Director of Instrumental Activities</a:t>
            </a:r>
          </a:p>
          <a:p>
            <a:pPr marL="0" indent="0" algn="r"/>
            <a:r>
              <a:rPr lang="en-US" sz="1800" dirty="0">
                <a:solidFill>
                  <a:srgbClr val="8A8B8A"/>
                </a:solidFill>
                <a:latin typeface="Electrolize" panose="02000506000000020004" pitchFamily="2" charset="0"/>
              </a:rPr>
              <a:t>Assistant Professor of Music</a:t>
            </a:r>
            <a:endParaRPr lang="en-US" dirty="0">
              <a:solidFill>
                <a:srgbClr val="8A8B8A"/>
              </a:solidFill>
              <a:latin typeface="Electrolize" panose="02000506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640"/>
        <p:cNvGrpSpPr/>
        <p:nvPr/>
      </p:nvGrpSpPr>
      <p:grpSpPr>
        <a:xfrm>
          <a:off x="0" y="0"/>
          <a:ext cx="0" cy="0"/>
          <a:chOff x="0" y="0"/>
          <a:chExt cx="0" cy="0"/>
        </a:xfrm>
      </p:grpSpPr>
      <p:sp>
        <p:nvSpPr>
          <p:cNvPr id="19641" name="Google Shape;19641;p37"/>
          <p:cNvSpPr txBox="1">
            <a:spLocks noGrp="1"/>
          </p:cNvSpPr>
          <p:nvPr>
            <p:ph type="title"/>
          </p:nvPr>
        </p:nvSpPr>
        <p:spPr>
          <a:xfrm>
            <a:off x="1273930" y="2559439"/>
            <a:ext cx="329807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Electrolize" panose="02000506000000020004" pitchFamily="2" charset="0"/>
              </a:rPr>
              <a:t>the strategy</a:t>
            </a:r>
            <a:endParaRPr sz="4000" dirty="0">
              <a:latin typeface="Electrolize" panose="02000506000000020004" pitchFamily="2" charset="0"/>
            </a:endParaRPr>
          </a:p>
        </p:txBody>
      </p:sp>
      <p:sp>
        <p:nvSpPr>
          <p:cNvPr id="19642" name="Google Shape;19642;p37"/>
          <p:cNvSpPr txBox="1">
            <a:spLocks noGrp="1"/>
          </p:cNvSpPr>
          <p:nvPr>
            <p:ph type="title" idx="2"/>
          </p:nvPr>
        </p:nvSpPr>
        <p:spPr>
          <a:xfrm>
            <a:off x="1691966" y="1266563"/>
            <a:ext cx="21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Electrolize" panose="02000506000000020004" pitchFamily="2" charset="0"/>
              </a:rPr>
              <a:t>03</a:t>
            </a:r>
            <a:endParaRPr dirty="0">
              <a:latin typeface="Electrolize" panose="02000506000000020004" pitchFamily="2" charset="0"/>
            </a:endParaRPr>
          </a:p>
        </p:txBody>
      </p:sp>
      <p:sp>
        <p:nvSpPr>
          <p:cNvPr id="19643" name="Google Shape;19643;p37"/>
          <p:cNvSpPr txBox="1">
            <a:spLocks noGrp="1"/>
          </p:cNvSpPr>
          <p:nvPr>
            <p:ph type="subTitle" idx="1"/>
          </p:nvPr>
        </p:nvSpPr>
        <p:spPr>
          <a:xfrm>
            <a:off x="1273930" y="3401239"/>
            <a:ext cx="3143928" cy="95658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b="0" i="0" u="none" strike="noStrike" dirty="0">
                <a:solidFill>
                  <a:schemeClr val="bg1"/>
                </a:solidFill>
                <a:effectLst/>
                <a:latin typeface="Karla" pitchFamily="2" charset="77"/>
              </a:rPr>
              <a:t>AKA “know yourself” </a:t>
            </a:r>
            <a:endParaRPr lang="en-US" sz="2800" dirty="0">
              <a:solidFill>
                <a:schemeClr val="bg1"/>
              </a:solidFill>
              <a:latin typeface="Karla" pitchFamily="2" charset="77"/>
            </a:endParaRPr>
          </a:p>
        </p:txBody>
      </p:sp>
      <p:sp>
        <p:nvSpPr>
          <p:cNvPr id="19644" name="Google Shape;19644;p37"/>
          <p:cNvSpPr/>
          <p:nvPr/>
        </p:nvSpPr>
        <p:spPr>
          <a:xfrm>
            <a:off x="1958927" y="798551"/>
            <a:ext cx="1608600" cy="1608600"/>
          </a:xfrm>
          <a:prstGeom prst="diamond">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7"/>
          <p:cNvSpPr txBox="1">
            <a:spLocks noGrp="1"/>
          </p:cNvSpPr>
          <p:nvPr>
            <p:ph type="sldNum" idx="12"/>
          </p:nvPr>
        </p:nvSpPr>
        <p:spPr>
          <a:xfrm>
            <a:off x="8121986" y="420375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10</a:t>
            </a:fld>
            <a:endParaRPr>
              <a:solidFill>
                <a:schemeClr val="dk1"/>
              </a:solidFill>
            </a:endParaRPr>
          </a:p>
        </p:txBody>
      </p:sp>
      <p:cxnSp>
        <p:nvCxnSpPr>
          <p:cNvPr id="19646" name="Google Shape;19646;p37"/>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54082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47"/>
        <p:cNvGrpSpPr/>
        <p:nvPr/>
      </p:nvGrpSpPr>
      <p:grpSpPr>
        <a:xfrm>
          <a:off x="0" y="0"/>
          <a:ext cx="0" cy="0"/>
          <a:chOff x="0" y="0"/>
          <a:chExt cx="0" cy="0"/>
        </a:xfrm>
      </p:grpSpPr>
      <p:sp>
        <p:nvSpPr>
          <p:cNvPr id="19748" name="Google Shape;19748;p45"/>
          <p:cNvSpPr txBox="1">
            <a:spLocks noGrp="1"/>
          </p:cNvSpPr>
          <p:nvPr>
            <p:ph type="title" idx="15"/>
          </p:nvPr>
        </p:nvSpPr>
        <p:spPr>
          <a:xfrm>
            <a:off x="2352870" y="313649"/>
            <a:ext cx="5118316"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a:t>
            </a:r>
            <a:r>
              <a:rPr lang="en" dirty="0"/>
              <a:t>he strategy</a:t>
            </a:r>
            <a:endParaRPr dirty="0"/>
          </a:p>
        </p:txBody>
      </p:sp>
      <p:sp>
        <p:nvSpPr>
          <p:cNvPr id="19749" name="Google Shape;19749;p45"/>
          <p:cNvSpPr txBox="1">
            <a:spLocks noGrp="1"/>
          </p:cNvSpPr>
          <p:nvPr>
            <p:ph type="title"/>
          </p:nvPr>
        </p:nvSpPr>
        <p:spPr>
          <a:xfrm>
            <a:off x="2333536" y="2923141"/>
            <a:ext cx="4992201" cy="976347"/>
          </a:xfrm>
          <a:prstGeom prst="rect">
            <a:avLst/>
          </a:prstGeom>
        </p:spPr>
        <p:txBody>
          <a:bodyPr spcFirstLastPara="1" wrap="square" lIns="91425" tIns="91425" rIns="91425" bIns="91425" anchor="ctr" anchorCtr="0">
            <a:noAutofit/>
          </a:bodyPr>
          <a:lstStyle/>
          <a:p>
            <a:pPr marL="457200" algn="l" rtl="0" fontAlgn="base">
              <a:spcBef>
                <a:spcPts val="0"/>
              </a:spcBef>
              <a:spcAft>
                <a:spcPts val="0"/>
              </a:spcAft>
            </a:pPr>
            <a:r>
              <a:rPr lang="en-US" sz="2800" dirty="0">
                <a:solidFill>
                  <a:schemeClr val="bg2"/>
                </a:solidFill>
                <a:latin typeface="Fjalla One" panose="02000506040000020004" pitchFamily="2" charset="0"/>
              </a:rPr>
              <a:t>The Comprehensive Conductor, </a:t>
            </a:r>
            <a:br>
              <a:rPr lang="en-US" sz="2800" b="0" i="0" u="none" strike="noStrike" dirty="0">
                <a:solidFill>
                  <a:schemeClr val="bg2"/>
                </a:solidFill>
                <a:effectLst/>
                <a:latin typeface="Fjalla One" panose="02000506040000020004" pitchFamily="2" charset="0"/>
              </a:rPr>
            </a:br>
            <a:endParaRPr lang="en-US" sz="3600" dirty="0">
              <a:solidFill>
                <a:schemeClr val="bg2"/>
              </a:solidFill>
              <a:latin typeface="Fjalla One" panose="02000506040000020004" pitchFamily="2" charset="0"/>
            </a:endParaRPr>
          </a:p>
        </p:txBody>
      </p:sp>
      <p:sp>
        <p:nvSpPr>
          <p:cNvPr id="19761" name="Google Shape;19761;p45"/>
          <p:cNvSpPr txBox="1">
            <a:spLocks noGrp="1"/>
          </p:cNvSpPr>
          <p:nvPr>
            <p:ph type="sldNum" idx="12"/>
          </p:nvPr>
        </p:nvSpPr>
        <p:spPr>
          <a:xfrm>
            <a:off x="8110125" y="4203750"/>
            <a:ext cx="333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cxnSp>
        <p:nvCxnSpPr>
          <p:cNvPr id="19762" name="Google Shape;19762;p45"/>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19763" name="Google Shape;19763;p45"/>
          <p:cNvSpPr/>
          <p:nvPr/>
        </p:nvSpPr>
        <p:spPr>
          <a:xfrm>
            <a:off x="2218395" y="2983486"/>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a:extLst>
              <a:ext uri="{FF2B5EF4-FFF2-40B4-BE49-F238E27FC236}">
                <a16:creationId xmlns:a16="http://schemas.microsoft.com/office/drawing/2014/main" id="{E63D28C8-C9B7-965D-FA24-DF1D4D2F5F8D}"/>
              </a:ext>
            </a:extLst>
          </p:cNvPr>
          <p:cNvGrpSpPr/>
          <p:nvPr/>
        </p:nvGrpSpPr>
        <p:grpSpPr>
          <a:xfrm>
            <a:off x="1079189" y="243095"/>
            <a:ext cx="1439567" cy="741774"/>
            <a:chOff x="638125" y="124660"/>
            <a:chExt cx="2114400" cy="1110606"/>
          </a:xfrm>
        </p:grpSpPr>
        <p:sp>
          <p:nvSpPr>
            <p:cNvPr id="7" name="Google Shape;19642;p37">
              <a:extLst>
                <a:ext uri="{FF2B5EF4-FFF2-40B4-BE49-F238E27FC236}">
                  <a16:creationId xmlns:a16="http://schemas.microsoft.com/office/drawing/2014/main" id="{37730448-BE68-BBF8-3759-3FFFACDD218D}"/>
                </a:ext>
              </a:extLst>
            </p:cNvPr>
            <p:cNvSpPr txBox="1">
              <a:spLocks/>
            </p:cNvSpPr>
            <p:nvPr/>
          </p:nvSpPr>
          <p:spPr>
            <a:xfrm>
              <a:off x="638125" y="311881"/>
              <a:ext cx="21144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 dirty="0">
                  <a:solidFill>
                    <a:schemeClr val="bg2"/>
                  </a:solidFill>
                  <a:latin typeface="Electrolize" panose="02000506000000020004" pitchFamily="2" charset="0"/>
                </a:rPr>
                <a:t>02</a:t>
              </a:r>
            </a:p>
          </p:txBody>
        </p:sp>
        <p:sp>
          <p:nvSpPr>
            <p:cNvPr id="8" name="Google Shape;19644;p37">
              <a:extLst>
                <a:ext uri="{FF2B5EF4-FFF2-40B4-BE49-F238E27FC236}">
                  <a16:creationId xmlns:a16="http://schemas.microsoft.com/office/drawing/2014/main" id="{1EB402E5-77B2-ABE6-9A8C-DC321A35BD1F}"/>
                </a:ext>
              </a:extLst>
            </p:cNvPr>
            <p:cNvSpPr/>
            <p:nvPr/>
          </p:nvSpPr>
          <p:spPr>
            <a:xfrm>
              <a:off x="1144762" y="124660"/>
              <a:ext cx="1101125" cy="1110606"/>
            </a:xfrm>
            <a:prstGeom prst="diamond">
              <a:avLst/>
            </a:prstGeom>
            <a:no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14" name="Google Shape;19763;p45">
            <a:extLst>
              <a:ext uri="{FF2B5EF4-FFF2-40B4-BE49-F238E27FC236}">
                <a16:creationId xmlns:a16="http://schemas.microsoft.com/office/drawing/2014/main" id="{110ABB0D-8844-2239-3AA9-F4EFA5EDF198}"/>
              </a:ext>
            </a:extLst>
          </p:cNvPr>
          <p:cNvSpPr/>
          <p:nvPr/>
        </p:nvSpPr>
        <p:spPr>
          <a:xfrm>
            <a:off x="2259556" y="4051084"/>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49;p45">
            <a:extLst>
              <a:ext uri="{FF2B5EF4-FFF2-40B4-BE49-F238E27FC236}">
                <a16:creationId xmlns:a16="http://schemas.microsoft.com/office/drawing/2014/main" id="{F72F380A-0290-8565-F9E0-D5B29604408D}"/>
              </a:ext>
            </a:extLst>
          </p:cNvPr>
          <p:cNvSpPr txBox="1">
            <a:spLocks/>
          </p:cNvSpPr>
          <p:nvPr/>
        </p:nvSpPr>
        <p:spPr>
          <a:xfrm>
            <a:off x="2333536" y="4085753"/>
            <a:ext cx="3795479" cy="7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2800" dirty="0">
                <a:solidFill>
                  <a:schemeClr val="bg2"/>
                </a:solidFill>
                <a:latin typeface="Fjalla One" panose="02000506040000020004" pitchFamily="2" charset="0"/>
              </a:rPr>
              <a:t>and How to be one</a:t>
            </a:r>
            <a:br>
              <a:rPr lang="en-US" sz="2800" dirty="0">
                <a:solidFill>
                  <a:schemeClr val="bg2"/>
                </a:solidFill>
                <a:latin typeface="Fjalla One" panose="02000506040000020004" pitchFamily="2" charset="0"/>
              </a:rPr>
            </a:br>
            <a:endParaRPr lang="en-US" sz="3600" dirty="0">
              <a:solidFill>
                <a:schemeClr val="bg2"/>
              </a:solidFill>
              <a:latin typeface="Fjalla One" panose="02000506040000020004" pitchFamily="2" charset="0"/>
            </a:endParaRPr>
          </a:p>
        </p:txBody>
      </p:sp>
      <p:sp>
        <p:nvSpPr>
          <p:cNvPr id="11" name="Google Shape;19749;p45">
            <a:extLst>
              <a:ext uri="{FF2B5EF4-FFF2-40B4-BE49-F238E27FC236}">
                <a16:creationId xmlns:a16="http://schemas.microsoft.com/office/drawing/2014/main" id="{40F2DE6E-D2DF-2B88-86CF-D2AA3429320F}"/>
              </a:ext>
            </a:extLst>
          </p:cNvPr>
          <p:cNvSpPr txBox="1">
            <a:spLocks/>
          </p:cNvSpPr>
          <p:nvPr/>
        </p:nvSpPr>
        <p:spPr>
          <a:xfrm>
            <a:off x="2420778" y="1707055"/>
            <a:ext cx="3277701" cy="10309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2800" dirty="0">
                <a:solidFill>
                  <a:schemeClr val="bg2"/>
                </a:solidFill>
                <a:latin typeface="Fjalla One" panose="02000506040000020004" pitchFamily="2" charset="0"/>
              </a:rPr>
              <a:t>what is your job? </a:t>
            </a:r>
            <a:br>
              <a:rPr lang="en-US" sz="2800" dirty="0">
                <a:solidFill>
                  <a:schemeClr val="bg2"/>
                </a:solidFill>
                <a:latin typeface="Fjalla One" panose="02000506040000020004" pitchFamily="2" charset="0"/>
              </a:rPr>
            </a:br>
            <a:endParaRPr lang="en-US" sz="3600" dirty="0">
              <a:solidFill>
                <a:schemeClr val="bg2"/>
              </a:solidFill>
              <a:latin typeface="Fjalla One" panose="02000506040000020004" pitchFamily="2" charset="0"/>
            </a:endParaRPr>
          </a:p>
        </p:txBody>
      </p:sp>
      <p:sp>
        <p:nvSpPr>
          <p:cNvPr id="12" name="Google Shape;19763;p45">
            <a:extLst>
              <a:ext uri="{FF2B5EF4-FFF2-40B4-BE49-F238E27FC236}">
                <a16:creationId xmlns:a16="http://schemas.microsoft.com/office/drawing/2014/main" id="{FC04C571-BEAD-355D-3CB3-C257404B545A}"/>
              </a:ext>
            </a:extLst>
          </p:cNvPr>
          <p:cNvSpPr/>
          <p:nvPr/>
        </p:nvSpPr>
        <p:spPr>
          <a:xfrm>
            <a:off x="2237729" y="1771215"/>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7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49" grpId="0"/>
      <p:bldP spid="1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68"/>
        <p:cNvGrpSpPr/>
        <p:nvPr/>
      </p:nvGrpSpPr>
      <p:grpSpPr>
        <a:xfrm>
          <a:off x="0" y="0"/>
          <a:ext cx="0" cy="0"/>
          <a:chOff x="0" y="0"/>
          <a:chExt cx="0" cy="0"/>
        </a:xfrm>
      </p:grpSpPr>
      <p:sp>
        <p:nvSpPr>
          <p:cNvPr id="19891" name="Google Shape;19891;p51"/>
          <p:cNvSpPr txBox="1">
            <a:spLocks noGrp="1"/>
          </p:cNvSpPr>
          <p:nvPr>
            <p:ph type="sldNum" idx="12"/>
          </p:nvPr>
        </p:nvSpPr>
        <p:spPr>
          <a:xfrm>
            <a:off x="8095299" y="4203750"/>
            <a:ext cx="336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cxnSp>
        <p:nvCxnSpPr>
          <p:cNvPr id="19892" name="Google Shape;19892;p51"/>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2" name="Google Shape;19869;p51">
            <a:extLst>
              <a:ext uri="{FF2B5EF4-FFF2-40B4-BE49-F238E27FC236}">
                <a16:creationId xmlns:a16="http://schemas.microsoft.com/office/drawing/2014/main" id="{649272AB-3A7B-DDD9-3D28-5EBD7BC69BB8}"/>
              </a:ext>
            </a:extLst>
          </p:cNvPr>
          <p:cNvSpPr txBox="1">
            <a:spLocks/>
          </p:cNvSpPr>
          <p:nvPr/>
        </p:nvSpPr>
        <p:spPr>
          <a:xfrm>
            <a:off x="479518" y="857544"/>
            <a:ext cx="2213700" cy="12723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dirty="0">
                <a:solidFill>
                  <a:schemeClr val="bg2"/>
                </a:solidFill>
              </a:rPr>
              <a:t>what even is your</a:t>
            </a:r>
          </a:p>
        </p:txBody>
      </p:sp>
      <p:sp>
        <p:nvSpPr>
          <p:cNvPr id="6" name="Google Shape;19869;p51">
            <a:extLst>
              <a:ext uri="{FF2B5EF4-FFF2-40B4-BE49-F238E27FC236}">
                <a16:creationId xmlns:a16="http://schemas.microsoft.com/office/drawing/2014/main" id="{F7E66A84-B29A-BD3D-E6C7-E5DB3D05CE4E}"/>
              </a:ext>
            </a:extLst>
          </p:cNvPr>
          <p:cNvSpPr txBox="1">
            <a:spLocks/>
          </p:cNvSpPr>
          <p:nvPr/>
        </p:nvSpPr>
        <p:spPr>
          <a:xfrm>
            <a:off x="300943" y="2302599"/>
            <a:ext cx="2964407" cy="10781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6600" b="1" dirty="0">
                <a:solidFill>
                  <a:schemeClr val="tx1"/>
                </a:solidFill>
              </a:rPr>
              <a:t>JOB?</a:t>
            </a:r>
          </a:p>
        </p:txBody>
      </p:sp>
      <p:pic>
        <p:nvPicPr>
          <p:cNvPr id="36" name="Picture 35">
            <a:extLst>
              <a:ext uri="{FF2B5EF4-FFF2-40B4-BE49-F238E27FC236}">
                <a16:creationId xmlns:a16="http://schemas.microsoft.com/office/drawing/2014/main" id="{3E4E512E-2F3A-A968-F4D8-FFEDE6BFED85}"/>
              </a:ext>
            </a:extLst>
          </p:cNvPr>
          <p:cNvPicPr>
            <a:picLocks noChangeAspect="1"/>
          </p:cNvPicPr>
          <p:nvPr/>
        </p:nvPicPr>
        <p:blipFill>
          <a:blip r:embed="rId3"/>
          <a:stretch>
            <a:fillRect/>
          </a:stretch>
        </p:blipFill>
        <p:spPr>
          <a:xfrm>
            <a:off x="2768330" y="683470"/>
            <a:ext cx="5896152" cy="3238257"/>
          </a:xfrm>
          <a:prstGeom prst="rect">
            <a:avLst/>
          </a:prstGeom>
        </p:spPr>
      </p:pic>
      <p:sp>
        <p:nvSpPr>
          <p:cNvPr id="37" name="TextBox 36">
            <a:extLst>
              <a:ext uri="{FF2B5EF4-FFF2-40B4-BE49-F238E27FC236}">
                <a16:creationId xmlns:a16="http://schemas.microsoft.com/office/drawing/2014/main" id="{59313B63-AEA5-838D-BE11-340ED5405B27}"/>
              </a:ext>
            </a:extLst>
          </p:cNvPr>
          <p:cNvSpPr txBox="1"/>
          <p:nvPr/>
        </p:nvSpPr>
        <p:spPr>
          <a:xfrm>
            <a:off x="3021332" y="674740"/>
            <a:ext cx="2695074" cy="738664"/>
          </a:xfrm>
          <a:prstGeom prst="rect">
            <a:avLst/>
          </a:prstGeom>
          <a:solidFill>
            <a:schemeClr val="bg1"/>
          </a:solidFill>
        </p:spPr>
        <p:txBody>
          <a:bodyPr wrap="square" rtlCol="0">
            <a:spAutoFit/>
          </a:bodyPr>
          <a:lstStyle/>
          <a:p>
            <a:pPr algn="ctr"/>
            <a:r>
              <a:rPr lang="en-US" sz="2800" b="1" dirty="0">
                <a:solidFill>
                  <a:srgbClr val="FFC000"/>
                </a:solidFill>
                <a:latin typeface="Electrolize" panose="02000506000000020004" pitchFamily="2" charset="0"/>
              </a:rPr>
              <a:t>Above all else </a:t>
            </a:r>
          </a:p>
          <a:p>
            <a:pPr algn="ctr"/>
            <a:r>
              <a:rPr lang="en-US" dirty="0">
                <a:solidFill>
                  <a:srgbClr val="FFC000"/>
                </a:solidFill>
              </a:rPr>
              <a:t>(within reason)</a:t>
            </a:r>
          </a:p>
        </p:txBody>
      </p:sp>
      <p:sp>
        <p:nvSpPr>
          <p:cNvPr id="38" name="TextBox 37">
            <a:extLst>
              <a:ext uri="{FF2B5EF4-FFF2-40B4-BE49-F238E27FC236}">
                <a16:creationId xmlns:a16="http://schemas.microsoft.com/office/drawing/2014/main" id="{172F4C64-850D-2598-049D-362B4AFEA75B}"/>
              </a:ext>
            </a:extLst>
          </p:cNvPr>
          <p:cNvSpPr txBox="1"/>
          <p:nvPr/>
        </p:nvSpPr>
        <p:spPr>
          <a:xfrm>
            <a:off x="7446257" y="683469"/>
            <a:ext cx="830518" cy="461665"/>
          </a:xfrm>
          <a:prstGeom prst="rect">
            <a:avLst/>
          </a:prstGeom>
          <a:solidFill>
            <a:schemeClr val="bg1"/>
          </a:solidFill>
        </p:spPr>
        <p:txBody>
          <a:bodyPr wrap="square" rtlCol="0">
            <a:spAutoFit/>
          </a:bodyPr>
          <a:lstStyle/>
          <a:p>
            <a:r>
              <a:rPr lang="en-US" sz="2400" b="1" dirty="0">
                <a:solidFill>
                  <a:srgbClr val="FFC000"/>
                </a:solidFill>
                <a:latin typeface="Electrolize" panose="02000506000000020004" pitchFamily="2" charset="0"/>
              </a:rPr>
              <a:t>Also</a:t>
            </a:r>
            <a:endParaRPr lang="en-US" sz="1200" dirty="0">
              <a:solidFill>
                <a:srgbClr val="FFC000"/>
              </a:solidFill>
            </a:endParaRPr>
          </a:p>
        </p:txBody>
      </p:sp>
    </p:spTree>
    <p:extLst>
      <p:ext uri="{BB962C8B-B14F-4D97-AF65-F5344CB8AC3E}">
        <p14:creationId xmlns:p14="http://schemas.microsoft.com/office/powerpoint/2010/main" val="6143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47"/>
        <p:cNvGrpSpPr/>
        <p:nvPr/>
      </p:nvGrpSpPr>
      <p:grpSpPr>
        <a:xfrm>
          <a:off x="0" y="0"/>
          <a:ext cx="0" cy="0"/>
          <a:chOff x="0" y="0"/>
          <a:chExt cx="0" cy="0"/>
        </a:xfrm>
      </p:grpSpPr>
      <p:sp>
        <p:nvSpPr>
          <p:cNvPr id="19749" name="Google Shape;19749;p45"/>
          <p:cNvSpPr txBox="1">
            <a:spLocks noGrp="1"/>
          </p:cNvSpPr>
          <p:nvPr>
            <p:ph type="title"/>
          </p:nvPr>
        </p:nvSpPr>
        <p:spPr>
          <a:xfrm>
            <a:off x="796200" y="18352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Programing</a:t>
            </a:r>
            <a:endParaRPr dirty="0"/>
          </a:p>
        </p:txBody>
      </p:sp>
      <p:sp>
        <p:nvSpPr>
          <p:cNvPr id="19751" name="Google Shape;19751;p45"/>
          <p:cNvSpPr txBox="1">
            <a:spLocks noGrp="1"/>
          </p:cNvSpPr>
          <p:nvPr>
            <p:ph type="title" idx="2"/>
          </p:nvPr>
        </p:nvSpPr>
        <p:spPr>
          <a:xfrm>
            <a:off x="3266875" y="1989327"/>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Score Study</a:t>
            </a:r>
            <a:br>
              <a:rPr lang="en" dirty="0"/>
            </a:br>
            <a:r>
              <a:rPr lang="en" dirty="0"/>
              <a:t>Piano work</a:t>
            </a:r>
            <a:endParaRPr dirty="0"/>
          </a:p>
        </p:txBody>
      </p:sp>
      <p:sp>
        <p:nvSpPr>
          <p:cNvPr id="19753" name="Google Shape;19753;p45"/>
          <p:cNvSpPr txBox="1">
            <a:spLocks noGrp="1"/>
          </p:cNvSpPr>
          <p:nvPr>
            <p:ph type="title" idx="4"/>
          </p:nvPr>
        </p:nvSpPr>
        <p:spPr>
          <a:xfrm>
            <a:off x="796200" y="3090546"/>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Concertizing</a:t>
            </a:r>
            <a:endParaRPr dirty="0"/>
          </a:p>
        </p:txBody>
      </p:sp>
      <p:sp>
        <p:nvSpPr>
          <p:cNvPr id="19755" name="Google Shape;19755;p45"/>
          <p:cNvSpPr txBox="1">
            <a:spLocks noGrp="1"/>
          </p:cNvSpPr>
          <p:nvPr>
            <p:ph type="title" idx="6"/>
          </p:nvPr>
        </p:nvSpPr>
        <p:spPr>
          <a:xfrm>
            <a:off x="3184287" y="3157200"/>
            <a:ext cx="247067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Rehearsal </a:t>
            </a:r>
            <a:br>
              <a:rPr lang="en" dirty="0"/>
            </a:br>
            <a:r>
              <a:rPr lang="en" dirty="0"/>
              <a:t>Planning</a:t>
            </a:r>
            <a:endParaRPr dirty="0"/>
          </a:p>
        </p:txBody>
      </p:sp>
      <p:sp>
        <p:nvSpPr>
          <p:cNvPr id="19757" name="Google Shape;19757;p45"/>
          <p:cNvSpPr txBox="1">
            <a:spLocks noGrp="1"/>
          </p:cNvSpPr>
          <p:nvPr>
            <p:ph type="title" idx="8"/>
          </p:nvPr>
        </p:nvSpPr>
        <p:spPr>
          <a:xfrm>
            <a:off x="5737550" y="2044050"/>
            <a:ext cx="318988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Listening/ info gathering</a:t>
            </a:r>
            <a:endParaRPr dirty="0"/>
          </a:p>
        </p:txBody>
      </p:sp>
      <p:sp>
        <p:nvSpPr>
          <p:cNvPr id="19759" name="Google Shape;19759;p45"/>
          <p:cNvSpPr txBox="1">
            <a:spLocks noGrp="1"/>
          </p:cNvSpPr>
          <p:nvPr>
            <p:ph type="title" idx="13"/>
          </p:nvPr>
        </p:nvSpPr>
        <p:spPr>
          <a:xfrm>
            <a:off x="5572375" y="3090546"/>
            <a:ext cx="3277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Instrument refresh </a:t>
            </a:r>
            <a:br>
              <a:rPr lang="en" dirty="0"/>
            </a:br>
            <a:r>
              <a:rPr lang="en" sz="1400" dirty="0"/>
              <a:t>(knowing the instruments)</a:t>
            </a:r>
            <a:endParaRPr dirty="0"/>
          </a:p>
        </p:txBody>
      </p:sp>
      <p:sp>
        <p:nvSpPr>
          <p:cNvPr id="19761" name="Google Shape;19761;p45"/>
          <p:cNvSpPr txBox="1">
            <a:spLocks noGrp="1"/>
          </p:cNvSpPr>
          <p:nvPr>
            <p:ph type="sldNum" idx="12"/>
          </p:nvPr>
        </p:nvSpPr>
        <p:spPr>
          <a:xfrm>
            <a:off x="8110125" y="4203750"/>
            <a:ext cx="333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cxnSp>
        <p:nvCxnSpPr>
          <p:cNvPr id="19762" name="Google Shape;19762;p45"/>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2" name="Google Shape;19748;p45">
            <a:extLst>
              <a:ext uri="{FF2B5EF4-FFF2-40B4-BE49-F238E27FC236}">
                <a16:creationId xmlns:a16="http://schemas.microsoft.com/office/drawing/2014/main" id="{0421F5B8-93CA-C82B-6F71-119ABD8E4136}"/>
              </a:ext>
            </a:extLst>
          </p:cNvPr>
          <p:cNvSpPr txBox="1">
            <a:spLocks/>
          </p:cNvSpPr>
          <p:nvPr/>
        </p:nvSpPr>
        <p:spPr>
          <a:xfrm>
            <a:off x="2149946" y="352651"/>
            <a:ext cx="5544152"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a:t>Be a Comprehensive Conductor</a:t>
            </a:r>
            <a:endParaRPr lang="en-US" dirty="0"/>
          </a:p>
        </p:txBody>
      </p:sp>
      <p:sp>
        <p:nvSpPr>
          <p:cNvPr id="3" name="Google Shape;19753;p45">
            <a:extLst>
              <a:ext uri="{FF2B5EF4-FFF2-40B4-BE49-F238E27FC236}">
                <a16:creationId xmlns:a16="http://schemas.microsoft.com/office/drawing/2014/main" id="{E9A7EF50-8EA9-ED77-882D-E149D0226B8D}"/>
              </a:ext>
            </a:extLst>
          </p:cNvPr>
          <p:cNvSpPr txBox="1">
            <a:spLocks/>
          </p:cNvSpPr>
          <p:nvPr/>
        </p:nvSpPr>
        <p:spPr>
          <a:xfrm>
            <a:off x="796200" y="4136700"/>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Conducting</a:t>
            </a:r>
          </a:p>
        </p:txBody>
      </p:sp>
    </p:spTree>
    <p:extLst>
      <p:ext uri="{BB962C8B-B14F-4D97-AF65-F5344CB8AC3E}">
        <p14:creationId xmlns:p14="http://schemas.microsoft.com/office/powerpoint/2010/main" val="326918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68"/>
        <p:cNvGrpSpPr/>
        <p:nvPr/>
      </p:nvGrpSpPr>
      <p:grpSpPr>
        <a:xfrm>
          <a:off x="0" y="0"/>
          <a:ext cx="0" cy="0"/>
          <a:chOff x="0" y="0"/>
          <a:chExt cx="0" cy="0"/>
        </a:xfrm>
      </p:grpSpPr>
      <p:sp>
        <p:nvSpPr>
          <p:cNvPr id="19869" name="Google Shape;19869;p51"/>
          <p:cNvSpPr txBox="1">
            <a:spLocks noGrp="1"/>
          </p:cNvSpPr>
          <p:nvPr>
            <p:ph type="title"/>
          </p:nvPr>
        </p:nvSpPr>
        <p:spPr>
          <a:xfrm>
            <a:off x="507915" y="466344"/>
            <a:ext cx="2213700" cy="12723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solidFill>
              </a:rPr>
              <a:t>Our time </a:t>
            </a:r>
            <a:br>
              <a:rPr lang="en" dirty="0">
                <a:solidFill>
                  <a:schemeClr val="bg2"/>
                </a:solidFill>
              </a:rPr>
            </a:br>
            <a:r>
              <a:rPr lang="en" dirty="0">
                <a:solidFill>
                  <a:schemeClr val="bg2"/>
                </a:solidFill>
              </a:rPr>
              <a:t>is limited, so</a:t>
            </a:r>
            <a:endParaRPr dirty="0">
              <a:solidFill>
                <a:schemeClr val="bg2"/>
              </a:solidFill>
            </a:endParaRPr>
          </a:p>
        </p:txBody>
      </p:sp>
      <p:cxnSp>
        <p:nvCxnSpPr>
          <p:cNvPr id="19870" name="Google Shape;19870;p51"/>
          <p:cNvCxnSpPr/>
          <p:nvPr/>
        </p:nvCxnSpPr>
        <p:spPr>
          <a:xfrm>
            <a:off x="5715000" y="1021125"/>
            <a:ext cx="0" cy="3488100"/>
          </a:xfrm>
          <a:prstGeom prst="straightConnector1">
            <a:avLst/>
          </a:prstGeom>
          <a:noFill/>
          <a:ln w="19050" cap="flat" cmpd="sng">
            <a:solidFill>
              <a:schemeClr val="dk2"/>
            </a:solidFill>
            <a:prstDash val="solid"/>
            <a:round/>
            <a:headEnd type="none" w="med" len="med"/>
            <a:tailEnd type="none" w="med" len="med"/>
          </a:ln>
        </p:spPr>
      </p:cxnSp>
      <p:sp>
        <p:nvSpPr>
          <p:cNvPr id="19871" name="Google Shape;19871;p51"/>
          <p:cNvSpPr txBox="1"/>
          <p:nvPr/>
        </p:nvSpPr>
        <p:spPr>
          <a:xfrm>
            <a:off x="2878665" y="1018025"/>
            <a:ext cx="2475486" cy="397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400" dirty="0">
                <a:solidFill>
                  <a:schemeClr val="dk2"/>
                </a:solidFill>
                <a:latin typeface="Fjalla One"/>
                <a:ea typeface="Fjalla One"/>
                <a:cs typeface="Fjalla One"/>
                <a:sym typeface="Fjalla One"/>
              </a:rPr>
              <a:t>The real challenge</a:t>
            </a:r>
            <a:endParaRPr sz="2400" dirty="0">
              <a:solidFill>
                <a:schemeClr val="dk2"/>
              </a:solidFill>
              <a:latin typeface="Fjalla One"/>
              <a:ea typeface="Fjalla One"/>
              <a:cs typeface="Fjalla One"/>
              <a:sym typeface="Fjalla One"/>
            </a:endParaRPr>
          </a:p>
        </p:txBody>
      </p:sp>
      <p:sp>
        <p:nvSpPr>
          <p:cNvPr id="19872" name="Google Shape;19872;p51"/>
          <p:cNvSpPr txBox="1"/>
          <p:nvPr/>
        </p:nvSpPr>
        <p:spPr>
          <a:xfrm>
            <a:off x="2708364" y="2037623"/>
            <a:ext cx="2763038" cy="208785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chemeClr val="dk1"/>
                </a:solidFill>
                <a:latin typeface="Karla"/>
                <a:ea typeface="Karla"/>
                <a:cs typeface="Karla"/>
                <a:sym typeface="Karla"/>
              </a:rPr>
              <a:t>-Time is finite</a:t>
            </a:r>
          </a:p>
          <a:p>
            <a:pPr marL="0" lvl="0" indent="0" algn="r" rtl="0">
              <a:spcBef>
                <a:spcPts val="0"/>
              </a:spcBef>
              <a:spcAft>
                <a:spcPts val="0"/>
              </a:spcAft>
              <a:buNone/>
            </a:pPr>
            <a:endParaRPr lang="en-US" dirty="0">
              <a:solidFill>
                <a:schemeClr val="dk1"/>
              </a:solidFill>
              <a:latin typeface="Karla"/>
              <a:ea typeface="Karla"/>
              <a:cs typeface="Karla"/>
              <a:sym typeface="Karla"/>
            </a:endParaRPr>
          </a:p>
          <a:p>
            <a:pPr marL="0" lvl="0" indent="0" algn="r" rtl="0">
              <a:spcBef>
                <a:spcPts val="0"/>
              </a:spcBef>
              <a:spcAft>
                <a:spcPts val="0"/>
              </a:spcAft>
              <a:buNone/>
            </a:pPr>
            <a:r>
              <a:rPr lang="en-US" dirty="0">
                <a:solidFill>
                  <a:schemeClr val="dk1"/>
                </a:solidFill>
                <a:latin typeface="Karla"/>
                <a:ea typeface="Karla"/>
                <a:cs typeface="Karla"/>
                <a:sym typeface="Karla"/>
              </a:rPr>
              <a:t>-we have to choose tasks</a:t>
            </a:r>
          </a:p>
          <a:p>
            <a:pPr marL="0" lvl="0" indent="0" algn="r" rtl="0">
              <a:spcBef>
                <a:spcPts val="0"/>
              </a:spcBef>
              <a:spcAft>
                <a:spcPts val="0"/>
              </a:spcAft>
              <a:buNone/>
            </a:pPr>
            <a:endParaRPr lang="en-US" dirty="0">
              <a:solidFill>
                <a:schemeClr val="dk1"/>
              </a:solidFill>
              <a:latin typeface="Karla"/>
              <a:ea typeface="Karla"/>
              <a:cs typeface="Karla"/>
              <a:sym typeface="Karla"/>
            </a:endParaRPr>
          </a:p>
          <a:p>
            <a:pPr marL="0" lvl="0" indent="0" algn="r" rtl="0">
              <a:spcBef>
                <a:spcPts val="0"/>
              </a:spcBef>
              <a:spcAft>
                <a:spcPts val="0"/>
              </a:spcAft>
              <a:buNone/>
            </a:pPr>
            <a:r>
              <a:rPr lang="en-US" dirty="0">
                <a:solidFill>
                  <a:schemeClr val="dk1"/>
                </a:solidFill>
                <a:latin typeface="Karla"/>
                <a:ea typeface="Karla"/>
                <a:cs typeface="Karla"/>
                <a:sym typeface="Karla"/>
              </a:rPr>
              <a:t>-you’ll get fired if you ignore your principle’s email</a:t>
            </a:r>
          </a:p>
          <a:p>
            <a:pPr marL="0" lvl="0" indent="0" algn="r" rtl="0">
              <a:spcBef>
                <a:spcPts val="0"/>
              </a:spcBef>
              <a:spcAft>
                <a:spcPts val="0"/>
              </a:spcAft>
              <a:buNone/>
            </a:pPr>
            <a:endParaRPr lang="en-US" dirty="0">
              <a:solidFill>
                <a:schemeClr val="dk1"/>
              </a:solidFill>
              <a:latin typeface="Karla"/>
              <a:ea typeface="Karla"/>
              <a:cs typeface="Karla"/>
              <a:sym typeface="Karla"/>
            </a:endParaRPr>
          </a:p>
          <a:p>
            <a:pPr marL="0" lvl="0" indent="0" algn="r" rtl="0">
              <a:spcBef>
                <a:spcPts val="0"/>
              </a:spcBef>
              <a:spcAft>
                <a:spcPts val="0"/>
              </a:spcAft>
              <a:buNone/>
            </a:pPr>
            <a:r>
              <a:rPr lang="en-US" dirty="0">
                <a:solidFill>
                  <a:schemeClr val="dk1"/>
                </a:solidFill>
                <a:latin typeface="Karla"/>
                <a:ea typeface="Karla"/>
                <a:cs typeface="Karla"/>
                <a:sym typeface="Karla"/>
              </a:rPr>
              <a:t>-choose small amounts of creative tasks in necessary </a:t>
            </a:r>
            <a:endParaRPr dirty="0">
              <a:solidFill>
                <a:schemeClr val="dk1"/>
              </a:solidFill>
              <a:latin typeface="Karla"/>
              <a:ea typeface="Karla"/>
              <a:cs typeface="Karla"/>
              <a:sym typeface="Karla"/>
            </a:endParaRPr>
          </a:p>
        </p:txBody>
      </p:sp>
      <p:cxnSp>
        <p:nvCxnSpPr>
          <p:cNvPr id="19873" name="Google Shape;19873;p51"/>
          <p:cNvCxnSpPr/>
          <p:nvPr/>
        </p:nvCxnSpPr>
        <p:spPr>
          <a:xfrm rot="10800000">
            <a:off x="3460500" y="1616887"/>
            <a:ext cx="2296800" cy="0"/>
          </a:xfrm>
          <a:prstGeom prst="straightConnector1">
            <a:avLst/>
          </a:prstGeom>
          <a:noFill/>
          <a:ln w="19050" cap="flat" cmpd="sng">
            <a:solidFill>
              <a:schemeClr val="dk2"/>
            </a:solidFill>
            <a:prstDash val="solid"/>
            <a:round/>
            <a:headEnd type="none" w="med" len="med"/>
            <a:tailEnd type="none" w="med" len="med"/>
          </a:ln>
        </p:spPr>
      </p:cxnSp>
      <p:sp>
        <p:nvSpPr>
          <p:cNvPr id="19874" name="Google Shape;19874;p51"/>
          <p:cNvSpPr/>
          <p:nvPr/>
        </p:nvSpPr>
        <p:spPr>
          <a:xfrm>
            <a:off x="4729050" y="466344"/>
            <a:ext cx="508800" cy="5232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51"/>
          <p:cNvSpPr txBox="1"/>
          <p:nvPr/>
        </p:nvSpPr>
        <p:spPr>
          <a:xfrm>
            <a:off x="4572000" y="598344"/>
            <a:ext cx="822900" cy="2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Fjalla One"/>
                <a:ea typeface="Fjalla One"/>
                <a:cs typeface="Fjalla One"/>
                <a:sym typeface="Fjalla One"/>
              </a:rPr>
              <a:t>01</a:t>
            </a:r>
            <a:endParaRPr dirty="0">
              <a:solidFill>
                <a:schemeClr val="dk1"/>
              </a:solidFill>
              <a:latin typeface="Fjalla One"/>
              <a:ea typeface="Fjalla One"/>
              <a:cs typeface="Fjalla One"/>
              <a:sym typeface="Fjalla One"/>
            </a:endParaRPr>
          </a:p>
        </p:txBody>
      </p:sp>
      <p:sp>
        <p:nvSpPr>
          <p:cNvPr id="19881" name="Google Shape;19881;p51"/>
          <p:cNvSpPr txBox="1"/>
          <p:nvPr/>
        </p:nvSpPr>
        <p:spPr>
          <a:xfrm>
            <a:off x="5838877" y="1856023"/>
            <a:ext cx="2368418"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2"/>
                </a:solidFill>
                <a:latin typeface="Fjalla One"/>
                <a:ea typeface="Fjalla One"/>
                <a:cs typeface="Fjalla One"/>
                <a:sym typeface="Fjalla One"/>
              </a:rPr>
              <a:t>The real truth</a:t>
            </a:r>
            <a:endParaRPr sz="2400" dirty="0">
              <a:solidFill>
                <a:schemeClr val="dk2"/>
              </a:solidFill>
              <a:latin typeface="Fjalla One"/>
              <a:ea typeface="Fjalla One"/>
              <a:cs typeface="Fjalla One"/>
              <a:sym typeface="Fjalla One"/>
            </a:endParaRPr>
          </a:p>
        </p:txBody>
      </p:sp>
      <p:sp>
        <p:nvSpPr>
          <p:cNvPr id="19882" name="Google Shape;19882;p51"/>
          <p:cNvSpPr txBox="1"/>
          <p:nvPr/>
        </p:nvSpPr>
        <p:spPr>
          <a:xfrm>
            <a:off x="6075750" y="2257875"/>
            <a:ext cx="2042400" cy="572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dk1"/>
                </a:solidFill>
                <a:latin typeface="Karla"/>
                <a:ea typeface="Karla"/>
                <a:cs typeface="Karla"/>
                <a:sym typeface="Karla"/>
              </a:rPr>
              <a:t>-we all stink at this.</a:t>
            </a:r>
            <a:endParaRPr dirty="0">
              <a:solidFill>
                <a:schemeClr val="dk1"/>
              </a:solidFill>
              <a:latin typeface="Karla"/>
              <a:ea typeface="Karla"/>
              <a:cs typeface="Karla"/>
              <a:sym typeface="Karla"/>
            </a:endParaRPr>
          </a:p>
        </p:txBody>
      </p:sp>
      <p:cxnSp>
        <p:nvCxnSpPr>
          <p:cNvPr id="19883" name="Google Shape;19883;p51"/>
          <p:cNvCxnSpPr/>
          <p:nvPr/>
        </p:nvCxnSpPr>
        <p:spPr>
          <a:xfrm rot="10800000">
            <a:off x="5719200" y="2267017"/>
            <a:ext cx="2296800" cy="0"/>
          </a:xfrm>
          <a:prstGeom prst="straightConnector1">
            <a:avLst/>
          </a:prstGeom>
          <a:noFill/>
          <a:ln w="19050" cap="flat" cmpd="sng">
            <a:solidFill>
              <a:schemeClr val="dk2"/>
            </a:solidFill>
            <a:prstDash val="solid"/>
            <a:round/>
            <a:headEnd type="none" w="med" len="med"/>
            <a:tailEnd type="none" w="med" len="med"/>
          </a:ln>
        </p:spPr>
      </p:cxnSp>
      <p:sp>
        <p:nvSpPr>
          <p:cNvPr id="19884" name="Google Shape;19884;p51"/>
          <p:cNvSpPr/>
          <p:nvPr/>
        </p:nvSpPr>
        <p:spPr>
          <a:xfrm>
            <a:off x="6188950" y="1306899"/>
            <a:ext cx="508800" cy="5232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51"/>
          <p:cNvSpPr txBox="1"/>
          <p:nvPr/>
        </p:nvSpPr>
        <p:spPr>
          <a:xfrm>
            <a:off x="6031900" y="1438899"/>
            <a:ext cx="822900" cy="2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Fjalla One"/>
                <a:ea typeface="Fjalla One"/>
                <a:cs typeface="Fjalla One"/>
                <a:sym typeface="Fjalla One"/>
              </a:rPr>
              <a:t>02</a:t>
            </a:r>
            <a:endParaRPr>
              <a:solidFill>
                <a:schemeClr val="dk1"/>
              </a:solidFill>
              <a:latin typeface="Fjalla One"/>
              <a:ea typeface="Fjalla One"/>
              <a:cs typeface="Fjalla One"/>
              <a:sym typeface="Fjalla One"/>
            </a:endParaRPr>
          </a:p>
        </p:txBody>
      </p:sp>
      <p:sp>
        <p:nvSpPr>
          <p:cNvPr id="19891" name="Google Shape;19891;p51"/>
          <p:cNvSpPr txBox="1">
            <a:spLocks noGrp="1"/>
          </p:cNvSpPr>
          <p:nvPr>
            <p:ph type="sldNum" idx="12"/>
          </p:nvPr>
        </p:nvSpPr>
        <p:spPr>
          <a:xfrm>
            <a:off x="8095299" y="4203750"/>
            <a:ext cx="336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cxnSp>
        <p:nvCxnSpPr>
          <p:cNvPr id="19892" name="Google Shape;19892;p51"/>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2" name="Google Shape;19869;p51">
            <a:extLst>
              <a:ext uri="{FF2B5EF4-FFF2-40B4-BE49-F238E27FC236}">
                <a16:creationId xmlns:a16="http://schemas.microsoft.com/office/drawing/2014/main" id="{9A62F60A-DBE0-CB35-5A75-F3716685000D}"/>
              </a:ext>
            </a:extLst>
          </p:cNvPr>
          <p:cNvSpPr txBox="1">
            <a:spLocks/>
          </p:cNvSpPr>
          <p:nvPr/>
        </p:nvSpPr>
        <p:spPr>
          <a:xfrm>
            <a:off x="305214" y="2419832"/>
            <a:ext cx="2763038" cy="9970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4400" b="1" dirty="0">
                <a:ln>
                  <a:solidFill>
                    <a:schemeClr val="tx1"/>
                  </a:solidFill>
                </a:ln>
                <a:solidFill>
                  <a:schemeClr val="tx1"/>
                </a:solidFill>
              </a:rPr>
              <a:t>Treat it </a:t>
            </a:r>
            <a:r>
              <a:rPr lang="en-US" sz="4400" b="1" dirty="0">
                <a:ln>
                  <a:solidFill>
                    <a:schemeClr val="bg2"/>
                  </a:solidFill>
                </a:ln>
                <a:solidFill>
                  <a:schemeClr val="tx1"/>
                </a:solidFill>
              </a:rPr>
              <a:t>creatively</a:t>
            </a:r>
            <a:r>
              <a:rPr lang="en-US" sz="4400" b="1" dirty="0">
                <a:ln>
                  <a:solidFill>
                    <a:schemeClr val="tx1"/>
                  </a:solidFill>
                </a:ln>
                <a:solidFill>
                  <a:schemeClr val="tx1"/>
                </a:solidFill>
              </a:rPr>
              <a:t>!</a:t>
            </a:r>
          </a:p>
        </p:txBody>
      </p:sp>
      <p:sp>
        <p:nvSpPr>
          <p:cNvPr id="3" name="Google Shape;19882;p51">
            <a:extLst>
              <a:ext uri="{FF2B5EF4-FFF2-40B4-BE49-F238E27FC236}">
                <a16:creationId xmlns:a16="http://schemas.microsoft.com/office/drawing/2014/main" id="{66FDC661-0EC6-01A9-83C1-1CC1DEEAC079}"/>
              </a:ext>
            </a:extLst>
          </p:cNvPr>
          <p:cNvSpPr txBox="1"/>
          <p:nvPr/>
        </p:nvSpPr>
        <p:spPr>
          <a:xfrm>
            <a:off x="6052899" y="3053698"/>
            <a:ext cx="2042400" cy="572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dk1"/>
                </a:solidFill>
                <a:latin typeface="Karla"/>
                <a:ea typeface="Karla"/>
                <a:cs typeface="Karla"/>
                <a:sym typeface="Karla"/>
              </a:rPr>
              <a:t>-we can try to not stink at this, a little at a time</a:t>
            </a:r>
            <a:endParaRPr dirty="0">
              <a:solidFill>
                <a:schemeClr val="dk1"/>
              </a:solidFill>
              <a:latin typeface="Karla"/>
              <a:ea typeface="Karla"/>
              <a:cs typeface="Karla"/>
              <a:sym typeface="Karla"/>
            </a:endParaRPr>
          </a:p>
        </p:txBody>
      </p:sp>
    </p:spTree>
    <p:extLst>
      <p:ext uri="{BB962C8B-B14F-4D97-AF65-F5344CB8AC3E}">
        <p14:creationId xmlns:p14="http://schemas.microsoft.com/office/powerpoint/2010/main" val="157988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A0528-C884-7C0D-0806-81852623AE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1026" name="Picture 2" descr="Four Thousand Weeks: Time Management for Mortals by Oliver Burkeman,  Paperback | Barnes &amp; Noble®">
            <a:extLst>
              <a:ext uri="{FF2B5EF4-FFF2-40B4-BE49-F238E27FC236}">
                <a16:creationId xmlns:a16="http://schemas.microsoft.com/office/drawing/2014/main" id="{1F229A20-EA9E-5E3D-7B4A-FF6ADC5E1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503" y="150471"/>
            <a:ext cx="2028464" cy="312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0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59"/>
        <p:cNvGrpSpPr/>
        <p:nvPr/>
      </p:nvGrpSpPr>
      <p:grpSpPr>
        <a:xfrm>
          <a:off x="0" y="0"/>
          <a:ext cx="0" cy="0"/>
          <a:chOff x="0" y="0"/>
          <a:chExt cx="0" cy="0"/>
        </a:xfrm>
      </p:grpSpPr>
      <p:sp>
        <p:nvSpPr>
          <p:cNvPr id="19660" name="Google Shape;19660;p39"/>
          <p:cNvSpPr txBox="1">
            <a:spLocks noGrp="1"/>
          </p:cNvSpPr>
          <p:nvPr>
            <p:ph type="subTitle" idx="1"/>
          </p:nvPr>
        </p:nvSpPr>
        <p:spPr>
          <a:xfrm>
            <a:off x="2571975" y="1009566"/>
            <a:ext cx="5704800" cy="30321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“Every decision to use a portion of time on anything represents the sacrifice of all the other ways in which you could have spent that time, but didn’t’- and to willingly make that sacrifice is to take a stand, without reservation, on what matters most to you. </a:t>
            </a:r>
            <a:endParaRPr dirty="0"/>
          </a:p>
        </p:txBody>
      </p:sp>
      <p:sp>
        <p:nvSpPr>
          <p:cNvPr id="19662" name="Google Shape;19662;p39"/>
          <p:cNvSpPr txBox="1">
            <a:spLocks noGrp="1"/>
          </p:cNvSpPr>
          <p:nvPr>
            <p:ph type="sldNum" idx="12"/>
          </p:nvPr>
        </p:nvSpPr>
        <p:spPr>
          <a:xfrm>
            <a:off x="8121986" y="420375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16</a:t>
            </a:fld>
            <a:endParaRPr>
              <a:solidFill>
                <a:schemeClr val="dk1"/>
              </a:solidFill>
            </a:endParaRPr>
          </a:p>
        </p:txBody>
      </p:sp>
      <p:cxnSp>
        <p:nvCxnSpPr>
          <p:cNvPr id="19663" name="Google Shape;19663;p39"/>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cxnSp>
        <p:nvCxnSpPr>
          <p:cNvPr id="19664" name="Google Shape;19664;p39"/>
          <p:cNvCxnSpPr/>
          <p:nvPr/>
        </p:nvCxnSpPr>
        <p:spPr>
          <a:xfrm rot="10800000">
            <a:off x="5579175" y="-32150"/>
            <a:ext cx="0" cy="1134300"/>
          </a:xfrm>
          <a:prstGeom prst="straightConnector1">
            <a:avLst/>
          </a:prstGeom>
          <a:noFill/>
          <a:ln w="19050" cap="flat" cmpd="sng">
            <a:solidFill>
              <a:schemeClr val="dk2"/>
            </a:solidFill>
            <a:prstDash val="solid"/>
            <a:round/>
            <a:headEnd type="none" w="med" len="med"/>
            <a:tailEnd type="none" w="med" len="med"/>
          </a:ln>
        </p:spPr>
      </p:cxnSp>
      <p:cxnSp>
        <p:nvCxnSpPr>
          <p:cNvPr id="19665" name="Google Shape;19665;p39"/>
          <p:cNvCxnSpPr/>
          <p:nvPr/>
        </p:nvCxnSpPr>
        <p:spPr>
          <a:xfrm rot="10800000">
            <a:off x="5579175" y="4041350"/>
            <a:ext cx="0" cy="11343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59"/>
        <p:cNvGrpSpPr/>
        <p:nvPr/>
      </p:nvGrpSpPr>
      <p:grpSpPr>
        <a:xfrm>
          <a:off x="0" y="0"/>
          <a:ext cx="0" cy="0"/>
          <a:chOff x="0" y="0"/>
          <a:chExt cx="0" cy="0"/>
        </a:xfrm>
      </p:grpSpPr>
      <p:sp>
        <p:nvSpPr>
          <p:cNvPr id="19660" name="Google Shape;19660;p39"/>
          <p:cNvSpPr txBox="1">
            <a:spLocks noGrp="1"/>
          </p:cNvSpPr>
          <p:nvPr>
            <p:ph type="subTitle" idx="1"/>
          </p:nvPr>
        </p:nvSpPr>
        <p:spPr>
          <a:xfrm>
            <a:off x="2571975" y="864152"/>
            <a:ext cx="5704800" cy="30321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a:t>
            </a:r>
            <a:r>
              <a:rPr lang="en-US" sz="2000" dirty="0"/>
              <a:t>If you try to find time for your most valued activities by first dealing with all the other important demands on your time, in the hope that there’ll be some left over at the end, you’ll be disappointed. So if a certain activity really matters to you- a creative project, say- the only way to be sure it will happen is to do some of it today, no matter how little, and no matter how many other genuinely big tasks may be begging for your </a:t>
            </a:r>
            <a:r>
              <a:rPr lang="en-US" sz="1800" dirty="0"/>
              <a:t>attention</a:t>
            </a:r>
            <a:r>
              <a:rPr lang="en-US" sz="2000" dirty="0"/>
              <a:t>.”</a:t>
            </a:r>
          </a:p>
        </p:txBody>
      </p:sp>
      <p:sp>
        <p:nvSpPr>
          <p:cNvPr id="19661" name="Google Shape;19661;p39"/>
          <p:cNvSpPr txBox="1">
            <a:spLocks noGrp="1"/>
          </p:cNvSpPr>
          <p:nvPr>
            <p:ph type="title"/>
          </p:nvPr>
        </p:nvSpPr>
        <p:spPr>
          <a:xfrm>
            <a:off x="3867675" y="3775400"/>
            <a:ext cx="4563900" cy="53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 Oliver Burkeman</a:t>
            </a:r>
            <a:endParaRPr dirty="0"/>
          </a:p>
        </p:txBody>
      </p:sp>
      <p:sp>
        <p:nvSpPr>
          <p:cNvPr id="19662" name="Google Shape;19662;p39"/>
          <p:cNvSpPr txBox="1">
            <a:spLocks noGrp="1"/>
          </p:cNvSpPr>
          <p:nvPr>
            <p:ph type="sldNum" idx="12"/>
          </p:nvPr>
        </p:nvSpPr>
        <p:spPr>
          <a:xfrm>
            <a:off x="8121986" y="420375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17</a:t>
            </a:fld>
            <a:endParaRPr>
              <a:solidFill>
                <a:schemeClr val="dk1"/>
              </a:solidFill>
            </a:endParaRPr>
          </a:p>
        </p:txBody>
      </p:sp>
      <p:cxnSp>
        <p:nvCxnSpPr>
          <p:cNvPr id="19663" name="Google Shape;19663;p39"/>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cxnSp>
        <p:nvCxnSpPr>
          <p:cNvPr id="19664" name="Google Shape;19664;p39"/>
          <p:cNvCxnSpPr/>
          <p:nvPr/>
        </p:nvCxnSpPr>
        <p:spPr>
          <a:xfrm rot="10800000">
            <a:off x="5579175" y="-32150"/>
            <a:ext cx="0" cy="1134300"/>
          </a:xfrm>
          <a:prstGeom prst="straightConnector1">
            <a:avLst/>
          </a:prstGeom>
          <a:noFill/>
          <a:ln w="19050" cap="flat" cmpd="sng">
            <a:solidFill>
              <a:schemeClr val="dk2"/>
            </a:solidFill>
            <a:prstDash val="solid"/>
            <a:round/>
            <a:headEnd type="none" w="med" len="med"/>
            <a:tailEnd type="none" w="med" len="med"/>
          </a:ln>
        </p:spPr>
      </p:cxnSp>
      <p:cxnSp>
        <p:nvCxnSpPr>
          <p:cNvPr id="19665" name="Google Shape;19665;p39"/>
          <p:cNvCxnSpPr/>
          <p:nvPr/>
        </p:nvCxnSpPr>
        <p:spPr>
          <a:xfrm rot="10800000">
            <a:off x="5579175" y="4041350"/>
            <a:ext cx="0" cy="113430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48892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79"/>
        <p:cNvGrpSpPr/>
        <p:nvPr/>
      </p:nvGrpSpPr>
      <p:grpSpPr>
        <a:xfrm>
          <a:off x="0" y="0"/>
          <a:ext cx="0" cy="0"/>
          <a:chOff x="0" y="0"/>
          <a:chExt cx="0" cy="0"/>
        </a:xfrm>
      </p:grpSpPr>
      <p:sp>
        <p:nvSpPr>
          <p:cNvPr id="19780" name="Google Shape;19780;p47"/>
          <p:cNvSpPr txBox="1">
            <a:spLocks noGrp="1"/>
          </p:cNvSpPr>
          <p:nvPr>
            <p:ph type="title" idx="8"/>
          </p:nvPr>
        </p:nvSpPr>
        <p:spPr>
          <a:xfrm>
            <a:off x="720000" y="557775"/>
            <a:ext cx="6585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Be efficient in your creativity. </a:t>
            </a:r>
            <a:endParaRPr dirty="0"/>
          </a:p>
        </p:txBody>
      </p:sp>
      <p:sp>
        <p:nvSpPr>
          <p:cNvPr id="19781" name="Google Shape;19781;p47"/>
          <p:cNvSpPr txBox="1">
            <a:spLocks noGrp="1"/>
          </p:cNvSpPr>
          <p:nvPr>
            <p:ph type="title"/>
          </p:nvPr>
        </p:nvSpPr>
        <p:spPr>
          <a:xfrm>
            <a:off x="1685375" y="1719550"/>
            <a:ext cx="235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Score study </a:t>
            </a:r>
            <a:endParaRPr dirty="0"/>
          </a:p>
        </p:txBody>
      </p:sp>
      <p:sp>
        <p:nvSpPr>
          <p:cNvPr id="19782" name="Google Shape;19782;p47"/>
          <p:cNvSpPr txBox="1">
            <a:spLocks noGrp="1"/>
          </p:cNvSpPr>
          <p:nvPr>
            <p:ph type="subTitle" idx="1"/>
          </p:nvPr>
        </p:nvSpPr>
        <p:spPr>
          <a:xfrm>
            <a:off x="1625031" y="2263525"/>
            <a:ext cx="2641401" cy="78465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dirty="0"/>
              <a:t>Bite-size chunks/ phrase diagrams</a:t>
            </a:r>
          </a:p>
          <a:p>
            <a:pPr marL="285750" lvl="0" indent="-285750" algn="l" rtl="0">
              <a:spcBef>
                <a:spcPts val="0"/>
              </a:spcBef>
              <a:spcAft>
                <a:spcPts val="0"/>
              </a:spcAft>
              <a:buFont typeface="Arial" panose="020B0604020202020204" pitchFamily="34" charset="0"/>
              <a:buChar char="•"/>
            </a:pPr>
            <a:r>
              <a:rPr lang="en-US" dirty="0"/>
              <a:t>Forest and trees</a:t>
            </a:r>
          </a:p>
          <a:p>
            <a:pPr marL="285750" lvl="0" indent="-285750" algn="l" rtl="0">
              <a:spcBef>
                <a:spcPts val="0"/>
              </a:spcBef>
              <a:spcAft>
                <a:spcPts val="0"/>
              </a:spcAft>
              <a:buFont typeface="Arial" panose="020B0604020202020204" pitchFamily="34" charset="0"/>
              <a:buChar char="•"/>
            </a:pPr>
            <a:r>
              <a:rPr lang="en-US" dirty="0"/>
              <a:t>Part assignments</a:t>
            </a:r>
          </a:p>
          <a:p>
            <a:pPr marL="285750" lvl="0" indent="-285750" algn="l" rtl="0">
              <a:spcBef>
                <a:spcPts val="0"/>
              </a:spcBef>
              <a:spcAft>
                <a:spcPts val="0"/>
              </a:spcAft>
              <a:buFont typeface="Arial" panose="020B0604020202020204" pitchFamily="34" charset="0"/>
              <a:buChar char="•"/>
            </a:pPr>
            <a:r>
              <a:rPr lang="en-US" dirty="0"/>
              <a:t>Peaceful with coffee?</a:t>
            </a:r>
          </a:p>
        </p:txBody>
      </p:sp>
      <p:sp>
        <p:nvSpPr>
          <p:cNvPr id="19783" name="Google Shape;19783;p47"/>
          <p:cNvSpPr txBox="1">
            <a:spLocks noGrp="1"/>
          </p:cNvSpPr>
          <p:nvPr>
            <p:ph type="title" idx="2"/>
          </p:nvPr>
        </p:nvSpPr>
        <p:spPr>
          <a:xfrm>
            <a:off x="5168168" y="1719550"/>
            <a:ext cx="254298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Rehearsal Planning</a:t>
            </a:r>
            <a:endParaRPr dirty="0"/>
          </a:p>
        </p:txBody>
      </p:sp>
      <p:sp>
        <p:nvSpPr>
          <p:cNvPr id="19784" name="Google Shape;19784;p47"/>
          <p:cNvSpPr txBox="1">
            <a:spLocks noGrp="1"/>
          </p:cNvSpPr>
          <p:nvPr>
            <p:ph type="subTitle" idx="3"/>
          </p:nvPr>
        </p:nvSpPr>
        <p:spPr>
          <a:xfrm>
            <a:off x="5117200" y="2039210"/>
            <a:ext cx="2350800" cy="124815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dirty="0"/>
              <a:t>While you score-study</a:t>
            </a:r>
          </a:p>
          <a:p>
            <a:pPr marL="285750" lvl="0" indent="-285750" algn="l" rtl="0">
              <a:spcBef>
                <a:spcPts val="0"/>
              </a:spcBef>
              <a:spcAft>
                <a:spcPts val="0"/>
              </a:spcAft>
              <a:buFont typeface="Arial" panose="020B0604020202020204" pitchFamily="34" charset="0"/>
              <a:buChar char="•"/>
            </a:pPr>
            <a:r>
              <a:rPr lang="en-US" dirty="0"/>
              <a:t>Forest and Trees</a:t>
            </a:r>
          </a:p>
          <a:p>
            <a:pPr marL="285750" lvl="0" indent="-285750" algn="l" rtl="0">
              <a:spcBef>
                <a:spcPts val="0"/>
              </a:spcBef>
              <a:spcAft>
                <a:spcPts val="0"/>
              </a:spcAft>
              <a:buFont typeface="Arial" panose="020B0604020202020204" pitchFamily="34" charset="0"/>
              <a:buChar char="•"/>
            </a:pPr>
            <a:r>
              <a:rPr lang="en-US" dirty="0"/>
              <a:t>Woodshedding can still be musical</a:t>
            </a:r>
            <a:endParaRPr dirty="0"/>
          </a:p>
        </p:txBody>
      </p:sp>
      <p:sp>
        <p:nvSpPr>
          <p:cNvPr id="19785" name="Google Shape;19785;p47"/>
          <p:cNvSpPr txBox="1">
            <a:spLocks noGrp="1"/>
          </p:cNvSpPr>
          <p:nvPr>
            <p:ph type="title" idx="4"/>
          </p:nvPr>
        </p:nvSpPr>
        <p:spPr>
          <a:xfrm>
            <a:off x="1685375" y="3152950"/>
            <a:ext cx="235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Programing</a:t>
            </a:r>
            <a:endParaRPr dirty="0"/>
          </a:p>
        </p:txBody>
      </p:sp>
      <p:sp>
        <p:nvSpPr>
          <p:cNvPr id="19786" name="Google Shape;19786;p47"/>
          <p:cNvSpPr txBox="1">
            <a:spLocks noGrp="1"/>
          </p:cNvSpPr>
          <p:nvPr>
            <p:ph type="subTitle" idx="5"/>
          </p:nvPr>
        </p:nvSpPr>
        <p:spPr>
          <a:xfrm>
            <a:off x="1625032" y="3634350"/>
            <a:ext cx="2350800" cy="1075587"/>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 dirty="0"/>
              <a:t>Concertizing</a:t>
            </a:r>
          </a:p>
          <a:p>
            <a:pPr marL="285750" lvl="0" indent="-285750" algn="l" rtl="0">
              <a:spcBef>
                <a:spcPts val="0"/>
              </a:spcBef>
              <a:spcAft>
                <a:spcPts val="0"/>
              </a:spcAft>
              <a:buFont typeface="Arial" panose="020B0604020202020204" pitchFamily="34" charset="0"/>
              <a:buChar char="•"/>
            </a:pPr>
            <a:r>
              <a:rPr lang="en" dirty="0"/>
              <a:t>Rep List creation</a:t>
            </a:r>
          </a:p>
          <a:p>
            <a:pPr marL="285750" lvl="0" indent="-285750" algn="l" rtl="0">
              <a:spcBef>
                <a:spcPts val="0"/>
              </a:spcBef>
              <a:spcAft>
                <a:spcPts val="0"/>
              </a:spcAft>
              <a:buFont typeface="Arial" panose="020B0604020202020204" pitchFamily="34" charset="0"/>
              <a:buChar char="•"/>
            </a:pPr>
            <a:r>
              <a:rPr lang="en-US" dirty="0"/>
              <a:t>Collaboration with colleagues</a:t>
            </a:r>
            <a:endParaRPr dirty="0"/>
          </a:p>
        </p:txBody>
      </p:sp>
      <p:sp>
        <p:nvSpPr>
          <p:cNvPr id="19787" name="Google Shape;19787;p47"/>
          <p:cNvSpPr txBox="1">
            <a:spLocks noGrp="1"/>
          </p:cNvSpPr>
          <p:nvPr>
            <p:ph type="title" idx="6"/>
          </p:nvPr>
        </p:nvSpPr>
        <p:spPr>
          <a:xfrm>
            <a:off x="5168169" y="3152950"/>
            <a:ext cx="235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Conducting</a:t>
            </a:r>
            <a:endParaRPr dirty="0"/>
          </a:p>
        </p:txBody>
      </p:sp>
      <p:sp>
        <p:nvSpPr>
          <p:cNvPr id="19788" name="Google Shape;19788;p47"/>
          <p:cNvSpPr txBox="1">
            <a:spLocks noGrp="1"/>
          </p:cNvSpPr>
          <p:nvPr>
            <p:ph type="subTitle" idx="7"/>
          </p:nvPr>
        </p:nvSpPr>
        <p:spPr>
          <a:xfrm>
            <a:off x="5017902" y="3870210"/>
            <a:ext cx="2350800" cy="4848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dirty="0"/>
              <a:t>W</a:t>
            </a:r>
            <a:r>
              <a:rPr lang="en" dirty="0" err="1"/>
              <a:t>hile</a:t>
            </a:r>
            <a:r>
              <a:rPr lang="en" dirty="0"/>
              <a:t> you score-study</a:t>
            </a:r>
          </a:p>
          <a:p>
            <a:pPr marL="285750" lvl="0" indent="-285750" algn="l" rtl="0">
              <a:spcBef>
                <a:spcPts val="0"/>
              </a:spcBef>
              <a:spcAft>
                <a:spcPts val="0"/>
              </a:spcAft>
              <a:buFont typeface="Arial" panose="020B0604020202020204" pitchFamily="34" charset="0"/>
              <a:buChar char="•"/>
            </a:pPr>
            <a:r>
              <a:rPr lang="en" dirty="0"/>
              <a:t>Conduct how you want it to sound</a:t>
            </a:r>
          </a:p>
          <a:p>
            <a:pPr marL="285750" lvl="0" indent="-285750" algn="l" rtl="0">
              <a:spcBef>
                <a:spcPts val="0"/>
              </a:spcBef>
              <a:spcAft>
                <a:spcPts val="0"/>
              </a:spcAft>
              <a:buFont typeface="Arial" panose="020B0604020202020204" pitchFamily="34" charset="0"/>
              <a:buChar char="•"/>
            </a:pPr>
            <a:r>
              <a:rPr lang="en" dirty="0"/>
              <a:t>Don’t conduct</a:t>
            </a:r>
            <a:endParaRPr dirty="0"/>
          </a:p>
        </p:txBody>
      </p:sp>
      <p:sp>
        <p:nvSpPr>
          <p:cNvPr id="19789" name="Google Shape;19789;p47"/>
          <p:cNvSpPr txBox="1">
            <a:spLocks noGrp="1"/>
          </p:cNvSpPr>
          <p:nvPr>
            <p:ph type="sldNum" idx="12"/>
          </p:nvPr>
        </p:nvSpPr>
        <p:spPr>
          <a:xfrm>
            <a:off x="7195725" y="4203750"/>
            <a:ext cx="333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cxnSp>
        <p:nvCxnSpPr>
          <p:cNvPr id="19790" name="Google Shape;19790;p47"/>
          <p:cNvCxnSpPr/>
          <p:nvPr/>
        </p:nvCxnSpPr>
        <p:spPr>
          <a:xfrm>
            <a:off x="72075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19791" name="Google Shape;19791;p47"/>
          <p:cNvSpPr/>
          <p:nvPr/>
        </p:nvSpPr>
        <p:spPr>
          <a:xfrm>
            <a:off x="743577" y="1873525"/>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47"/>
          <p:cNvSpPr/>
          <p:nvPr/>
        </p:nvSpPr>
        <p:spPr>
          <a:xfrm>
            <a:off x="743577" y="3320150"/>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47"/>
          <p:cNvSpPr/>
          <p:nvPr/>
        </p:nvSpPr>
        <p:spPr>
          <a:xfrm>
            <a:off x="4227402" y="1873525"/>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47"/>
          <p:cNvSpPr/>
          <p:nvPr/>
        </p:nvSpPr>
        <p:spPr>
          <a:xfrm>
            <a:off x="4227402" y="3320150"/>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47"/>
          <p:cNvSpPr txBox="1"/>
          <p:nvPr/>
        </p:nvSpPr>
        <p:spPr>
          <a:xfrm>
            <a:off x="644350" y="2083075"/>
            <a:ext cx="9891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Fjalla One"/>
                <a:ea typeface="Fjalla One"/>
                <a:cs typeface="Fjalla One"/>
                <a:sym typeface="Fjalla One"/>
              </a:rPr>
              <a:t>01</a:t>
            </a:r>
            <a:endParaRPr sz="2400">
              <a:solidFill>
                <a:schemeClr val="dk1"/>
              </a:solidFill>
              <a:latin typeface="Fjalla One"/>
              <a:ea typeface="Fjalla One"/>
              <a:cs typeface="Fjalla One"/>
              <a:sym typeface="Fjalla One"/>
            </a:endParaRPr>
          </a:p>
        </p:txBody>
      </p:sp>
      <p:sp>
        <p:nvSpPr>
          <p:cNvPr id="19796" name="Google Shape;19796;p47"/>
          <p:cNvSpPr txBox="1"/>
          <p:nvPr/>
        </p:nvSpPr>
        <p:spPr>
          <a:xfrm>
            <a:off x="644350" y="3529700"/>
            <a:ext cx="9891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Fjalla One"/>
                <a:ea typeface="Fjalla One"/>
                <a:cs typeface="Fjalla One"/>
                <a:sym typeface="Fjalla One"/>
              </a:rPr>
              <a:t>02</a:t>
            </a:r>
            <a:endParaRPr sz="2400">
              <a:solidFill>
                <a:schemeClr val="dk1"/>
              </a:solidFill>
              <a:latin typeface="Fjalla One"/>
              <a:ea typeface="Fjalla One"/>
              <a:cs typeface="Fjalla One"/>
              <a:sym typeface="Fjalla One"/>
            </a:endParaRPr>
          </a:p>
        </p:txBody>
      </p:sp>
      <p:sp>
        <p:nvSpPr>
          <p:cNvPr id="19797" name="Google Shape;19797;p47"/>
          <p:cNvSpPr txBox="1"/>
          <p:nvPr/>
        </p:nvSpPr>
        <p:spPr>
          <a:xfrm>
            <a:off x="4128100" y="2083075"/>
            <a:ext cx="9891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Fjalla One"/>
                <a:ea typeface="Fjalla One"/>
                <a:cs typeface="Fjalla One"/>
                <a:sym typeface="Fjalla One"/>
              </a:rPr>
              <a:t>03</a:t>
            </a:r>
            <a:endParaRPr sz="2400">
              <a:solidFill>
                <a:schemeClr val="dk1"/>
              </a:solidFill>
              <a:latin typeface="Fjalla One"/>
              <a:ea typeface="Fjalla One"/>
              <a:cs typeface="Fjalla One"/>
              <a:sym typeface="Fjalla One"/>
            </a:endParaRPr>
          </a:p>
        </p:txBody>
      </p:sp>
      <p:sp>
        <p:nvSpPr>
          <p:cNvPr id="19798" name="Google Shape;19798;p47"/>
          <p:cNvSpPr txBox="1"/>
          <p:nvPr/>
        </p:nvSpPr>
        <p:spPr>
          <a:xfrm>
            <a:off x="4128100" y="3529700"/>
            <a:ext cx="9891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Fjalla One"/>
                <a:ea typeface="Fjalla One"/>
                <a:cs typeface="Fjalla One"/>
                <a:sym typeface="Fjalla One"/>
              </a:rPr>
              <a:t>04</a:t>
            </a:r>
            <a:endParaRPr sz="2400">
              <a:solidFill>
                <a:schemeClr val="dk1"/>
              </a:solidFill>
              <a:latin typeface="Fjalla One"/>
              <a:ea typeface="Fjalla One"/>
              <a:cs typeface="Fjalla One"/>
              <a:sym typeface="Fjalla One"/>
            </a:endParaRPr>
          </a:p>
        </p:txBody>
      </p:sp>
    </p:spTree>
    <p:extLst>
      <p:ext uri="{BB962C8B-B14F-4D97-AF65-F5344CB8AC3E}">
        <p14:creationId xmlns:p14="http://schemas.microsoft.com/office/powerpoint/2010/main" val="322001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69"/>
        <p:cNvGrpSpPr/>
        <p:nvPr/>
      </p:nvGrpSpPr>
      <p:grpSpPr>
        <a:xfrm>
          <a:off x="0" y="0"/>
          <a:ext cx="0" cy="0"/>
          <a:chOff x="0" y="0"/>
          <a:chExt cx="0" cy="0"/>
        </a:xfrm>
      </p:grpSpPr>
      <p:sp>
        <p:nvSpPr>
          <p:cNvPr id="19670" name="Google Shape;19670;p40"/>
          <p:cNvSpPr txBox="1">
            <a:spLocks noGrp="1"/>
          </p:cNvSpPr>
          <p:nvPr>
            <p:ph type="title" idx="6"/>
          </p:nvPr>
        </p:nvSpPr>
        <p:spPr>
          <a:xfrm>
            <a:off x="719999" y="127322"/>
            <a:ext cx="3736254" cy="156258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Quick reminders on Score study</a:t>
            </a:r>
            <a:endParaRPr dirty="0"/>
          </a:p>
        </p:txBody>
      </p:sp>
      <p:sp>
        <p:nvSpPr>
          <p:cNvPr id="19680" name="Google Shape;19680;p40"/>
          <p:cNvSpPr txBox="1">
            <a:spLocks noGrp="1"/>
          </p:cNvSpPr>
          <p:nvPr>
            <p:ph type="sldNum" idx="12"/>
          </p:nvPr>
        </p:nvSpPr>
        <p:spPr>
          <a:xfrm>
            <a:off x="8124111" y="421490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19</a:t>
            </a:fld>
            <a:endParaRPr>
              <a:solidFill>
                <a:schemeClr val="dk1"/>
              </a:solidFill>
            </a:endParaRPr>
          </a:p>
        </p:txBody>
      </p:sp>
      <p:cxnSp>
        <p:nvCxnSpPr>
          <p:cNvPr id="19681" name="Google Shape;19681;p40"/>
          <p:cNvCxnSpPr/>
          <p:nvPr/>
        </p:nvCxnSpPr>
        <p:spPr>
          <a:xfrm>
            <a:off x="8124100" y="4608500"/>
            <a:ext cx="309600" cy="0"/>
          </a:xfrm>
          <a:prstGeom prst="straightConnector1">
            <a:avLst/>
          </a:prstGeom>
          <a:noFill/>
          <a:ln w="19050" cap="flat" cmpd="sng">
            <a:solidFill>
              <a:schemeClr val="dk2"/>
            </a:solidFill>
            <a:prstDash val="solid"/>
            <a:round/>
            <a:headEnd type="none" w="med" len="med"/>
            <a:tailEnd type="none" w="med" len="med"/>
          </a:ln>
        </p:spPr>
      </p:cxnSp>
      <p:sp>
        <p:nvSpPr>
          <p:cNvPr id="5" name="Subtitle 4">
            <a:extLst>
              <a:ext uri="{FF2B5EF4-FFF2-40B4-BE49-F238E27FC236}">
                <a16:creationId xmlns:a16="http://schemas.microsoft.com/office/drawing/2014/main" id="{F0EBDF29-430E-3A70-5D44-F7939D81CEBB}"/>
              </a:ext>
            </a:extLst>
          </p:cNvPr>
          <p:cNvSpPr>
            <a:spLocks noGrp="1"/>
          </p:cNvSpPr>
          <p:nvPr>
            <p:ph type="subTitle" idx="5"/>
          </p:nvPr>
        </p:nvSpPr>
        <p:spPr>
          <a:xfrm>
            <a:off x="2749382" y="2741891"/>
            <a:ext cx="2336400" cy="1580699"/>
          </a:xfrm>
        </p:spPr>
        <p:txBody>
          <a:bodyPr anchor="t" anchorCtr="0"/>
          <a:lstStyle/>
          <a:p>
            <a:r>
              <a:rPr lang="en-US" dirty="0"/>
              <a:t>-lays out the whole piece on a single page</a:t>
            </a:r>
          </a:p>
          <a:p>
            <a:endParaRPr lang="en-US" dirty="0"/>
          </a:p>
          <a:p>
            <a:r>
              <a:rPr lang="en-US" dirty="0"/>
              <a:t>-easier to absorb quickly when you study the score</a:t>
            </a:r>
          </a:p>
          <a:p>
            <a:r>
              <a:rPr lang="en-US" dirty="0"/>
              <a:t>-</a:t>
            </a:r>
          </a:p>
        </p:txBody>
      </p:sp>
      <p:sp>
        <p:nvSpPr>
          <p:cNvPr id="7" name="Title 6">
            <a:extLst>
              <a:ext uri="{FF2B5EF4-FFF2-40B4-BE49-F238E27FC236}">
                <a16:creationId xmlns:a16="http://schemas.microsoft.com/office/drawing/2014/main" id="{97A86000-9CB7-04F2-AECE-44E408A04359}"/>
              </a:ext>
            </a:extLst>
          </p:cNvPr>
          <p:cNvSpPr>
            <a:spLocks noGrp="1"/>
          </p:cNvSpPr>
          <p:nvPr>
            <p:ph type="title" idx="2"/>
          </p:nvPr>
        </p:nvSpPr>
        <p:spPr>
          <a:xfrm>
            <a:off x="247408" y="1988485"/>
            <a:ext cx="2600648" cy="1481965"/>
          </a:xfrm>
        </p:spPr>
        <p:txBody>
          <a:bodyPr/>
          <a:lstStyle/>
          <a:p>
            <a:r>
              <a:rPr lang="en-US" dirty="0"/>
              <a:t>Knowing the score makes you a better conductor</a:t>
            </a:r>
          </a:p>
        </p:txBody>
      </p:sp>
      <p:sp>
        <p:nvSpPr>
          <p:cNvPr id="9" name="Subtitle 8">
            <a:extLst>
              <a:ext uri="{FF2B5EF4-FFF2-40B4-BE49-F238E27FC236}">
                <a16:creationId xmlns:a16="http://schemas.microsoft.com/office/drawing/2014/main" id="{8D7FAD91-0D5F-C7FD-3BD9-AE2C2C3091DC}"/>
              </a:ext>
            </a:extLst>
          </p:cNvPr>
          <p:cNvSpPr>
            <a:spLocks noGrp="1"/>
          </p:cNvSpPr>
          <p:nvPr>
            <p:ph type="subTitle" idx="3"/>
          </p:nvPr>
        </p:nvSpPr>
        <p:spPr>
          <a:xfrm>
            <a:off x="131038" y="3331450"/>
            <a:ext cx="2336400" cy="1267800"/>
          </a:xfrm>
        </p:spPr>
        <p:txBody>
          <a:bodyPr anchor="t" anchorCtr="0"/>
          <a:lstStyle/>
          <a:p>
            <a:r>
              <a:rPr lang="en-US" dirty="0"/>
              <a:t>-helps you understand what to give your attention to from the podium.</a:t>
            </a:r>
          </a:p>
        </p:txBody>
      </p:sp>
      <p:sp>
        <p:nvSpPr>
          <p:cNvPr id="11" name="Subtitle 10">
            <a:extLst>
              <a:ext uri="{FF2B5EF4-FFF2-40B4-BE49-F238E27FC236}">
                <a16:creationId xmlns:a16="http://schemas.microsoft.com/office/drawing/2014/main" id="{7655BC0B-A135-7E8B-E8CD-7672DF5DAB40}"/>
              </a:ext>
            </a:extLst>
          </p:cNvPr>
          <p:cNvSpPr>
            <a:spLocks noGrp="1"/>
          </p:cNvSpPr>
          <p:nvPr>
            <p:ph type="subTitle" idx="1"/>
          </p:nvPr>
        </p:nvSpPr>
        <p:spPr>
          <a:xfrm>
            <a:off x="5217911" y="2612666"/>
            <a:ext cx="1613998" cy="1986584"/>
          </a:xfrm>
        </p:spPr>
        <p:txBody>
          <a:bodyPr anchor="t" anchorCtr="0"/>
          <a:lstStyle/>
          <a:p>
            <a:pPr marL="139700" indent="0"/>
            <a:r>
              <a:rPr lang="en-US" dirty="0"/>
              <a:t>-Melody</a:t>
            </a:r>
          </a:p>
          <a:p>
            <a:pPr marL="139700" indent="0"/>
            <a:r>
              <a:rPr lang="en-US" dirty="0"/>
              <a:t> </a:t>
            </a:r>
          </a:p>
          <a:p>
            <a:pPr marL="139700" indent="0"/>
            <a:r>
              <a:rPr lang="en-US" dirty="0"/>
              <a:t>-Key or key area</a:t>
            </a:r>
          </a:p>
          <a:p>
            <a:pPr marL="139700" indent="0"/>
            <a:endParaRPr lang="en-US" dirty="0"/>
          </a:p>
          <a:p>
            <a:pPr marL="139700" indent="0"/>
            <a:r>
              <a:rPr lang="en-US" dirty="0"/>
              <a:t>-overall form</a:t>
            </a:r>
          </a:p>
          <a:p>
            <a:pPr marL="139700" indent="0"/>
            <a:endParaRPr lang="en-US" dirty="0"/>
          </a:p>
          <a:p>
            <a:pPr marL="139700" indent="0"/>
            <a:r>
              <a:rPr lang="en-US" dirty="0"/>
              <a:t>- General meaning </a:t>
            </a:r>
          </a:p>
          <a:p>
            <a:pPr marL="425450" indent="-285750">
              <a:buFontTx/>
              <a:buChar char="-"/>
            </a:pPr>
            <a:endParaRPr lang="en-US" dirty="0"/>
          </a:p>
          <a:p>
            <a:pPr>
              <a:buFontTx/>
              <a:buChar char="-"/>
            </a:pPr>
            <a:endParaRPr lang="en-US" dirty="0"/>
          </a:p>
        </p:txBody>
      </p:sp>
      <p:sp>
        <p:nvSpPr>
          <p:cNvPr id="13" name="Title 12">
            <a:extLst>
              <a:ext uri="{FF2B5EF4-FFF2-40B4-BE49-F238E27FC236}">
                <a16:creationId xmlns:a16="http://schemas.microsoft.com/office/drawing/2014/main" id="{2314CCD4-028B-AAB6-646F-5E83C9D7CF18}"/>
              </a:ext>
            </a:extLst>
          </p:cNvPr>
          <p:cNvSpPr>
            <a:spLocks noGrp="1"/>
          </p:cNvSpPr>
          <p:nvPr>
            <p:ph type="title"/>
          </p:nvPr>
        </p:nvSpPr>
        <p:spPr>
          <a:xfrm>
            <a:off x="5350035" y="2207001"/>
            <a:ext cx="2336400" cy="527700"/>
          </a:xfrm>
        </p:spPr>
        <p:txBody>
          <a:bodyPr/>
          <a:lstStyle/>
          <a:p>
            <a:r>
              <a:rPr lang="en-US" dirty="0"/>
              <a:t>Forest</a:t>
            </a:r>
          </a:p>
        </p:txBody>
      </p:sp>
      <p:sp>
        <p:nvSpPr>
          <p:cNvPr id="14" name="Title 6">
            <a:extLst>
              <a:ext uri="{FF2B5EF4-FFF2-40B4-BE49-F238E27FC236}">
                <a16:creationId xmlns:a16="http://schemas.microsoft.com/office/drawing/2014/main" id="{D9E80432-CE59-D205-DEB0-0239BD2E4230}"/>
              </a:ext>
            </a:extLst>
          </p:cNvPr>
          <p:cNvSpPr txBox="1">
            <a:spLocks/>
          </p:cNvSpPr>
          <p:nvPr/>
        </p:nvSpPr>
        <p:spPr>
          <a:xfrm>
            <a:off x="2749382" y="2151435"/>
            <a:ext cx="2600648" cy="5832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A diagram helps</a:t>
            </a:r>
          </a:p>
        </p:txBody>
      </p:sp>
      <p:sp>
        <p:nvSpPr>
          <p:cNvPr id="15" name="Subtitle 10">
            <a:extLst>
              <a:ext uri="{FF2B5EF4-FFF2-40B4-BE49-F238E27FC236}">
                <a16:creationId xmlns:a16="http://schemas.microsoft.com/office/drawing/2014/main" id="{CDAFA42B-A1D1-594E-4020-2FB8B3AFDA3E}"/>
              </a:ext>
            </a:extLst>
          </p:cNvPr>
          <p:cNvSpPr txBox="1">
            <a:spLocks/>
          </p:cNvSpPr>
          <p:nvPr/>
        </p:nvSpPr>
        <p:spPr>
          <a:xfrm>
            <a:off x="6776249" y="2612665"/>
            <a:ext cx="2516051" cy="2044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9pPr>
          </a:lstStyle>
          <a:p>
            <a:pPr marL="139700" indent="0"/>
            <a:r>
              <a:rPr lang="en-US" dirty="0"/>
              <a:t>-melodic content (including supporting roles)</a:t>
            </a:r>
          </a:p>
          <a:p>
            <a:pPr marL="139700" indent="0"/>
            <a:endParaRPr lang="en-US" dirty="0"/>
          </a:p>
          <a:p>
            <a:pPr marL="139700" indent="0"/>
            <a:r>
              <a:rPr lang="en-US" dirty="0"/>
              <a:t>-Pitch content (scales, fragments)</a:t>
            </a:r>
          </a:p>
          <a:p>
            <a:pPr marL="139700" indent="0"/>
            <a:endParaRPr lang="en-US" dirty="0"/>
          </a:p>
          <a:p>
            <a:pPr marL="139700" indent="0"/>
            <a:r>
              <a:rPr lang="en-US" dirty="0"/>
              <a:t>-form of each subsection</a:t>
            </a:r>
          </a:p>
          <a:p>
            <a:pPr marL="425450" indent="-285750">
              <a:buFontTx/>
              <a:buChar char="-"/>
            </a:pPr>
            <a:endParaRPr lang="en-US" dirty="0"/>
          </a:p>
          <a:p>
            <a:pPr>
              <a:buFontTx/>
              <a:buChar char="-"/>
            </a:pPr>
            <a:endParaRPr lang="en-US" dirty="0"/>
          </a:p>
        </p:txBody>
      </p:sp>
      <p:sp>
        <p:nvSpPr>
          <p:cNvPr id="16" name="Title 12">
            <a:extLst>
              <a:ext uri="{FF2B5EF4-FFF2-40B4-BE49-F238E27FC236}">
                <a16:creationId xmlns:a16="http://schemas.microsoft.com/office/drawing/2014/main" id="{9628B420-912D-68E2-D812-F46376850B5F}"/>
              </a:ext>
            </a:extLst>
          </p:cNvPr>
          <p:cNvSpPr txBox="1">
            <a:spLocks/>
          </p:cNvSpPr>
          <p:nvPr/>
        </p:nvSpPr>
        <p:spPr>
          <a:xfrm>
            <a:off x="6955900" y="2207001"/>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Trees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16"/>
        <p:cNvGrpSpPr/>
        <p:nvPr/>
      </p:nvGrpSpPr>
      <p:grpSpPr>
        <a:xfrm>
          <a:off x="0" y="0"/>
          <a:ext cx="0" cy="0"/>
          <a:chOff x="0" y="0"/>
          <a:chExt cx="0" cy="0"/>
        </a:xfrm>
      </p:grpSpPr>
      <p:sp>
        <p:nvSpPr>
          <p:cNvPr id="19617" name="Google Shape;19617;p36"/>
          <p:cNvSpPr/>
          <p:nvPr/>
        </p:nvSpPr>
        <p:spPr>
          <a:xfrm>
            <a:off x="3375352" y="2673177"/>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36"/>
          <p:cNvSpPr/>
          <p:nvPr/>
        </p:nvSpPr>
        <p:spPr>
          <a:xfrm>
            <a:off x="5972186" y="2673177"/>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36"/>
          <p:cNvSpPr/>
          <p:nvPr/>
        </p:nvSpPr>
        <p:spPr>
          <a:xfrm>
            <a:off x="5972186" y="576072"/>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36"/>
          <p:cNvSpPr/>
          <p:nvPr/>
        </p:nvSpPr>
        <p:spPr>
          <a:xfrm>
            <a:off x="3375352" y="576547"/>
            <a:ext cx="790500" cy="812700"/>
          </a:xfrm>
          <a:prstGeom prst="diamond">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36"/>
          <p:cNvSpPr txBox="1">
            <a:spLocks noGrp="1"/>
          </p:cNvSpPr>
          <p:nvPr>
            <p:ph type="title"/>
          </p:nvPr>
        </p:nvSpPr>
        <p:spPr>
          <a:xfrm>
            <a:off x="3277978" y="1467648"/>
            <a:ext cx="2272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Topic</a:t>
            </a:r>
            <a:endParaRPr dirty="0"/>
          </a:p>
        </p:txBody>
      </p:sp>
      <p:sp>
        <p:nvSpPr>
          <p:cNvPr id="19622" name="Google Shape;19622;p36"/>
          <p:cNvSpPr txBox="1">
            <a:spLocks noGrp="1"/>
          </p:cNvSpPr>
          <p:nvPr>
            <p:ph type="title" idx="2"/>
          </p:nvPr>
        </p:nvSpPr>
        <p:spPr>
          <a:xfrm>
            <a:off x="3150350" y="702019"/>
            <a:ext cx="12405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623" name="Google Shape;19623;p36"/>
          <p:cNvSpPr txBox="1">
            <a:spLocks noGrp="1"/>
          </p:cNvSpPr>
          <p:nvPr>
            <p:ph type="subTitle" idx="1"/>
          </p:nvPr>
        </p:nvSpPr>
        <p:spPr>
          <a:xfrm>
            <a:off x="3277978" y="1950148"/>
            <a:ext cx="2272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creativity and why it matters</a:t>
            </a:r>
            <a:endParaRPr dirty="0"/>
          </a:p>
        </p:txBody>
      </p:sp>
      <p:sp>
        <p:nvSpPr>
          <p:cNvPr id="19624" name="Google Shape;19624;p36"/>
          <p:cNvSpPr txBox="1">
            <a:spLocks noGrp="1"/>
          </p:cNvSpPr>
          <p:nvPr>
            <p:ph type="title" idx="3"/>
          </p:nvPr>
        </p:nvSpPr>
        <p:spPr>
          <a:xfrm>
            <a:off x="5880609" y="1467648"/>
            <a:ext cx="2272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Thesis</a:t>
            </a:r>
            <a:endParaRPr dirty="0"/>
          </a:p>
        </p:txBody>
      </p:sp>
      <p:sp>
        <p:nvSpPr>
          <p:cNvPr id="19625" name="Google Shape;19625;p36"/>
          <p:cNvSpPr txBox="1">
            <a:spLocks noGrp="1"/>
          </p:cNvSpPr>
          <p:nvPr>
            <p:ph type="title" idx="4"/>
          </p:nvPr>
        </p:nvSpPr>
        <p:spPr>
          <a:xfrm>
            <a:off x="5747183" y="702019"/>
            <a:ext cx="12405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626" name="Google Shape;19626;p36"/>
          <p:cNvSpPr txBox="1">
            <a:spLocks noGrp="1"/>
          </p:cNvSpPr>
          <p:nvPr>
            <p:ph type="subTitle" idx="5"/>
          </p:nvPr>
        </p:nvSpPr>
        <p:spPr>
          <a:xfrm>
            <a:off x="5880609" y="1950148"/>
            <a:ext cx="2272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Everything we do should support music-making. </a:t>
            </a:r>
            <a:endParaRPr dirty="0"/>
          </a:p>
        </p:txBody>
      </p:sp>
      <p:sp>
        <p:nvSpPr>
          <p:cNvPr id="19627" name="Google Shape;19627;p36"/>
          <p:cNvSpPr txBox="1">
            <a:spLocks noGrp="1"/>
          </p:cNvSpPr>
          <p:nvPr>
            <p:ph type="title" idx="6"/>
          </p:nvPr>
        </p:nvSpPr>
        <p:spPr>
          <a:xfrm>
            <a:off x="3277978" y="3561849"/>
            <a:ext cx="2272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Strategy</a:t>
            </a:r>
            <a:endParaRPr dirty="0"/>
          </a:p>
        </p:txBody>
      </p:sp>
      <p:sp>
        <p:nvSpPr>
          <p:cNvPr id="19628" name="Google Shape;19628;p36"/>
          <p:cNvSpPr txBox="1">
            <a:spLocks noGrp="1"/>
          </p:cNvSpPr>
          <p:nvPr>
            <p:ph type="title" idx="7"/>
          </p:nvPr>
        </p:nvSpPr>
        <p:spPr>
          <a:xfrm>
            <a:off x="3150350" y="2800306"/>
            <a:ext cx="12405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9629" name="Google Shape;19629;p36"/>
          <p:cNvSpPr txBox="1">
            <a:spLocks noGrp="1"/>
          </p:cNvSpPr>
          <p:nvPr>
            <p:ph type="subTitle" idx="8"/>
          </p:nvPr>
        </p:nvSpPr>
        <p:spPr>
          <a:xfrm>
            <a:off x="3277978" y="4044350"/>
            <a:ext cx="2272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to get closer to this mindset</a:t>
            </a:r>
            <a:endParaRPr dirty="0"/>
          </a:p>
        </p:txBody>
      </p:sp>
      <p:sp>
        <p:nvSpPr>
          <p:cNvPr id="19630" name="Google Shape;19630;p36"/>
          <p:cNvSpPr txBox="1">
            <a:spLocks noGrp="1"/>
          </p:cNvSpPr>
          <p:nvPr>
            <p:ph type="title" idx="9"/>
          </p:nvPr>
        </p:nvSpPr>
        <p:spPr>
          <a:xfrm>
            <a:off x="5880608" y="3561849"/>
            <a:ext cx="270399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Comments/Questions</a:t>
            </a:r>
            <a:endParaRPr dirty="0"/>
          </a:p>
        </p:txBody>
      </p:sp>
      <p:sp>
        <p:nvSpPr>
          <p:cNvPr id="19631" name="Google Shape;19631;p36"/>
          <p:cNvSpPr txBox="1">
            <a:spLocks noGrp="1"/>
          </p:cNvSpPr>
          <p:nvPr>
            <p:ph type="title" idx="13"/>
          </p:nvPr>
        </p:nvSpPr>
        <p:spPr>
          <a:xfrm>
            <a:off x="5747183" y="2800286"/>
            <a:ext cx="12405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9632" name="Google Shape;19632;p36"/>
          <p:cNvSpPr txBox="1">
            <a:spLocks noGrp="1"/>
          </p:cNvSpPr>
          <p:nvPr>
            <p:ph type="subTitle" idx="14"/>
          </p:nvPr>
        </p:nvSpPr>
        <p:spPr>
          <a:xfrm>
            <a:off x="5880609" y="4044350"/>
            <a:ext cx="2272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Share helpful thoughts if you want to.</a:t>
            </a:r>
            <a:endParaRPr dirty="0"/>
          </a:p>
        </p:txBody>
      </p:sp>
      <p:sp>
        <p:nvSpPr>
          <p:cNvPr id="19633" name="Google Shape;19633;p36"/>
          <p:cNvSpPr txBox="1">
            <a:spLocks noGrp="1"/>
          </p:cNvSpPr>
          <p:nvPr>
            <p:ph type="title" idx="15"/>
          </p:nvPr>
        </p:nvSpPr>
        <p:spPr>
          <a:xfrm>
            <a:off x="705400" y="535000"/>
            <a:ext cx="2280300" cy="114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cxnSp>
        <p:nvCxnSpPr>
          <p:cNvPr id="19634" name="Google Shape;19634;p36"/>
          <p:cNvCxnSpPr/>
          <p:nvPr/>
        </p:nvCxnSpPr>
        <p:spPr>
          <a:xfrm>
            <a:off x="7657300" y="2800275"/>
            <a:ext cx="1543200" cy="0"/>
          </a:xfrm>
          <a:prstGeom prst="straightConnector1">
            <a:avLst/>
          </a:prstGeom>
          <a:noFill/>
          <a:ln w="19050" cap="flat" cmpd="sng">
            <a:solidFill>
              <a:schemeClr val="dk2"/>
            </a:solidFill>
            <a:prstDash val="solid"/>
            <a:round/>
            <a:headEnd type="none" w="med" len="med"/>
            <a:tailEnd type="none" w="med" len="med"/>
          </a:ln>
        </p:spPr>
      </p:cxnSp>
      <p:cxnSp>
        <p:nvCxnSpPr>
          <p:cNvPr id="19635" name="Google Shape;19635;p36"/>
          <p:cNvCxnSpPr/>
          <p:nvPr/>
        </p:nvCxnSpPr>
        <p:spPr>
          <a:xfrm>
            <a:off x="8121975" y="4608500"/>
            <a:ext cx="309600" cy="0"/>
          </a:xfrm>
          <a:prstGeom prst="straightConnector1">
            <a:avLst/>
          </a:prstGeom>
          <a:noFill/>
          <a:ln w="19050" cap="flat" cmpd="sng">
            <a:solidFill>
              <a:schemeClr val="dk2"/>
            </a:solidFill>
            <a:prstDash val="solid"/>
            <a:round/>
            <a:headEnd type="none" w="med" len="med"/>
            <a:tailEnd type="none" w="med" len="med"/>
          </a:ln>
        </p:spPr>
      </p:cxnSp>
      <p:sp>
        <p:nvSpPr>
          <p:cNvPr id="19636" name="Google Shape;19636;p36"/>
          <p:cNvSpPr txBox="1">
            <a:spLocks noGrp="1"/>
          </p:cNvSpPr>
          <p:nvPr>
            <p:ph type="sldNum" idx="12"/>
          </p:nvPr>
        </p:nvSpPr>
        <p:spPr>
          <a:xfrm>
            <a:off x="8096775" y="4203750"/>
            <a:ext cx="360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9586C-9ACC-2D69-4800-23FD8432A20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4" name="Picture 3">
            <a:extLst>
              <a:ext uri="{FF2B5EF4-FFF2-40B4-BE49-F238E27FC236}">
                <a16:creationId xmlns:a16="http://schemas.microsoft.com/office/drawing/2014/main" id="{4CD0EA00-E161-C8F4-B97F-4E4AA851591D}"/>
              </a:ext>
            </a:extLst>
          </p:cNvPr>
          <p:cNvPicPr>
            <a:picLocks noChangeAspect="1"/>
          </p:cNvPicPr>
          <p:nvPr/>
        </p:nvPicPr>
        <p:blipFill>
          <a:blip r:embed="rId2"/>
          <a:stretch>
            <a:fillRect/>
          </a:stretch>
        </p:blipFill>
        <p:spPr>
          <a:xfrm rot="16200000">
            <a:off x="3015523" y="-476751"/>
            <a:ext cx="4711320" cy="6097002"/>
          </a:xfrm>
          <a:prstGeom prst="rect">
            <a:avLst/>
          </a:prstGeom>
        </p:spPr>
      </p:pic>
    </p:spTree>
    <p:extLst>
      <p:ext uri="{BB962C8B-B14F-4D97-AF65-F5344CB8AC3E}">
        <p14:creationId xmlns:p14="http://schemas.microsoft.com/office/powerpoint/2010/main" val="100004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640"/>
        <p:cNvGrpSpPr/>
        <p:nvPr/>
      </p:nvGrpSpPr>
      <p:grpSpPr>
        <a:xfrm>
          <a:off x="0" y="0"/>
          <a:ext cx="0" cy="0"/>
          <a:chOff x="0" y="0"/>
          <a:chExt cx="0" cy="0"/>
        </a:xfrm>
      </p:grpSpPr>
      <p:sp>
        <p:nvSpPr>
          <p:cNvPr id="19641" name="Google Shape;19641;p37"/>
          <p:cNvSpPr txBox="1">
            <a:spLocks noGrp="1"/>
          </p:cNvSpPr>
          <p:nvPr>
            <p:ph type="title"/>
          </p:nvPr>
        </p:nvSpPr>
        <p:spPr>
          <a:xfrm>
            <a:off x="1273930" y="2559439"/>
            <a:ext cx="329807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Electrolize" panose="02000506000000020004" pitchFamily="2" charset="0"/>
              </a:rPr>
              <a:t>Wrap-up</a:t>
            </a:r>
            <a:endParaRPr sz="4000" dirty="0">
              <a:latin typeface="Electrolize" panose="02000506000000020004" pitchFamily="2" charset="0"/>
            </a:endParaRPr>
          </a:p>
        </p:txBody>
      </p:sp>
      <p:sp>
        <p:nvSpPr>
          <p:cNvPr id="19642" name="Google Shape;19642;p37"/>
          <p:cNvSpPr txBox="1">
            <a:spLocks noGrp="1"/>
          </p:cNvSpPr>
          <p:nvPr>
            <p:ph type="title" idx="2"/>
          </p:nvPr>
        </p:nvSpPr>
        <p:spPr>
          <a:xfrm>
            <a:off x="1691966" y="1266563"/>
            <a:ext cx="21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Electrolize" panose="02000506000000020004" pitchFamily="2" charset="0"/>
              </a:rPr>
              <a:t>04</a:t>
            </a:r>
            <a:endParaRPr dirty="0">
              <a:latin typeface="Electrolize" panose="02000506000000020004" pitchFamily="2" charset="0"/>
            </a:endParaRPr>
          </a:p>
        </p:txBody>
      </p:sp>
      <p:sp>
        <p:nvSpPr>
          <p:cNvPr id="19643" name="Google Shape;19643;p37"/>
          <p:cNvSpPr txBox="1">
            <a:spLocks noGrp="1"/>
          </p:cNvSpPr>
          <p:nvPr>
            <p:ph type="subTitle" idx="1"/>
          </p:nvPr>
        </p:nvSpPr>
        <p:spPr>
          <a:xfrm>
            <a:off x="712414" y="3401239"/>
            <a:ext cx="3705444" cy="95658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b="0" i="0" u="none" strike="noStrike" dirty="0">
                <a:solidFill>
                  <a:schemeClr val="bg1"/>
                </a:solidFill>
                <a:effectLst/>
                <a:latin typeface="Karla" pitchFamily="2" charset="77"/>
              </a:rPr>
              <a:t>Comments/Questions?</a:t>
            </a:r>
            <a:endParaRPr lang="en-US" sz="2800" dirty="0">
              <a:solidFill>
                <a:schemeClr val="bg1"/>
              </a:solidFill>
              <a:latin typeface="Karla" pitchFamily="2" charset="77"/>
            </a:endParaRPr>
          </a:p>
        </p:txBody>
      </p:sp>
      <p:sp>
        <p:nvSpPr>
          <p:cNvPr id="19644" name="Google Shape;19644;p37"/>
          <p:cNvSpPr/>
          <p:nvPr/>
        </p:nvSpPr>
        <p:spPr>
          <a:xfrm>
            <a:off x="1958927" y="798551"/>
            <a:ext cx="1608600" cy="1608600"/>
          </a:xfrm>
          <a:prstGeom prst="diamond">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7"/>
          <p:cNvSpPr txBox="1">
            <a:spLocks noGrp="1"/>
          </p:cNvSpPr>
          <p:nvPr>
            <p:ph type="sldNum" idx="12"/>
          </p:nvPr>
        </p:nvSpPr>
        <p:spPr>
          <a:xfrm>
            <a:off x="8121986" y="420375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21</a:t>
            </a:fld>
            <a:endParaRPr>
              <a:solidFill>
                <a:schemeClr val="dk1"/>
              </a:solidFill>
            </a:endParaRPr>
          </a:p>
        </p:txBody>
      </p:sp>
      <p:cxnSp>
        <p:nvCxnSpPr>
          <p:cNvPr id="19646" name="Google Shape;19646;p37"/>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337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640"/>
        <p:cNvGrpSpPr/>
        <p:nvPr/>
      </p:nvGrpSpPr>
      <p:grpSpPr>
        <a:xfrm>
          <a:off x="0" y="0"/>
          <a:ext cx="0" cy="0"/>
          <a:chOff x="0" y="0"/>
          <a:chExt cx="0" cy="0"/>
        </a:xfrm>
      </p:grpSpPr>
      <p:sp>
        <p:nvSpPr>
          <p:cNvPr id="19641" name="Google Shape;19641;p37"/>
          <p:cNvSpPr txBox="1">
            <a:spLocks noGrp="1"/>
          </p:cNvSpPr>
          <p:nvPr>
            <p:ph type="title"/>
          </p:nvPr>
        </p:nvSpPr>
        <p:spPr>
          <a:xfrm>
            <a:off x="1757574" y="2159231"/>
            <a:ext cx="2453705"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Electrolize" panose="02000506000000020004" pitchFamily="2" charset="0"/>
              </a:rPr>
              <a:t>the topic</a:t>
            </a:r>
            <a:endParaRPr dirty="0">
              <a:latin typeface="Electrolize" panose="02000506000000020004" pitchFamily="2" charset="0"/>
            </a:endParaRPr>
          </a:p>
        </p:txBody>
      </p:sp>
      <p:sp>
        <p:nvSpPr>
          <p:cNvPr id="19642" name="Google Shape;19642;p37"/>
          <p:cNvSpPr txBox="1">
            <a:spLocks noGrp="1"/>
          </p:cNvSpPr>
          <p:nvPr>
            <p:ph type="title" idx="2"/>
          </p:nvPr>
        </p:nvSpPr>
        <p:spPr>
          <a:xfrm>
            <a:off x="1691072" y="901817"/>
            <a:ext cx="21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Electrolize" panose="02000506000000020004" pitchFamily="2" charset="0"/>
              </a:rPr>
              <a:t>01</a:t>
            </a:r>
            <a:endParaRPr dirty="0">
              <a:latin typeface="Electrolize" panose="02000506000000020004" pitchFamily="2" charset="0"/>
            </a:endParaRPr>
          </a:p>
        </p:txBody>
      </p:sp>
      <p:sp>
        <p:nvSpPr>
          <p:cNvPr id="19643" name="Google Shape;19643;p37"/>
          <p:cNvSpPr txBox="1">
            <a:spLocks noGrp="1"/>
          </p:cNvSpPr>
          <p:nvPr>
            <p:ph type="subTitle" idx="1"/>
          </p:nvPr>
        </p:nvSpPr>
        <p:spPr>
          <a:xfrm>
            <a:off x="806335" y="3126290"/>
            <a:ext cx="4172989" cy="160464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000" dirty="0"/>
              <a:t>What is “creativity” in our job?</a:t>
            </a:r>
          </a:p>
          <a:p>
            <a:pPr marL="0" lvl="0" indent="0" rtl="0">
              <a:spcBef>
                <a:spcPts val="0"/>
              </a:spcBef>
              <a:spcAft>
                <a:spcPts val="0"/>
              </a:spcAft>
              <a:buNone/>
            </a:pPr>
            <a:r>
              <a:rPr lang="en" sz="2000" dirty="0"/>
              <a:t>(and why it matters)</a:t>
            </a:r>
            <a:endParaRPr sz="2000" dirty="0"/>
          </a:p>
        </p:txBody>
      </p:sp>
      <p:sp>
        <p:nvSpPr>
          <p:cNvPr id="19644" name="Google Shape;19644;p37"/>
          <p:cNvSpPr/>
          <p:nvPr/>
        </p:nvSpPr>
        <p:spPr>
          <a:xfrm>
            <a:off x="1943972" y="433821"/>
            <a:ext cx="1608600" cy="1608600"/>
          </a:xfrm>
          <a:prstGeom prst="diamond">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7"/>
          <p:cNvSpPr txBox="1">
            <a:spLocks noGrp="1"/>
          </p:cNvSpPr>
          <p:nvPr>
            <p:ph type="sldNum" idx="12"/>
          </p:nvPr>
        </p:nvSpPr>
        <p:spPr>
          <a:xfrm>
            <a:off x="8121986" y="420375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3</a:t>
            </a:fld>
            <a:endParaRPr>
              <a:solidFill>
                <a:schemeClr val="dk1"/>
              </a:solidFill>
            </a:endParaRPr>
          </a:p>
        </p:txBody>
      </p:sp>
      <p:cxnSp>
        <p:nvCxnSpPr>
          <p:cNvPr id="19646" name="Google Shape;19646;p37"/>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47"/>
        <p:cNvGrpSpPr/>
        <p:nvPr/>
      </p:nvGrpSpPr>
      <p:grpSpPr>
        <a:xfrm>
          <a:off x="0" y="0"/>
          <a:ext cx="0" cy="0"/>
          <a:chOff x="0" y="0"/>
          <a:chExt cx="0" cy="0"/>
        </a:xfrm>
      </p:grpSpPr>
      <p:sp>
        <p:nvSpPr>
          <p:cNvPr id="19748" name="Google Shape;19748;p45"/>
          <p:cNvSpPr txBox="1">
            <a:spLocks noGrp="1"/>
          </p:cNvSpPr>
          <p:nvPr>
            <p:ph type="title" idx="15"/>
          </p:nvPr>
        </p:nvSpPr>
        <p:spPr>
          <a:xfrm>
            <a:off x="2078550" y="300169"/>
            <a:ext cx="5118316"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I think it matters</a:t>
            </a:r>
            <a:endParaRPr dirty="0"/>
          </a:p>
        </p:txBody>
      </p:sp>
      <p:sp>
        <p:nvSpPr>
          <p:cNvPr id="19749" name="Google Shape;19749;p45"/>
          <p:cNvSpPr txBox="1">
            <a:spLocks noGrp="1"/>
          </p:cNvSpPr>
          <p:nvPr>
            <p:ph type="title"/>
          </p:nvPr>
        </p:nvSpPr>
        <p:spPr>
          <a:xfrm>
            <a:off x="1128981" y="1856670"/>
            <a:ext cx="7401261" cy="572701"/>
          </a:xfrm>
          <a:prstGeom prst="rect">
            <a:avLst/>
          </a:prstGeom>
        </p:spPr>
        <p:txBody>
          <a:bodyPr spcFirstLastPara="1" wrap="square" lIns="91425" tIns="91425" rIns="91425" bIns="91425" anchor="ctr" anchorCtr="0">
            <a:noAutofit/>
          </a:bodyPr>
          <a:lstStyle/>
          <a:p>
            <a:pPr marL="457200" algn="l" rtl="0" fontAlgn="base">
              <a:spcBef>
                <a:spcPts val="0"/>
              </a:spcBef>
              <a:spcAft>
                <a:spcPts val="0"/>
              </a:spcAft>
            </a:pPr>
            <a:r>
              <a:rPr lang="en-US" sz="2800" dirty="0">
                <a:solidFill>
                  <a:schemeClr val="bg2"/>
                </a:solidFill>
                <a:latin typeface="Fjalla One" panose="02000506040000020004" pitchFamily="2" charset="0"/>
              </a:rPr>
              <a:t>More than </a:t>
            </a:r>
            <a:r>
              <a:rPr lang="en-US" sz="2800" b="0" i="0" u="none" strike="noStrike" dirty="0">
                <a:solidFill>
                  <a:schemeClr val="bg2"/>
                </a:solidFill>
                <a:effectLst/>
                <a:latin typeface="Fjalla One" panose="02000506040000020004" pitchFamily="2" charset="0"/>
              </a:rPr>
              <a:t>merely hobbies to keep our sanity.</a:t>
            </a:r>
            <a:br>
              <a:rPr lang="en-US" sz="2800" b="0" i="0" u="none" strike="noStrike" dirty="0">
                <a:solidFill>
                  <a:schemeClr val="bg2"/>
                </a:solidFill>
                <a:effectLst/>
                <a:latin typeface="Fjalla One" panose="02000506040000020004" pitchFamily="2" charset="0"/>
              </a:rPr>
            </a:br>
            <a:endParaRPr lang="en-US" sz="3600" dirty="0">
              <a:solidFill>
                <a:schemeClr val="bg2"/>
              </a:solidFill>
              <a:latin typeface="Fjalla One" panose="02000506040000020004" pitchFamily="2" charset="0"/>
            </a:endParaRPr>
          </a:p>
        </p:txBody>
      </p:sp>
      <p:sp>
        <p:nvSpPr>
          <p:cNvPr id="19761" name="Google Shape;19761;p45"/>
          <p:cNvSpPr txBox="1">
            <a:spLocks noGrp="1"/>
          </p:cNvSpPr>
          <p:nvPr>
            <p:ph type="sldNum" idx="12"/>
          </p:nvPr>
        </p:nvSpPr>
        <p:spPr>
          <a:xfrm>
            <a:off x="8110125" y="4203750"/>
            <a:ext cx="333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cxnSp>
        <p:nvCxnSpPr>
          <p:cNvPr id="19762" name="Google Shape;19762;p45"/>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19763" name="Google Shape;19763;p45"/>
          <p:cNvSpPr/>
          <p:nvPr/>
        </p:nvSpPr>
        <p:spPr>
          <a:xfrm>
            <a:off x="1124675" y="1744246"/>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45"/>
          <p:cNvSpPr/>
          <p:nvPr/>
        </p:nvSpPr>
        <p:spPr>
          <a:xfrm>
            <a:off x="1120544" y="2844749"/>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a:extLst>
              <a:ext uri="{FF2B5EF4-FFF2-40B4-BE49-F238E27FC236}">
                <a16:creationId xmlns:a16="http://schemas.microsoft.com/office/drawing/2014/main" id="{E63D28C8-C9B7-965D-FA24-DF1D4D2F5F8D}"/>
              </a:ext>
            </a:extLst>
          </p:cNvPr>
          <p:cNvGrpSpPr/>
          <p:nvPr/>
        </p:nvGrpSpPr>
        <p:grpSpPr>
          <a:xfrm>
            <a:off x="1079189" y="243095"/>
            <a:ext cx="1181225" cy="649891"/>
            <a:chOff x="638125" y="124660"/>
            <a:chExt cx="2114400" cy="1110606"/>
          </a:xfrm>
        </p:grpSpPr>
        <p:sp>
          <p:nvSpPr>
            <p:cNvPr id="7" name="Google Shape;19642;p37">
              <a:extLst>
                <a:ext uri="{FF2B5EF4-FFF2-40B4-BE49-F238E27FC236}">
                  <a16:creationId xmlns:a16="http://schemas.microsoft.com/office/drawing/2014/main" id="{37730448-BE68-BBF8-3759-3FFFACDD218D}"/>
                </a:ext>
              </a:extLst>
            </p:cNvPr>
            <p:cNvSpPr txBox="1">
              <a:spLocks/>
            </p:cNvSpPr>
            <p:nvPr/>
          </p:nvSpPr>
          <p:spPr>
            <a:xfrm>
              <a:off x="638125" y="311881"/>
              <a:ext cx="21144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 dirty="0">
                  <a:solidFill>
                    <a:schemeClr val="bg2"/>
                  </a:solidFill>
                  <a:latin typeface="Electrolize" panose="02000506000000020004" pitchFamily="2" charset="0"/>
                </a:rPr>
                <a:t>01</a:t>
              </a:r>
            </a:p>
          </p:txBody>
        </p:sp>
        <p:sp>
          <p:nvSpPr>
            <p:cNvPr id="8" name="Google Shape;19644;p37">
              <a:extLst>
                <a:ext uri="{FF2B5EF4-FFF2-40B4-BE49-F238E27FC236}">
                  <a16:creationId xmlns:a16="http://schemas.microsoft.com/office/drawing/2014/main" id="{1EB402E5-77B2-ABE6-9A8C-DC321A35BD1F}"/>
                </a:ext>
              </a:extLst>
            </p:cNvPr>
            <p:cNvSpPr/>
            <p:nvPr/>
          </p:nvSpPr>
          <p:spPr>
            <a:xfrm>
              <a:off x="1144762" y="124660"/>
              <a:ext cx="1101125" cy="1110606"/>
            </a:xfrm>
            <a:prstGeom prst="diamond">
              <a:avLst/>
            </a:prstGeom>
            <a:no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13" name="Google Shape;19749;p45">
            <a:extLst>
              <a:ext uri="{FF2B5EF4-FFF2-40B4-BE49-F238E27FC236}">
                <a16:creationId xmlns:a16="http://schemas.microsoft.com/office/drawing/2014/main" id="{862166CD-626E-7B3A-DED3-0A3321E9D82E}"/>
              </a:ext>
            </a:extLst>
          </p:cNvPr>
          <p:cNvSpPr txBox="1">
            <a:spLocks/>
          </p:cNvSpPr>
          <p:nvPr/>
        </p:nvSpPr>
        <p:spPr>
          <a:xfrm>
            <a:off x="1120544" y="2748254"/>
            <a:ext cx="8120275" cy="7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2800" dirty="0">
                <a:solidFill>
                  <a:schemeClr val="bg2"/>
                </a:solidFill>
                <a:latin typeface="Fjalla One" panose="02000506040000020004" pitchFamily="2" charset="0"/>
              </a:rPr>
              <a:t>The tasks that fuel the parts of the work that fuel us. 				or, </a:t>
            </a:r>
          </a:p>
        </p:txBody>
      </p:sp>
      <p:sp>
        <p:nvSpPr>
          <p:cNvPr id="14" name="Google Shape;19763;p45">
            <a:extLst>
              <a:ext uri="{FF2B5EF4-FFF2-40B4-BE49-F238E27FC236}">
                <a16:creationId xmlns:a16="http://schemas.microsoft.com/office/drawing/2014/main" id="{110ABB0D-8844-2239-3AA9-F4EFA5EDF198}"/>
              </a:ext>
            </a:extLst>
          </p:cNvPr>
          <p:cNvSpPr/>
          <p:nvPr/>
        </p:nvSpPr>
        <p:spPr>
          <a:xfrm>
            <a:off x="1128981" y="4113905"/>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49;p45">
            <a:extLst>
              <a:ext uri="{FF2B5EF4-FFF2-40B4-BE49-F238E27FC236}">
                <a16:creationId xmlns:a16="http://schemas.microsoft.com/office/drawing/2014/main" id="{F72F380A-0290-8565-F9E0-D5B29604408D}"/>
              </a:ext>
            </a:extLst>
          </p:cNvPr>
          <p:cNvSpPr txBox="1">
            <a:spLocks/>
          </p:cNvSpPr>
          <p:nvPr/>
        </p:nvSpPr>
        <p:spPr>
          <a:xfrm>
            <a:off x="1128981" y="4291232"/>
            <a:ext cx="6730862" cy="7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2800" dirty="0">
                <a:solidFill>
                  <a:schemeClr val="bg2"/>
                </a:solidFill>
                <a:latin typeface="Fjalla One" panose="02000506040000020004" pitchFamily="2" charset="0"/>
              </a:rPr>
              <a:t>The parts of the job that got us INTO the job in the first place.</a:t>
            </a:r>
            <a:br>
              <a:rPr lang="en-US" sz="2800" dirty="0">
                <a:solidFill>
                  <a:schemeClr val="bg2"/>
                </a:solidFill>
                <a:latin typeface="Fjalla One" panose="02000506040000020004" pitchFamily="2" charset="0"/>
              </a:rPr>
            </a:br>
            <a:endParaRPr lang="en-US" sz="3600" dirty="0">
              <a:solidFill>
                <a:schemeClr val="bg2"/>
              </a:solidFill>
              <a:latin typeface="Fjalla One" panose="02000506040000020004" pitchFamily="2" charset="0"/>
            </a:endParaRPr>
          </a:p>
        </p:txBody>
      </p:sp>
    </p:spTree>
    <p:extLst>
      <p:ext uri="{BB962C8B-B14F-4D97-AF65-F5344CB8AC3E}">
        <p14:creationId xmlns:p14="http://schemas.microsoft.com/office/powerpoint/2010/main" val="64032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47"/>
        <p:cNvGrpSpPr/>
        <p:nvPr/>
      </p:nvGrpSpPr>
      <p:grpSpPr>
        <a:xfrm>
          <a:off x="0" y="0"/>
          <a:ext cx="0" cy="0"/>
          <a:chOff x="0" y="0"/>
          <a:chExt cx="0" cy="0"/>
        </a:xfrm>
      </p:grpSpPr>
      <p:sp>
        <p:nvSpPr>
          <p:cNvPr id="19748" name="Google Shape;19748;p45"/>
          <p:cNvSpPr txBox="1">
            <a:spLocks noGrp="1"/>
          </p:cNvSpPr>
          <p:nvPr>
            <p:ph type="title" idx="15"/>
          </p:nvPr>
        </p:nvSpPr>
        <p:spPr>
          <a:xfrm>
            <a:off x="387507" y="471679"/>
            <a:ext cx="8323435"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What I mean by “creativity” ? </a:t>
            </a:r>
            <a:endParaRPr dirty="0"/>
          </a:p>
        </p:txBody>
      </p:sp>
      <p:sp>
        <p:nvSpPr>
          <p:cNvPr id="19749" name="Google Shape;19749;p45"/>
          <p:cNvSpPr txBox="1">
            <a:spLocks noGrp="1"/>
          </p:cNvSpPr>
          <p:nvPr>
            <p:ph type="title"/>
          </p:nvPr>
        </p:nvSpPr>
        <p:spPr>
          <a:xfrm>
            <a:off x="796200" y="18352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Programing</a:t>
            </a:r>
            <a:endParaRPr dirty="0"/>
          </a:p>
        </p:txBody>
      </p:sp>
      <p:sp>
        <p:nvSpPr>
          <p:cNvPr id="19751" name="Google Shape;19751;p45"/>
          <p:cNvSpPr txBox="1">
            <a:spLocks noGrp="1"/>
          </p:cNvSpPr>
          <p:nvPr>
            <p:ph type="title" idx="2"/>
          </p:nvPr>
        </p:nvSpPr>
        <p:spPr>
          <a:xfrm>
            <a:off x="3266875" y="1989327"/>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Score Study</a:t>
            </a:r>
            <a:br>
              <a:rPr lang="en" dirty="0"/>
            </a:br>
            <a:r>
              <a:rPr lang="en" dirty="0"/>
              <a:t>Piano work</a:t>
            </a:r>
            <a:endParaRPr dirty="0"/>
          </a:p>
        </p:txBody>
      </p:sp>
      <p:sp>
        <p:nvSpPr>
          <p:cNvPr id="19753" name="Google Shape;19753;p45"/>
          <p:cNvSpPr txBox="1">
            <a:spLocks noGrp="1"/>
          </p:cNvSpPr>
          <p:nvPr>
            <p:ph type="title" idx="4"/>
          </p:nvPr>
        </p:nvSpPr>
        <p:spPr>
          <a:xfrm>
            <a:off x="796200" y="34210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Concertizing</a:t>
            </a:r>
            <a:endParaRPr dirty="0"/>
          </a:p>
        </p:txBody>
      </p:sp>
      <p:sp>
        <p:nvSpPr>
          <p:cNvPr id="19755" name="Google Shape;19755;p45"/>
          <p:cNvSpPr txBox="1">
            <a:spLocks noGrp="1"/>
          </p:cNvSpPr>
          <p:nvPr>
            <p:ph type="title" idx="6"/>
          </p:nvPr>
        </p:nvSpPr>
        <p:spPr>
          <a:xfrm>
            <a:off x="3176904" y="3619876"/>
            <a:ext cx="247067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Rehearsal </a:t>
            </a:r>
            <a:br>
              <a:rPr lang="en" dirty="0"/>
            </a:br>
            <a:r>
              <a:rPr lang="en" dirty="0"/>
              <a:t>Planning</a:t>
            </a:r>
            <a:endParaRPr dirty="0"/>
          </a:p>
        </p:txBody>
      </p:sp>
      <p:sp>
        <p:nvSpPr>
          <p:cNvPr id="19757" name="Google Shape;19757;p45"/>
          <p:cNvSpPr txBox="1">
            <a:spLocks noGrp="1"/>
          </p:cNvSpPr>
          <p:nvPr>
            <p:ph type="title" idx="8"/>
          </p:nvPr>
        </p:nvSpPr>
        <p:spPr>
          <a:xfrm>
            <a:off x="5737550" y="20440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Listening, </a:t>
            </a:r>
            <a:br>
              <a:rPr lang="en" dirty="0"/>
            </a:br>
            <a:r>
              <a:rPr lang="en" dirty="0"/>
              <a:t>info gathering</a:t>
            </a:r>
            <a:endParaRPr dirty="0"/>
          </a:p>
        </p:txBody>
      </p:sp>
      <p:sp>
        <p:nvSpPr>
          <p:cNvPr id="19759" name="Google Shape;19759;p45"/>
          <p:cNvSpPr txBox="1">
            <a:spLocks noGrp="1"/>
          </p:cNvSpPr>
          <p:nvPr>
            <p:ph type="title" idx="13"/>
          </p:nvPr>
        </p:nvSpPr>
        <p:spPr>
          <a:xfrm>
            <a:off x="5348942" y="3619876"/>
            <a:ext cx="3094483"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Instrument </a:t>
            </a:r>
            <a:br>
              <a:rPr lang="en" dirty="0"/>
            </a:br>
            <a:r>
              <a:rPr lang="en" dirty="0"/>
              <a:t>refresh</a:t>
            </a:r>
            <a:endParaRPr dirty="0"/>
          </a:p>
        </p:txBody>
      </p:sp>
      <p:sp>
        <p:nvSpPr>
          <p:cNvPr id="19761" name="Google Shape;19761;p45"/>
          <p:cNvSpPr txBox="1">
            <a:spLocks noGrp="1"/>
          </p:cNvSpPr>
          <p:nvPr>
            <p:ph type="sldNum" idx="12"/>
          </p:nvPr>
        </p:nvSpPr>
        <p:spPr>
          <a:xfrm>
            <a:off x="8110125" y="4203750"/>
            <a:ext cx="333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cxnSp>
        <p:nvCxnSpPr>
          <p:cNvPr id="19762" name="Google Shape;19762;p45"/>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19763" name="Google Shape;19763;p45"/>
          <p:cNvSpPr/>
          <p:nvPr/>
        </p:nvSpPr>
        <p:spPr>
          <a:xfrm>
            <a:off x="1819350" y="157605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45"/>
          <p:cNvSpPr/>
          <p:nvPr/>
        </p:nvSpPr>
        <p:spPr>
          <a:xfrm>
            <a:off x="4290025" y="157605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45"/>
          <p:cNvSpPr/>
          <p:nvPr/>
        </p:nvSpPr>
        <p:spPr>
          <a:xfrm>
            <a:off x="6760700" y="157605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45"/>
          <p:cNvSpPr/>
          <p:nvPr/>
        </p:nvSpPr>
        <p:spPr>
          <a:xfrm>
            <a:off x="1819350" y="316185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45"/>
          <p:cNvSpPr/>
          <p:nvPr/>
        </p:nvSpPr>
        <p:spPr>
          <a:xfrm>
            <a:off x="4290025" y="316185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45"/>
          <p:cNvSpPr/>
          <p:nvPr/>
        </p:nvSpPr>
        <p:spPr>
          <a:xfrm>
            <a:off x="6760700" y="316185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a:extLst>
              <a:ext uri="{FF2B5EF4-FFF2-40B4-BE49-F238E27FC236}">
                <a16:creationId xmlns:a16="http://schemas.microsoft.com/office/drawing/2014/main" id="{E63D28C8-C9B7-965D-FA24-DF1D4D2F5F8D}"/>
              </a:ext>
            </a:extLst>
          </p:cNvPr>
          <p:cNvGrpSpPr/>
          <p:nvPr/>
        </p:nvGrpSpPr>
        <p:grpSpPr>
          <a:xfrm>
            <a:off x="1079189" y="243095"/>
            <a:ext cx="1181225" cy="649891"/>
            <a:chOff x="638125" y="124660"/>
            <a:chExt cx="2114400" cy="1110606"/>
          </a:xfrm>
        </p:grpSpPr>
        <p:sp>
          <p:nvSpPr>
            <p:cNvPr id="7" name="Google Shape;19642;p37">
              <a:extLst>
                <a:ext uri="{FF2B5EF4-FFF2-40B4-BE49-F238E27FC236}">
                  <a16:creationId xmlns:a16="http://schemas.microsoft.com/office/drawing/2014/main" id="{37730448-BE68-BBF8-3759-3FFFACDD218D}"/>
                </a:ext>
              </a:extLst>
            </p:cNvPr>
            <p:cNvSpPr txBox="1">
              <a:spLocks/>
            </p:cNvSpPr>
            <p:nvPr/>
          </p:nvSpPr>
          <p:spPr>
            <a:xfrm>
              <a:off x="638125" y="311881"/>
              <a:ext cx="21144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 dirty="0">
                  <a:solidFill>
                    <a:schemeClr val="bg2"/>
                  </a:solidFill>
                  <a:latin typeface="Electrolize" panose="02000506000000020004" pitchFamily="2" charset="0"/>
                </a:rPr>
                <a:t>01</a:t>
              </a:r>
            </a:p>
          </p:txBody>
        </p:sp>
        <p:sp>
          <p:nvSpPr>
            <p:cNvPr id="8" name="Google Shape;19644;p37">
              <a:extLst>
                <a:ext uri="{FF2B5EF4-FFF2-40B4-BE49-F238E27FC236}">
                  <a16:creationId xmlns:a16="http://schemas.microsoft.com/office/drawing/2014/main" id="{1EB402E5-77B2-ABE6-9A8C-DC321A35BD1F}"/>
                </a:ext>
              </a:extLst>
            </p:cNvPr>
            <p:cNvSpPr/>
            <p:nvPr/>
          </p:nvSpPr>
          <p:spPr>
            <a:xfrm>
              <a:off x="1144762" y="124660"/>
              <a:ext cx="1101125" cy="1110606"/>
            </a:xfrm>
            <a:prstGeom prst="diamond">
              <a:avLst/>
            </a:prstGeom>
            <a:no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47"/>
        <p:cNvGrpSpPr/>
        <p:nvPr/>
      </p:nvGrpSpPr>
      <p:grpSpPr>
        <a:xfrm>
          <a:off x="0" y="0"/>
          <a:ext cx="0" cy="0"/>
          <a:chOff x="0" y="0"/>
          <a:chExt cx="0" cy="0"/>
        </a:xfrm>
      </p:grpSpPr>
      <p:sp>
        <p:nvSpPr>
          <p:cNvPr id="19748" name="Google Shape;19748;p45"/>
          <p:cNvSpPr txBox="1">
            <a:spLocks noGrp="1"/>
          </p:cNvSpPr>
          <p:nvPr>
            <p:ph type="title" idx="15"/>
          </p:nvPr>
        </p:nvSpPr>
        <p:spPr>
          <a:xfrm rot="16200000">
            <a:off x="-2822133" y="2622443"/>
            <a:ext cx="6344812" cy="800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What does he mean by “creativity” ? </a:t>
            </a:r>
            <a:endParaRPr sz="2400" dirty="0"/>
          </a:p>
        </p:txBody>
      </p:sp>
      <p:sp>
        <p:nvSpPr>
          <p:cNvPr id="19749" name="Google Shape;19749;p45"/>
          <p:cNvSpPr txBox="1">
            <a:spLocks noGrp="1"/>
          </p:cNvSpPr>
          <p:nvPr>
            <p:ph type="title"/>
          </p:nvPr>
        </p:nvSpPr>
        <p:spPr>
          <a:xfrm>
            <a:off x="666600" y="1787284"/>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Programing</a:t>
            </a:r>
            <a:endParaRPr dirty="0"/>
          </a:p>
        </p:txBody>
      </p:sp>
      <p:sp>
        <p:nvSpPr>
          <p:cNvPr id="19751" name="Google Shape;19751;p45"/>
          <p:cNvSpPr txBox="1">
            <a:spLocks noGrp="1"/>
          </p:cNvSpPr>
          <p:nvPr>
            <p:ph type="title" idx="2"/>
          </p:nvPr>
        </p:nvSpPr>
        <p:spPr>
          <a:xfrm>
            <a:off x="2408900" y="1777767"/>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Score Study</a:t>
            </a:r>
            <a:endParaRPr dirty="0"/>
          </a:p>
        </p:txBody>
      </p:sp>
      <p:sp>
        <p:nvSpPr>
          <p:cNvPr id="19753" name="Google Shape;19753;p45"/>
          <p:cNvSpPr txBox="1">
            <a:spLocks noGrp="1"/>
          </p:cNvSpPr>
          <p:nvPr>
            <p:ph type="title" idx="4"/>
          </p:nvPr>
        </p:nvSpPr>
        <p:spPr>
          <a:xfrm>
            <a:off x="666600" y="2828517"/>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Concertizing</a:t>
            </a:r>
            <a:endParaRPr dirty="0"/>
          </a:p>
        </p:txBody>
      </p:sp>
      <p:sp>
        <p:nvSpPr>
          <p:cNvPr id="19755" name="Google Shape;19755;p45"/>
          <p:cNvSpPr txBox="1">
            <a:spLocks noGrp="1"/>
          </p:cNvSpPr>
          <p:nvPr>
            <p:ph type="title" idx="6"/>
          </p:nvPr>
        </p:nvSpPr>
        <p:spPr>
          <a:xfrm>
            <a:off x="2383301" y="2861293"/>
            <a:ext cx="247067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Rehearsal </a:t>
            </a:r>
            <a:br>
              <a:rPr lang="en" dirty="0"/>
            </a:br>
            <a:r>
              <a:rPr lang="en" dirty="0"/>
              <a:t>Planning</a:t>
            </a:r>
            <a:endParaRPr dirty="0"/>
          </a:p>
        </p:txBody>
      </p:sp>
      <p:sp>
        <p:nvSpPr>
          <p:cNvPr id="19757" name="Google Shape;19757;p45"/>
          <p:cNvSpPr txBox="1">
            <a:spLocks noGrp="1"/>
          </p:cNvSpPr>
          <p:nvPr>
            <p:ph type="title" idx="8"/>
          </p:nvPr>
        </p:nvSpPr>
        <p:spPr>
          <a:xfrm>
            <a:off x="2408900" y="4084955"/>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Listening, </a:t>
            </a:r>
            <a:br>
              <a:rPr lang="en" dirty="0"/>
            </a:br>
            <a:r>
              <a:rPr lang="en" dirty="0"/>
              <a:t>info gathering</a:t>
            </a:r>
            <a:endParaRPr dirty="0"/>
          </a:p>
        </p:txBody>
      </p:sp>
      <p:sp>
        <p:nvSpPr>
          <p:cNvPr id="19759" name="Google Shape;19759;p45"/>
          <p:cNvSpPr txBox="1">
            <a:spLocks noGrp="1"/>
          </p:cNvSpPr>
          <p:nvPr>
            <p:ph type="title" idx="13"/>
          </p:nvPr>
        </p:nvSpPr>
        <p:spPr>
          <a:xfrm>
            <a:off x="337573" y="4117731"/>
            <a:ext cx="3094483"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Instrument </a:t>
            </a:r>
            <a:br>
              <a:rPr lang="en" dirty="0"/>
            </a:br>
            <a:r>
              <a:rPr lang="en" dirty="0"/>
              <a:t>refreshing</a:t>
            </a:r>
            <a:endParaRPr dirty="0"/>
          </a:p>
        </p:txBody>
      </p:sp>
      <p:sp>
        <p:nvSpPr>
          <p:cNvPr id="19763" name="Google Shape;19763;p45"/>
          <p:cNvSpPr/>
          <p:nvPr/>
        </p:nvSpPr>
        <p:spPr>
          <a:xfrm>
            <a:off x="1689750" y="1528084"/>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45"/>
          <p:cNvSpPr/>
          <p:nvPr/>
        </p:nvSpPr>
        <p:spPr>
          <a:xfrm>
            <a:off x="3432056" y="1518567"/>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45"/>
          <p:cNvSpPr/>
          <p:nvPr/>
        </p:nvSpPr>
        <p:spPr>
          <a:xfrm>
            <a:off x="3432050" y="3724992"/>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45"/>
          <p:cNvSpPr/>
          <p:nvPr/>
        </p:nvSpPr>
        <p:spPr>
          <a:xfrm>
            <a:off x="1689750" y="2569317"/>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45"/>
          <p:cNvSpPr/>
          <p:nvPr/>
        </p:nvSpPr>
        <p:spPr>
          <a:xfrm>
            <a:off x="3496422" y="2403267"/>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45"/>
          <p:cNvSpPr/>
          <p:nvPr/>
        </p:nvSpPr>
        <p:spPr>
          <a:xfrm>
            <a:off x="1749331" y="3659705"/>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19634;p36">
            <a:extLst>
              <a:ext uri="{FF2B5EF4-FFF2-40B4-BE49-F238E27FC236}">
                <a16:creationId xmlns:a16="http://schemas.microsoft.com/office/drawing/2014/main" id="{712CB941-D736-BB48-BF6E-AA0C7179CF94}"/>
              </a:ext>
            </a:extLst>
          </p:cNvPr>
          <p:cNvCxnSpPr>
            <a:cxnSpLocks/>
          </p:cNvCxnSpPr>
          <p:nvPr/>
        </p:nvCxnSpPr>
        <p:spPr>
          <a:xfrm>
            <a:off x="4877422" y="1321303"/>
            <a:ext cx="0" cy="3822197"/>
          </a:xfrm>
          <a:prstGeom prst="straightConnector1">
            <a:avLst/>
          </a:prstGeom>
          <a:noFill/>
          <a:ln w="19050" cap="flat" cmpd="sng">
            <a:solidFill>
              <a:schemeClr val="dk2"/>
            </a:solidFill>
            <a:prstDash val="solid"/>
            <a:round/>
            <a:headEnd type="none" w="med" len="med"/>
            <a:tailEnd type="none" w="med" len="med"/>
          </a:ln>
        </p:spPr>
      </p:cxnSp>
      <p:sp>
        <p:nvSpPr>
          <p:cNvPr id="5" name="Google Shape;19753;p45">
            <a:extLst>
              <a:ext uri="{FF2B5EF4-FFF2-40B4-BE49-F238E27FC236}">
                <a16:creationId xmlns:a16="http://schemas.microsoft.com/office/drawing/2014/main" id="{6DBECA83-AA32-5717-7397-53F989D78AC2}"/>
              </a:ext>
            </a:extLst>
          </p:cNvPr>
          <p:cNvSpPr txBox="1">
            <a:spLocks/>
          </p:cNvSpPr>
          <p:nvPr/>
        </p:nvSpPr>
        <p:spPr>
          <a:xfrm>
            <a:off x="4785186" y="1789147"/>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Answering Email</a:t>
            </a:r>
          </a:p>
        </p:txBody>
      </p:sp>
      <p:sp>
        <p:nvSpPr>
          <p:cNvPr id="6" name="Google Shape;19766;p45">
            <a:extLst>
              <a:ext uri="{FF2B5EF4-FFF2-40B4-BE49-F238E27FC236}">
                <a16:creationId xmlns:a16="http://schemas.microsoft.com/office/drawing/2014/main" id="{773F2ADF-DC3A-3547-ACE2-E0F3E3159FD8}"/>
              </a:ext>
            </a:extLst>
          </p:cNvPr>
          <p:cNvSpPr/>
          <p:nvPr/>
        </p:nvSpPr>
        <p:spPr>
          <a:xfrm>
            <a:off x="5830536" y="1512223"/>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53;p45">
            <a:extLst>
              <a:ext uri="{FF2B5EF4-FFF2-40B4-BE49-F238E27FC236}">
                <a16:creationId xmlns:a16="http://schemas.microsoft.com/office/drawing/2014/main" id="{65FC7EDF-6F11-013B-BF44-21C6736501DB}"/>
              </a:ext>
            </a:extLst>
          </p:cNvPr>
          <p:cNvSpPr txBox="1">
            <a:spLocks/>
          </p:cNvSpPr>
          <p:nvPr/>
        </p:nvSpPr>
        <p:spPr>
          <a:xfrm>
            <a:off x="6838500" y="1876842"/>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Moving Chairs and stands</a:t>
            </a:r>
          </a:p>
        </p:txBody>
      </p:sp>
      <p:sp>
        <p:nvSpPr>
          <p:cNvPr id="11" name="Google Shape;19766;p45">
            <a:extLst>
              <a:ext uri="{FF2B5EF4-FFF2-40B4-BE49-F238E27FC236}">
                <a16:creationId xmlns:a16="http://schemas.microsoft.com/office/drawing/2014/main" id="{D58D5695-BF27-F4C6-E387-F94A6D18A28D}"/>
              </a:ext>
            </a:extLst>
          </p:cNvPr>
          <p:cNvSpPr/>
          <p:nvPr/>
        </p:nvSpPr>
        <p:spPr>
          <a:xfrm>
            <a:off x="7883850" y="1500843"/>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753;p45">
            <a:extLst>
              <a:ext uri="{FF2B5EF4-FFF2-40B4-BE49-F238E27FC236}">
                <a16:creationId xmlns:a16="http://schemas.microsoft.com/office/drawing/2014/main" id="{7246C229-9896-0EEA-6CE8-8E1E7BBB146D}"/>
              </a:ext>
            </a:extLst>
          </p:cNvPr>
          <p:cNvSpPr txBox="1">
            <a:spLocks/>
          </p:cNvSpPr>
          <p:nvPr/>
        </p:nvSpPr>
        <p:spPr>
          <a:xfrm>
            <a:off x="4785186" y="2621610"/>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Budget</a:t>
            </a:r>
          </a:p>
        </p:txBody>
      </p:sp>
      <p:sp>
        <p:nvSpPr>
          <p:cNvPr id="13" name="Google Shape;19766;p45">
            <a:extLst>
              <a:ext uri="{FF2B5EF4-FFF2-40B4-BE49-F238E27FC236}">
                <a16:creationId xmlns:a16="http://schemas.microsoft.com/office/drawing/2014/main" id="{0CB22174-4C71-7DBE-15BB-9E281CFC4382}"/>
              </a:ext>
            </a:extLst>
          </p:cNvPr>
          <p:cNvSpPr/>
          <p:nvPr/>
        </p:nvSpPr>
        <p:spPr>
          <a:xfrm>
            <a:off x="5830536" y="2344686"/>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753;p45">
            <a:extLst>
              <a:ext uri="{FF2B5EF4-FFF2-40B4-BE49-F238E27FC236}">
                <a16:creationId xmlns:a16="http://schemas.microsoft.com/office/drawing/2014/main" id="{D5A3B6B2-2097-74F0-D9F6-182BD47472E9}"/>
              </a:ext>
            </a:extLst>
          </p:cNvPr>
          <p:cNvSpPr txBox="1">
            <a:spLocks/>
          </p:cNvSpPr>
          <p:nvPr/>
        </p:nvSpPr>
        <p:spPr>
          <a:xfrm>
            <a:off x="6838500" y="2745440"/>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Inventories</a:t>
            </a:r>
          </a:p>
        </p:txBody>
      </p:sp>
      <p:sp>
        <p:nvSpPr>
          <p:cNvPr id="15" name="Google Shape;19766;p45">
            <a:extLst>
              <a:ext uri="{FF2B5EF4-FFF2-40B4-BE49-F238E27FC236}">
                <a16:creationId xmlns:a16="http://schemas.microsoft.com/office/drawing/2014/main" id="{189157F8-6D5B-F9F5-CA2B-13CE45B5491B}"/>
              </a:ext>
            </a:extLst>
          </p:cNvPr>
          <p:cNvSpPr/>
          <p:nvPr/>
        </p:nvSpPr>
        <p:spPr>
          <a:xfrm>
            <a:off x="7861650" y="2555326"/>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53;p45">
            <a:extLst>
              <a:ext uri="{FF2B5EF4-FFF2-40B4-BE49-F238E27FC236}">
                <a16:creationId xmlns:a16="http://schemas.microsoft.com/office/drawing/2014/main" id="{17CAF11F-6CF4-242B-D7C9-F5EB07294172}"/>
              </a:ext>
            </a:extLst>
          </p:cNvPr>
          <p:cNvSpPr txBox="1">
            <a:spLocks/>
          </p:cNvSpPr>
          <p:nvPr/>
        </p:nvSpPr>
        <p:spPr>
          <a:xfrm>
            <a:off x="4785186" y="3421769"/>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Recruiting</a:t>
            </a:r>
          </a:p>
        </p:txBody>
      </p:sp>
      <p:sp>
        <p:nvSpPr>
          <p:cNvPr id="17" name="Google Shape;19766;p45">
            <a:extLst>
              <a:ext uri="{FF2B5EF4-FFF2-40B4-BE49-F238E27FC236}">
                <a16:creationId xmlns:a16="http://schemas.microsoft.com/office/drawing/2014/main" id="{B4E61456-038E-0146-F512-6F3172634F9E}"/>
              </a:ext>
            </a:extLst>
          </p:cNvPr>
          <p:cNvSpPr/>
          <p:nvPr/>
        </p:nvSpPr>
        <p:spPr>
          <a:xfrm>
            <a:off x="5830536" y="3144845"/>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53;p45">
            <a:extLst>
              <a:ext uri="{FF2B5EF4-FFF2-40B4-BE49-F238E27FC236}">
                <a16:creationId xmlns:a16="http://schemas.microsoft.com/office/drawing/2014/main" id="{D6483D2C-5A07-25FA-AC15-91D0DEFA01BA}"/>
              </a:ext>
            </a:extLst>
          </p:cNvPr>
          <p:cNvSpPr txBox="1">
            <a:spLocks/>
          </p:cNvSpPr>
          <p:nvPr/>
        </p:nvSpPr>
        <p:spPr>
          <a:xfrm>
            <a:off x="6835749" y="3490208"/>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Student Drama</a:t>
            </a:r>
          </a:p>
        </p:txBody>
      </p:sp>
      <p:sp>
        <p:nvSpPr>
          <p:cNvPr id="19" name="Google Shape;19766;p45">
            <a:extLst>
              <a:ext uri="{FF2B5EF4-FFF2-40B4-BE49-F238E27FC236}">
                <a16:creationId xmlns:a16="http://schemas.microsoft.com/office/drawing/2014/main" id="{19741EC9-5931-17AF-37BE-08BA8EF69A81}"/>
              </a:ext>
            </a:extLst>
          </p:cNvPr>
          <p:cNvSpPr/>
          <p:nvPr/>
        </p:nvSpPr>
        <p:spPr>
          <a:xfrm>
            <a:off x="7881099" y="3213284"/>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53;p45">
            <a:extLst>
              <a:ext uri="{FF2B5EF4-FFF2-40B4-BE49-F238E27FC236}">
                <a16:creationId xmlns:a16="http://schemas.microsoft.com/office/drawing/2014/main" id="{5500C270-1A4C-C439-67E6-BA246227A972}"/>
              </a:ext>
            </a:extLst>
          </p:cNvPr>
          <p:cNvSpPr txBox="1">
            <a:spLocks/>
          </p:cNvSpPr>
          <p:nvPr/>
        </p:nvSpPr>
        <p:spPr>
          <a:xfrm>
            <a:off x="4802721" y="4196092"/>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Administration</a:t>
            </a:r>
          </a:p>
        </p:txBody>
      </p:sp>
      <p:sp>
        <p:nvSpPr>
          <p:cNvPr id="21" name="Google Shape;19766;p45">
            <a:extLst>
              <a:ext uri="{FF2B5EF4-FFF2-40B4-BE49-F238E27FC236}">
                <a16:creationId xmlns:a16="http://schemas.microsoft.com/office/drawing/2014/main" id="{6E4D2C29-1DFD-3F0D-1C09-43B12EA307F7}"/>
              </a:ext>
            </a:extLst>
          </p:cNvPr>
          <p:cNvSpPr/>
          <p:nvPr/>
        </p:nvSpPr>
        <p:spPr>
          <a:xfrm>
            <a:off x="5848071" y="3919168"/>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53;p45">
            <a:extLst>
              <a:ext uri="{FF2B5EF4-FFF2-40B4-BE49-F238E27FC236}">
                <a16:creationId xmlns:a16="http://schemas.microsoft.com/office/drawing/2014/main" id="{2FFEFF56-C1A4-923F-CF76-601609A3498E}"/>
              </a:ext>
            </a:extLst>
          </p:cNvPr>
          <p:cNvSpPr txBox="1">
            <a:spLocks/>
          </p:cNvSpPr>
          <p:nvPr/>
        </p:nvSpPr>
        <p:spPr>
          <a:xfrm>
            <a:off x="6987400" y="4264531"/>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2000" dirty="0"/>
              <a:t>Parents/boosters</a:t>
            </a:r>
          </a:p>
        </p:txBody>
      </p:sp>
      <p:sp>
        <p:nvSpPr>
          <p:cNvPr id="23" name="Google Shape;19766;p45">
            <a:extLst>
              <a:ext uri="{FF2B5EF4-FFF2-40B4-BE49-F238E27FC236}">
                <a16:creationId xmlns:a16="http://schemas.microsoft.com/office/drawing/2014/main" id="{0F03E6BF-BB5F-F904-4632-C6CE4D236AD0}"/>
              </a:ext>
            </a:extLst>
          </p:cNvPr>
          <p:cNvSpPr/>
          <p:nvPr/>
        </p:nvSpPr>
        <p:spPr>
          <a:xfrm>
            <a:off x="7881099" y="3947200"/>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48;p45">
            <a:extLst>
              <a:ext uri="{FF2B5EF4-FFF2-40B4-BE49-F238E27FC236}">
                <a16:creationId xmlns:a16="http://schemas.microsoft.com/office/drawing/2014/main" id="{64EEC826-58CE-2C37-D77C-960C9272B7FC}"/>
              </a:ext>
            </a:extLst>
          </p:cNvPr>
          <p:cNvSpPr txBox="1">
            <a:spLocks/>
          </p:cNvSpPr>
          <p:nvPr/>
        </p:nvSpPr>
        <p:spPr>
          <a:xfrm>
            <a:off x="1085380" y="453070"/>
            <a:ext cx="3792038"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u="sng" dirty="0"/>
              <a:t>Would love to but…</a:t>
            </a:r>
          </a:p>
        </p:txBody>
      </p:sp>
      <p:sp>
        <p:nvSpPr>
          <p:cNvPr id="27" name="Google Shape;19748;p45">
            <a:extLst>
              <a:ext uri="{FF2B5EF4-FFF2-40B4-BE49-F238E27FC236}">
                <a16:creationId xmlns:a16="http://schemas.microsoft.com/office/drawing/2014/main" id="{31946E0C-4BF3-0A5A-4336-CACDA4BE9818}"/>
              </a:ext>
            </a:extLst>
          </p:cNvPr>
          <p:cNvSpPr txBox="1">
            <a:spLocks/>
          </p:cNvSpPr>
          <p:nvPr/>
        </p:nvSpPr>
        <p:spPr>
          <a:xfrm>
            <a:off x="4991782" y="387233"/>
            <a:ext cx="4232877"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u="sng" dirty="0"/>
              <a:t>Get done first.</a:t>
            </a:r>
          </a:p>
        </p:txBody>
      </p:sp>
      <p:sp>
        <p:nvSpPr>
          <p:cNvPr id="28" name="Google Shape;19753;p45">
            <a:extLst>
              <a:ext uri="{FF2B5EF4-FFF2-40B4-BE49-F238E27FC236}">
                <a16:creationId xmlns:a16="http://schemas.microsoft.com/office/drawing/2014/main" id="{B58C5248-B260-6E4D-6158-9C606C8946F2}"/>
              </a:ext>
            </a:extLst>
          </p:cNvPr>
          <p:cNvSpPr txBox="1">
            <a:spLocks/>
          </p:cNvSpPr>
          <p:nvPr/>
        </p:nvSpPr>
        <p:spPr>
          <a:xfrm>
            <a:off x="5296284" y="4642059"/>
            <a:ext cx="2569531"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sz="1600" dirty="0"/>
              <a:t>Drinking enough water</a:t>
            </a:r>
          </a:p>
        </p:txBody>
      </p:sp>
      <p:sp>
        <p:nvSpPr>
          <p:cNvPr id="29" name="Google Shape;19766;p45">
            <a:extLst>
              <a:ext uri="{FF2B5EF4-FFF2-40B4-BE49-F238E27FC236}">
                <a16:creationId xmlns:a16="http://schemas.microsoft.com/office/drawing/2014/main" id="{28E5179F-4B8E-EA97-7139-089E9D435E83}"/>
              </a:ext>
            </a:extLst>
          </p:cNvPr>
          <p:cNvSpPr/>
          <p:nvPr/>
        </p:nvSpPr>
        <p:spPr>
          <a:xfrm>
            <a:off x="5432118" y="4790862"/>
            <a:ext cx="158183" cy="190114"/>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89032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640"/>
        <p:cNvGrpSpPr/>
        <p:nvPr/>
      </p:nvGrpSpPr>
      <p:grpSpPr>
        <a:xfrm>
          <a:off x="0" y="0"/>
          <a:ext cx="0" cy="0"/>
          <a:chOff x="0" y="0"/>
          <a:chExt cx="0" cy="0"/>
        </a:xfrm>
      </p:grpSpPr>
      <p:sp>
        <p:nvSpPr>
          <p:cNvPr id="19641" name="Google Shape;19641;p37"/>
          <p:cNvSpPr txBox="1">
            <a:spLocks noGrp="1"/>
          </p:cNvSpPr>
          <p:nvPr>
            <p:ph type="title"/>
          </p:nvPr>
        </p:nvSpPr>
        <p:spPr>
          <a:xfrm>
            <a:off x="1273930" y="2559439"/>
            <a:ext cx="288243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Electrolize" panose="02000506000000020004" pitchFamily="2" charset="0"/>
              </a:rPr>
              <a:t>the thesis</a:t>
            </a:r>
            <a:endParaRPr sz="4000" dirty="0">
              <a:latin typeface="Electrolize" panose="02000506000000020004" pitchFamily="2" charset="0"/>
            </a:endParaRPr>
          </a:p>
        </p:txBody>
      </p:sp>
      <p:sp>
        <p:nvSpPr>
          <p:cNvPr id="19642" name="Google Shape;19642;p37"/>
          <p:cNvSpPr txBox="1">
            <a:spLocks noGrp="1"/>
          </p:cNvSpPr>
          <p:nvPr>
            <p:ph type="title" idx="2"/>
          </p:nvPr>
        </p:nvSpPr>
        <p:spPr>
          <a:xfrm>
            <a:off x="1434811" y="1266563"/>
            <a:ext cx="21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Electrolize" panose="02000506000000020004" pitchFamily="2" charset="0"/>
              </a:rPr>
              <a:t>02</a:t>
            </a:r>
            <a:endParaRPr dirty="0">
              <a:latin typeface="Electrolize" panose="02000506000000020004" pitchFamily="2" charset="0"/>
            </a:endParaRPr>
          </a:p>
        </p:txBody>
      </p:sp>
      <p:sp>
        <p:nvSpPr>
          <p:cNvPr id="19643" name="Google Shape;19643;p37"/>
          <p:cNvSpPr txBox="1">
            <a:spLocks noGrp="1"/>
          </p:cNvSpPr>
          <p:nvPr>
            <p:ph type="subTitle" idx="1"/>
          </p:nvPr>
        </p:nvSpPr>
        <p:spPr>
          <a:xfrm>
            <a:off x="1055717" y="3640762"/>
            <a:ext cx="3906982" cy="95658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b="0" i="0" u="none" strike="noStrike" dirty="0">
                <a:solidFill>
                  <a:schemeClr val="bg1"/>
                </a:solidFill>
                <a:effectLst/>
                <a:latin typeface="Karla" pitchFamily="2" charset="77"/>
              </a:rPr>
              <a:t>The Creative aspects of our </a:t>
            </a:r>
            <a:r>
              <a:rPr lang="en-US" sz="2400" dirty="0">
                <a:solidFill>
                  <a:schemeClr val="bg1"/>
                </a:solidFill>
                <a:latin typeface="Karla" pitchFamily="2" charset="77"/>
              </a:rPr>
              <a:t>j</a:t>
            </a:r>
            <a:r>
              <a:rPr lang="en-US" sz="2400" b="0" i="0" u="none" strike="noStrike" dirty="0">
                <a:solidFill>
                  <a:schemeClr val="bg1"/>
                </a:solidFill>
                <a:effectLst/>
                <a:latin typeface="Karla" pitchFamily="2" charset="77"/>
              </a:rPr>
              <a:t>ob </a:t>
            </a:r>
            <a:r>
              <a:rPr lang="en-US" sz="2400" dirty="0">
                <a:solidFill>
                  <a:schemeClr val="bg1"/>
                </a:solidFill>
                <a:latin typeface="Karla" pitchFamily="2" charset="77"/>
              </a:rPr>
              <a:t>m</a:t>
            </a:r>
            <a:r>
              <a:rPr lang="en-US" sz="2400" b="0" i="0" u="none" strike="noStrike" dirty="0">
                <a:solidFill>
                  <a:schemeClr val="bg1"/>
                </a:solidFill>
                <a:effectLst/>
                <a:latin typeface="Karla" pitchFamily="2" charset="77"/>
              </a:rPr>
              <a:t>ust be our priority</a:t>
            </a:r>
            <a:endParaRPr lang="en-US" sz="2800" dirty="0">
              <a:solidFill>
                <a:schemeClr val="bg1"/>
              </a:solidFill>
              <a:latin typeface="Karla" pitchFamily="2" charset="77"/>
            </a:endParaRPr>
          </a:p>
        </p:txBody>
      </p:sp>
      <p:sp>
        <p:nvSpPr>
          <p:cNvPr id="19644" name="Google Shape;19644;p37"/>
          <p:cNvSpPr/>
          <p:nvPr/>
        </p:nvSpPr>
        <p:spPr>
          <a:xfrm>
            <a:off x="1696483" y="806962"/>
            <a:ext cx="1608600" cy="1608600"/>
          </a:xfrm>
          <a:prstGeom prst="diamond">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7"/>
          <p:cNvSpPr txBox="1">
            <a:spLocks noGrp="1"/>
          </p:cNvSpPr>
          <p:nvPr>
            <p:ph type="sldNum" idx="12"/>
          </p:nvPr>
        </p:nvSpPr>
        <p:spPr>
          <a:xfrm>
            <a:off x="8121986" y="4203750"/>
            <a:ext cx="309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dk1"/>
                </a:solidFill>
              </a:rPr>
              <a:t>7</a:t>
            </a:fld>
            <a:endParaRPr>
              <a:solidFill>
                <a:schemeClr val="dk1"/>
              </a:solidFill>
            </a:endParaRPr>
          </a:p>
        </p:txBody>
      </p:sp>
      <p:cxnSp>
        <p:nvCxnSpPr>
          <p:cNvPr id="19646" name="Google Shape;19646;p37"/>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46647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47"/>
        <p:cNvGrpSpPr/>
        <p:nvPr/>
      </p:nvGrpSpPr>
      <p:grpSpPr>
        <a:xfrm>
          <a:off x="0" y="0"/>
          <a:ext cx="0" cy="0"/>
          <a:chOff x="0" y="0"/>
          <a:chExt cx="0" cy="0"/>
        </a:xfrm>
      </p:grpSpPr>
      <p:sp>
        <p:nvSpPr>
          <p:cNvPr id="19748" name="Google Shape;19748;p45"/>
          <p:cNvSpPr txBox="1">
            <a:spLocks noGrp="1"/>
          </p:cNvSpPr>
          <p:nvPr>
            <p:ph type="title" idx="15"/>
          </p:nvPr>
        </p:nvSpPr>
        <p:spPr>
          <a:xfrm>
            <a:off x="2352870" y="313649"/>
            <a:ext cx="5118316"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thesis </a:t>
            </a:r>
            <a:endParaRPr dirty="0"/>
          </a:p>
        </p:txBody>
      </p:sp>
      <p:sp>
        <p:nvSpPr>
          <p:cNvPr id="19749" name="Google Shape;19749;p45"/>
          <p:cNvSpPr txBox="1">
            <a:spLocks noGrp="1"/>
          </p:cNvSpPr>
          <p:nvPr>
            <p:ph type="title"/>
          </p:nvPr>
        </p:nvSpPr>
        <p:spPr>
          <a:xfrm>
            <a:off x="1124675" y="1806379"/>
            <a:ext cx="7401261" cy="1181334"/>
          </a:xfrm>
          <a:prstGeom prst="rect">
            <a:avLst/>
          </a:prstGeom>
        </p:spPr>
        <p:txBody>
          <a:bodyPr spcFirstLastPara="1" wrap="square" lIns="91425" tIns="91425" rIns="91425" bIns="91425" anchor="ctr" anchorCtr="0">
            <a:noAutofit/>
          </a:bodyPr>
          <a:lstStyle/>
          <a:p>
            <a:pPr marL="457200" algn="l" rtl="0" fontAlgn="base">
              <a:spcBef>
                <a:spcPts val="0"/>
              </a:spcBef>
              <a:spcAft>
                <a:spcPts val="0"/>
              </a:spcAft>
            </a:pPr>
            <a:r>
              <a:rPr lang="en-US" sz="2800" dirty="0">
                <a:solidFill>
                  <a:schemeClr val="bg2"/>
                </a:solidFill>
                <a:latin typeface="Fjalla One" panose="02000506040000020004" pitchFamily="2" charset="0"/>
              </a:rPr>
              <a:t>Music making should be our Primary Motivation</a:t>
            </a:r>
            <a:br>
              <a:rPr lang="en-US" sz="2800" b="0" i="0" u="none" strike="noStrike" dirty="0">
                <a:solidFill>
                  <a:schemeClr val="bg2"/>
                </a:solidFill>
                <a:effectLst/>
                <a:latin typeface="Fjalla One" panose="02000506040000020004" pitchFamily="2" charset="0"/>
              </a:rPr>
            </a:br>
            <a:endParaRPr lang="en-US" sz="3600" dirty="0">
              <a:solidFill>
                <a:schemeClr val="bg2"/>
              </a:solidFill>
              <a:latin typeface="Fjalla One" panose="02000506040000020004" pitchFamily="2" charset="0"/>
            </a:endParaRPr>
          </a:p>
        </p:txBody>
      </p:sp>
      <p:sp>
        <p:nvSpPr>
          <p:cNvPr id="19761" name="Google Shape;19761;p45"/>
          <p:cNvSpPr txBox="1">
            <a:spLocks noGrp="1"/>
          </p:cNvSpPr>
          <p:nvPr>
            <p:ph type="sldNum" idx="12"/>
          </p:nvPr>
        </p:nvSpPr>
        <p:spPr>
          <a:xfrm>
            <a:off x="8110125" y="4203750"/>
            <a:ext cx="333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cxnSp>
        <p:nvCxnSpPr>
          <p:cNvPr id="19762" name="Google Shape;19762;p45"/>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19763" name="Google Shape;19763;p45"/>
          <p:cNvSpPr/>
          <p:nvPr/>
        </p:nvSpPr>
        <p:spPr>
          <a:xfrm>
            <a:off x="1141899" y="2015067"/>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a:extLst>
              <a:ext uri="{FF2B5EF4-FFF2-40B4-BE49-F238E27FC236}">
                <a16:creationId xmlns:a16="http://schemas.microsoft.com/office/drawing/2014/main" id="{E63D28C8-C9B7-965D-FA24-DF1D4D2F5F8D}"/>
              </a:ext>
            </a:extLst>
          </p:cNvPr>
          <p:cNvGrpSpPr/>
          <p:nvPr/>
        </p:nvGrpSpPr>
        <p:grpSpPr>
          <a:xfrm>
            <a:off x="1079189" y="243095"/>
            <a:ext cx="1439567" cy="741774"/>
            <a:chOff x="638125" y="124660"/>
            <a:chExt cx="2114400" cy="1110606"/>
          </a:xfrm>
        </p:grpSpPr>
        <p:sp>
          <p:nvSpPr>
            <p:cNvPr id="7" name="Google Shape;19642;p37">
              <a:extLst>
                <a:ext uri="{FF2B5EF4-FFF2-40B4-BE49-F238E27FC236}">
                  <a16:creationId xmlns:a16="http://schemas.microsoft.com/office/drawing/2014/main" id="{37730448-BE68-BBF8-3759-3FFFACDD218D}"/>
                </a:ext>
              </a:extLst>
            </p:cNvPr>
            <p:cNvSpPr txBox="1">
              <a:spLocks/>
            </p:cNvSpPr>
            <p:nvPr/>
          </p:nvSpPr>
          <p:spPr>
            <a:xfrm>
              <a:off x="638125" y="311881"/>
              <a:ext cx="21144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 dirty="0">
                  <a:solidFill>
                    <a:schemeClr val="bg2"/>
                  </a:solidFill>
                  <a:latin typeface="Electrolize" panose="02000506000000020004" pitchFamily="2" charset="0"/>
                </a:rPr>
                <a:t>02</a:t>
              </a:r>
            </a:p>
          </p:txBody>
        </p:sp>
        <p:sp>
          <p:nvSpPr>
            <p:cNvPr id="8" name="Google Shape;19644;p37">
              <a:extLst>
                <a:ext uri="{FF2B5EF4-FFF2-40B4-BE49-F238E27FC236}">
                  <a16:creationId xmlns:a16="http://schemas.microsoft.com/office/drawing/2014/main" id="{1EB402E5-77B2-ABE6-9A8C-DC321A35BD1F}"/>
                </a:ext>
              </a:extLst>
            </p:cNvPr>
            <p:cNvSpPr/>
            <p:nvPr/>
          </p:nvSpPr>
          <p:spPr>
            <a:xfrm>
              <a:off x="1144762" y="124660"/>
              <a:ext cx="1101125" cy="1110606"/>
            </a:xfrm>
            <a:prstGeom prst="diamond">
              <a:avLst/>
            </a:prstGeom>
            <a:no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14" name="Google Shape;19763;p45">
            <a:extLst>
              <a:ext uri="{FF2B5EF4-FFF2-40B4-BE49-F238E27FC236}">
                <a16:creationId xmlns:a16="http://schemas.microsoft.com/office/drawing/2014/main" id="{110ABB0D-8844-2239-3AA9-F4EFA5EDF198}"/>
              </a:ext>
            </a:extLst>
          </p:cNvPr>
          <p:cNvSpPr/>
          <p:nvPr/>
        </p:nvSpPr>
        <p:spPr>
          <a:xfrm>
            <a:off x="1124675" y="3618156"/>
            <a:ext cx="259200" cy="2592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49;p45">
            <a:extLst>
              <a:ext uri="{FF2B5EF4-FFF2-40B4-BE49-F238E27FC236}">
                <a16:creationId xmlns:a16="http://schemas.microsoft.com/office/drawing/2014/main" id="{F72F380A-0290-8565-F9E0-D5B29604408D}"/>
              </a:ext>
            </a:extLst>
          </p:cNvPr>
          <p:cNvSpPr txBox="1">
            <a:spLocks/>
          </p:cNvSpPr>
          <p:nvPr/>
        </p:nvSpPr>
        <p:spPr>
          <a:xfrm>
            <a:off x="1206569" y="3663021"/>
            <a:ext cx="6730862" cy="7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2800" dirty="0">
                <a:solidFill>
                  <a:schemeClr val="bg2"/>
                </a:solidFill>
                <a:latin typeface="Fjalla One" panose="02000506040000020004" pitchFamily="2" charset="0"/>
              </a:rPr>
              <a:t>Our time is limited. Treat it creatively. </a:t>
            </a:r>
            <a:br>
              <a:rPr lang="en-US" sz="2800" dirty="0">
                <a:solidFill>
                  <a:schemeClr val="bg2"/>
                </a:solidFill>
                <a:latin typeface="Fjalla One" panose="02000506040000020004" pitchFamily="2" charset="0"/>
              </a:rPr>
            </a:br>
            <a:endParaRPr lang="en-US" sz="3600" dirty="0">
              <a:solidFill>
                <a:schemeClr val="bg2"/>
              </a:solidFill>
              <a:latin typeface="Fjalla One" panose="02000506040000020004" pitchFamily="2" charset="0"/>
            </a:endParaRPr>
          </a:p>
        </p:txBody>
      </p:sp>
      <p:grpSp>
        <p:nvGrpSpPr>
          <p:cNvPr id="4" name="Group 3">
            <a:extLst>
              <a:ext uri="{FF2B5EF4-FFF2-40B4-BE49-F238E27FC236}">
                <a16:creationId xmlns:a16="http://schemas.microsoft.com/office/drawing/2014/main" id="{3345BCCE-F12F-71D6-A06E-A1F37B314756}"/>
              </a:ext>
            </a:extLst>
          </p:cNvPr>
          <p:cNvGrpSpPr/>
          <p:nvPr/>
        </p:nvGrpSpPr>
        <p:grpSpPr>
          <a:xfrm>
            <a:off x="1908283" y="2686882"/>
            <a:ext cx="1992919" cy="501045"/>
            <a:chOff x="1522296" y="2476331"/>
            <a:chExt cx="1992919" cy="455079"/>
          </a:xfrm>
        </p:grpSpPr>
        <p:sp>
          <p:nvSpPr>
            <p:cNvPr id="2" name="Google Shape;19749;p45">
              <a:extLst>
                <a:ext uri="{FF2B5EF4-FFF2-40B4-BE49-F238E27FC236}">
                  <a16:creationId xmlns:a16="http://schemas.microsoft.com/office/drawing/2014/main" id="{E8DD1E33-A230-D4F3-E0E3-1E6CE3A5E6A3}"/>
                </a:ext>
              </a:extLst>
            </p:cNvPr>
            <p:cNvSpPr txBox="1">
              <a:spLocks/>
            </p:cNvSpPr>
            <p:nvPr/>
          </p:nvSpPr>
          <p:spPr>
            <a:xfrm>
              <a:off x="1522296" y="2482161"/>
              <a:ext cx="1992919" cy="4492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1800" dirty="0">
                  <a:solidFill>
                    <a:schemeClr val="tx1"/>
                  </a:solidFill>
                  <a:latin typeface="Fjalla One" panose="02000506040000020004" pitchFamily="2" charset="0"/>
                </a:rPr>
                <a:t>Better for us</a:t>
              </a:r>
              <a:br>
                <a:rPr lang="en-US" sz="1800" dirty="0">
                  <a:solidFill>
                    <a:schemeClr val="tx1"/>
                  </a:solidFill>
                  <a:latin typeface="Fjalla One" panose="02000506040000020004" pitchFamily="2" charset="0"/>
                </a:rPr>
              </a:br>
              <a:endParaRPr lang="en-US" dirty="0">
                <a:solidFill>
                  <a:schemeClr val="tx1"/>
                </a:solidFill>
                <a:latin typeface="Fjalla One" panose="02000506040000020004" pitchFamily="2" charset="0"/>
              </a:endParaRPr>
            </a:p>
          </p:txBody>
        </p:sp>
        <p:sp>
          <p:nvSpPr>
            <p:cNvPr id="3" name="Google Shape;19763;p45">
              <a:extLst>
                <a:ext uri="{FF2B5EF4-FFF2-40B4-BE49-F238E27FC236}">
                  <a16:creationId xmlns:a16="http://schemas.microsoft.com/office/drawing/2014/main" id="{29FCDD96-9925-9FB7-65F7-654FF2EF89F9}"/>
                </a:ext>
              </a:extLst>
            </p:cNvPr>
            <p:cNvSpPr/>
            <p:nvPr/>
          </p:nvSpPr>
          <p:spPr>
            <a:xfrm>
              <a:off x="1738433" y="2476331"/>
              <a:ext cx="157274" cy="150036"/>
            </a:xfrm>
            <a:prstGeom prst="diamond">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5" name="Group 4">
            <a:extLst>
              <a:ext uri="{FF2B5EF4-FFF2-40B4-BE49-F238E27FC236}">
                <a16:creationId xmlns:a16="http://schemas.microsoft.com/office/drawing/2014/main" id="{42DEAA80-CA4C-94EE-A6F5-78ADD59ADACC}"/>
              </a:ext>
            </a:extLst>
          </p:cNvPr>
          <p:cNvGrpSpPr/>
          <p:nvPr/>
        </p:nvGrpSpPr>
        <p:grpSpPr>
          <a:xfrm>
            <a:off x="4878031" y="2674237"/>
            <a:ext cx="2971772" cy="629812"/>
            <a:chOff x="1654858" y="2476331"/>
            <a:chExt cx="2038822" cy="572033"/>
          </a:xfrm>
        </p:grpSpPr>
        <p:sp>
          <p:nvSpPr>
            <p:cNvPr id="6" name="Google Shape;19749;p45">
              <a:extLst>
                <a:ext uri="{FF2B5EF4-FFF2-40B4-BE49-F238E27FC236}">
                  <a16:creationId xmlns:a16="http://schemas.microsoft.com/office/drawing/2014/main" id="{3BAE72A1-8B20-559F-43C7-067709BB93A0}"/>
                </a:ext>
              </a:extLst>
            </p:cNvPr>
            <p:cNvSpPr txBox="1">
              <a:spLocks/>
            </p:cNvSpPr>
            <p:nvPr/>
          </p:nvSpPr>
          <p:spPr>
            <a:xfrm>
              <a:off x="1654858" y="2608418"/>
              <a:ext cx="2038822" cy="4399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jalla One"/>
                <a:buNone/>
                <a:defRPr sz="24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algn="l" fontAlgn="base"/>
              <a:r>
                <a:rPr lang="en-US" sz="1800" dirty="0">
                  <a:solidFill>
                    <a:schemeClr val="tx1"/>
                  </a:solidFill>
                  <a:latin typeface="Fjalla One" panose="02000506040000020004" pitchFamily="2" charset="0"/>
                </a:rPr>
                <a:t>Better for our students musicians</a:t>
              </a:r>
              <a:br>
                <a:rPr lang="en-US" sz="1800" dirty="0">
                  <a:solidFill>
                    <a:schemeClr val="tx1"/>
                  </a:solidFill>
                  <a:latin typeface="Fjalla One" panose="02000506040000020004" pitchFamily="2" charset="0"/>
                </a:rPr>
              </a:br>
              <a:endParaRPr lang="en-US" dirty="0">
                <a:solidFill>
                  <a:schemeClr val="tx1"/>
                </a:solidFill>
                <a:latin typeface="Fjalla One" panose="02000506040000020004" pitchFamily="2" charset="0"/>
              </a:endParaRPr>
            </a:p>
          </p:txBody>
        </p:sp>
        <p:sp>
          <p:nvSpPr>
            <p:cNvPr id="9" name="Google Shape;19763;p45">
              <a:extLst>
                <a:ext uri="{FF2B5EF4-FFF2-40B4-BE49-F238E27FC236}">
                  <a16:creationId xmlns:a16="http://schemas.microsoft.com/office/drawing/2014/main" id="{8B0C8449-B5F9-FFCF-84F4-BD06D4CAD5C3}"/>
                </a:ext>
              </a:extLst>
            </p:cNvPr>
            <p:cNvSpPr/>
            <p:nvPr/>
          </p:nvSpPr>
          <p:spPr>
            <a:xfrm>
              <a:off x="1787807" y="2476331"/>
              <a:ext cx="107900" cy="150036"/>
            </a:xfrm>
            <a:prstGeom prst="diamond">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Tree>
    <p:extLst>
      <p:ext uri="{BB962C8B-B14F-4D97-AF65-F5344CB8AC3E}">
        <p14:creationId xmlns:p14="http://schemas.microsoft.com/office/powerpoint/2010/main" val="130860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68"/>
        <p:cNvGrpSpPr/>
        <p:nvPr/>
      </p:nvGrpSpPr>
      <p:grpSpPr>
        <a:xfrm>
          <a:off x="0" y="0"/>
          <a:ext cx="0" cy="0"/>
          <a:chOff x="0" y="0"/>
          <a:chExt cx="0" cy="0"/>
        </a:xfrm>
      </p:grpSpPr>
      <p:sp>
        <p:nvSpPr>
          <p:cNvPr id="19869" name="Google Shape;19869;p51"/>
          <p:cNvSpPr txBox="1">
            <a:spLocks noGrp="1"/>
          </p:cNvSpPr>
          <p:nvPr>
            <p:ph type="title"/>
          </p:nvPr>
        </p:nvSpPr>
        <p:spPr>
          <a:xfrm>
            <a:off x="507916" y="466344"/>
            <a:ext cx="2213700" cy="12723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solidFill>
              </a:rPr>
              <a:t>Music-making </a:t>
            </a:r>
            <a:br>
              <a:rPr lang="en" dirty="0">
                <a:solidFill>
                  <a:schemeClr val="bg2"/>
                </a:solidFill>
              </a:rPr>
            </a:br>
            <a:r>
              <a:rPr lang="en" dirty="0">
                <a:solidFill>
                  <a:schemeClr val="bg2"/>
                </a:solidFill>
              </a:rPr>
              <a:t>should be</a:t>
            </a:r>
            <a:endParaRPr dirty="0">
              <a:solidFill>
                <a:schemeClr val="bg2"/>
              </a:solidFill>
            </a:endParaRPr>
          </a:p>
        </p:txBody>
      </p:sp>
      <p:cxnSp>
        <p:nvCxnSpPr>
          <p:cNvPr id="19870" name="Google Shape;19870;p51"/>
          <p:cNvCxnSpPr/>
          <p:nvPr/>
        </p:nvCxnSpPr>
        <p:spPr>
          <a:xfrm>
            <a:off x="5715000" y="1021125"/>
            <a:ext cx="0" cy="3488100"/>
          </a:xfrm>
          <a:prstGeom prst="straightConnector1">
            <a:avLst/>
          </a:prstGeom>
          <a:noFill/>
          <a:ln w="19050" cap="flat" cmpd="sng">
            <a:solidFill>
              <a:schemeClr val="dk2"/>
            </a:solidFill>
            <a:prstDash val="solid"/>
            <a:round/>
            <a:headEnd type="none" w="med" len="med"/>
            <a:tailEnd type="none" w="med" len="med"/>
          </a:ln>
        </p:spPr>
      </p:cxnSp>
      <p:sp>
        <p:nvSpPr>
          <p:cNvPr id="19871" name="Google Shape;19871;p51"/>
          <p:cNvSpPr txBox="1"/>
          <p:nvPr/>
        </p:nvSpPr>
        <p:spPr>
          <a:xfrm>
            <a:off x="3429001" y="1018025"/>
            <a:ext cx="1925149" cy="397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solidFill>
                  <a:schemeClr val="dk2"/>
                </a:solidFill>
                <a:latin typeface="Fjalla One"/>
                <a:ea typeface="Fjalla One"/>
                <a:cs typeface="Fjalla One"/>
                <a:sym typeface="Fjalla One"/>
              </a:rPr>
              <a:t>better for us</a:t>
            </a:r>
            <a:endParaRPr sz="2400" dirty="0">
              <a:solidFill>
                <a:schemeClr val="dk2"/>
              </a:solidFill>
              <a:latin typeface="Fjalla One"/>
              <a:ea typeface="Fjalla One"/>
              <a:cs typeface="Fjalla One"/>
              <a:sym typeface="Fjalla One"/>
            </a:endParaRPr>
          </a:p>
        </p:txBody>
      </p:sp>
      <p:sp>
        <p:nvSpPr>
          <p:cNvPr id="19872" name="Google Shape;19872;p51"/>
          <p:cNvSpPr txBox="1"/>
          <p:nvPr/>
        </p:nvSpPr>
        <p:spPr>
          <a:xfrm>
            <a:off x="2963281" y="1856023"/>
            <a:ext cx="2673194" cy="1422400"/>
          </a:xfrm>
          <a:prstGeom prst="rect">
            <a:avLst/>
          </a:prstGeom>
          <a:noFill/>
          <a:ln>
            <a:noFill/>
          </a:ln>
        </p:spPr>
        <p:txBody>
          <a:bodyPr spcFirstLastPara="1" wrap="square" lIns="91425" tIns="91425" rIns="91425" bIns="91425" anchor="ctr" anchorCtr="0">
            <a:noAutofit/>
          </a:bodyPr>
          <a:lstStyle/>
          <a:p>
            <a:pPr marL="285750" lvl="0" indent="-285750" algn="r" rtl="0">
              <a:spcBef>
                <a:spcPts val="0"/>
              </a:spcBef>
              <a:spcAft>
                <a:spcPts val="0"/>
              </a:spcAft>
              <a:buFontTx/>
              <a:buChar char="-"/>
            </a:pPr>
            <a:r>
              <a:rPr lang="en" dirty="0">
                <a:solidFill>
                  <a:schemeClr val="dk1"/>
                </a:solidFill>
                <a:latin typeface="Karla"/>
                <a:ea typeface="Karla"/>
                <a:cs typeface="Karla"/>
                <a:sym typeface="Karla"/>
              </a:rPr>
              <a:t>Matches </a:t>
            </a:r>
            <a:r>
              <a:rPr lang="en-US" dirty="0">
                <a:solidFill>
                  <a:schemeClr val="dk1"/>
                </a:solidFill>
                <a:latin typeface="Karla"/>
                <a:ea typeface="Karla"/>
                <a:cs typeface="Karla"/>
                <a:sym typeface="Karla"/>
              </a:rPr>
              <a:t>o</a:t>
            </a:r>
            <a:r>
              <a:rPr lang="en" dirty="0" err="1">
                <a:solidFill>
                  <a:schemeClr val="dk1"/>
                </a:solidFill>
                <a:latin typeface="Karla"/>
                <a:ea typeface="Karla"/>
                <a:cs typeface="Karla"/>
                <a:sym typeface="Karla"/>
              </a:rPr>
              <a:t>ur</a:t>
            </a:r>
            <a:r>
              <a:rPr lang="en" dirty="0">
                <a:solidFill>
                  <a:schemeClr val="dk1"/>
                </a:solidFill>
                <a:latin typeface="Karla"/>
                <a:ea typeface="Karla"/>
                <a:cs typeface="Karla"/>
                <a:sym typeface="Karla"/>
              </a:rPr>
              <a:t> skillset</a:t>
            </a:r>
          </a:p>
          <a:p>
            <a:pPr lvl="0" algn="r" rtl="0">
              <a:spcBef>
                <a:spcPts val="0"/>
              </a:spcBef>
              <a:spcAft>
                <a:spcPts val="0"/>
              </a:spcAft>
            </a:pPr>
            <a:endParaRPr lang="en" dirty="0">
              <a:solidFill>
                <a:schemeClr val="dk1"/>
              </a:solidFill>
              <a:latin typeface="Karla"/>
              <a:ea typeface="Karla"/>
              <a:cs typeface="Karla"/>
              <a:sym typeface="Karla"/>
            </a:endParaRPr>
          </a:p>
          <a:p>
            <a:pPr marL="285750" lvl="0" indent="-285750" algn="r" rtl="0">
              <a:spcBef>
                <a:spcPts val="0"/>
              </a:spcBef>
              <a:spcAft>
                <a:spcPts val="0"/>
              </a:spcAft>
              <a:buFontTx/>
              <a:buChar char="-"/>
            </a:pPr>
            <a:r>
              <a:rPr lang="en" dirty="0">
                <a:solidFill>
                  <a:schemeClr val="dk1"/>
                </a:solidFill>
                <a:latin typeface="Karla"/>
                <a:ea typeface="Karla"/>
                <a:cs typeface="Karla"/>
                <a:sym typeface="Karla"/>
              </a:rPr>
              <a:t>Something we can (almost) control</a:t>
            </a:r>
          </a:p>
          <a:p>
            <a:pPr lvl="0" algn="r" rtl="0">
              <a:spcBef>
                <a:spcPts val="0"/>
              </a:spcBef>
              <a:spcAft>
                <a:spcPts val="0"/>
              </a:spcAft>
            </a:pPr>
            <a:endParaRPr lang="en" dirty="0">
              <a:solidFill>
                <a:schemeClr val="dk1"/>
              </a:solidFill>
              <a:latin typeface="Karla"/>
              <a:ea typeface="Karla"/>
              <a:cs typeface="Karla"/>
              <a:sym typeface="Karla"/>
            </a:endParaRPr>
          </a:p>
          <a:p>
            <a:pPr marL="285750" lvl="0" indent="-285750" algn="r" rtl="0">
              <a:spcBef>
                <a:spcPts val="0"/>
              </a:spcBef>
              <a:spcAft>
                <a:spcPts val="0"/>
              </a:spcAft>
              <a:buFontTx/>
              <a:buChar char="-"/>
            </a:pPr>
            <a:r>
              <a:rPr lang="en" dirty="0">
                <a:solidFill>
                  <a:schemeClr val="dk1"/>
                </a:solidFill>
                <a:latin typeface="Karla"/>
                <a:ea typeface="Karla"/>
                <a:cs typeface="Karla"/>
                <a:sym typeface="Karla"/>
              </a:rPr>
              <a:t>Reorients our mindset</a:t>
            </a:r>
          </a:p>
          <a:p>
            <a:pPr marL="285750" lvl="0" indent="-285750" algn="r" rtl="0">
              <a:spcBef>
                <a:spcPts val="0"/>
              </a:spcBef>
              <a:spcAft>
                <a:spcPts val="0"/>
              </a:spcAft>
              <a:buFontTx/>
              <a:buChar char="-"/>
            </a:pPr>
            <a:endParaRPr lang="en" dirty="0">
              <a:solidFill>
                <a:schemeClr val="dk1"/>
              </a:solidFill>
              <a:latin typeface="Karla"/>
              <a:ea typeface="Karla"/>
              <a:cs typeface="Karla"/>
              <a:sym typeface="Karla"/>
            </a:endParaRPr>
          </a:p>
          <a:p>
            <a:pPr marL="285750" lvl="0" indent="-285750" algn="r" rtl="0">
              <a:spcBef>
                <a:spcPts val="0"/>
              </a:spcBef>
              <a:spcAft>
                <a:spcPts val="0"/>
              </a:spcAft>
              <a:buFontTx/>
              <a:buChar char="-"/>
            </a:pPr>
            <a:r>
              <a:rPr lang="en" dirty="0">
                <a:solidFill>
                  <a:schemeClr val="dk1"/>
                </a:solidFill>
                <a:latin typeface="Karla"/>
                <a:ea typeface="Karla"/>
                <a:cs typeface="Karla"/>
                <a:sym typeface="Karla"/>
              </a:rPr>
              <a:t>Fill your cup  </a:t>
            </a:r>
          </a:p>
          <a:p>
            <a:pPr lvl="0" algn="r" rtl="0">
              <a:spcBef>
                <a:spcPts val="0"/>
              </a:spcBef>
              <a:spcAft>
                <a:spcPts val="0"/>
              </a:spcAft>
            </a:pPr>
            <a:endParaRPr lang="en" dirty="0">
              <a:solidFill>
                <a:schemeClr val="dk1"/>
              </a:solidFill>
              <a:latin typeface="Karla"/>
              <a:ea typeface="Karla"/>
              <a:cs typeface="Karla"/>
              <a:sym typeface="Karla"/>
            </a:endParaRPr>
          </a:p>
        </p:txBody>
      </p:sp>
      <p:cxnSp>
        <p:nvCxnSpPr>
          <p:cNvPr id="19873" name="Google Shape;19873;p51"/>
          <p:cNvCxnSpPr/>
          <p:nvPr/>
        </p:nvCxnSpPr>
        <p:spPr>
          <a:xfrm rot="10800000">
            <a:off x="3422400" y="1424450"/>
            <a:ext cx="2296800" cy="0"/>
          </a:xfrm>
          <a:prstGeom prst="straightConnector1">
            <a:avLst/>
          </a:prstGeom>
          <a:noFill/>
          <a:ln w="19050" cap="flat" cmpd="sng">
            <a:solidFill>
              <a:schemeClr val="dk2"/>
            </a:solidFill>
            <a:prstDash val="solid"/>
            <a:round/>
            <a:headEnd type="none" w="med" len="med"/>
            <a:tailEnd type="none" w="med" len="med"/>
          </a:ln>
        </p:spPr>
      </p:cxnSp>
      <p:sp>
        <p:nvSpPr>
          <p:cNvPr id="19874" name="Google Shape;19874;p51"/>
          <p:cNvSpPr/>
          <p:nvPr/>
        </p:nvSpPr>
        <p:spPr>
          <a:xfrm>
            <a:off x="4729050" y="466344"/>
            <a:ext cx="508800" cy="5232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51"/>
          <p:cNvSpPr txBox="1"/>
          <p:nvPr/>
        </p:nvSpPr>
        <p:spPr>
          <a:xfrm>
            <a:off x="4572000" y="598344"/>
            <a:ext cx="822900" cy="2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Fjalla One"/>
                <a:ea typeface="Fjalla One"/>
                <a:cs typeface="Fjalla One"/>
                <a:sym typeface="Fjalla One"/>
              </a:rPr>
              <a:t>01</a:t>
            </a:r>
            <a:endParaRPr dirty="0">
              <a:solidFill>
                <a:schemeClr val="dk1"/>
              </a:solidFill>
              <a:latin typeface="Fjalla One"/>
              <a:ea typeface="Fjalla One"/>
              <a:cs typeface="Fjalla One"/>
              <a:sym typeface="Fjalla One"/>
            </a:endParaRPr>
          </a:p>
        </p:txBody>
      </p:sp>
      <p:sp>
        <p:nvSpPr>
          <p:cNvPr id="19881" name="Google Shape;19881;p51"/>
          <p:cNvSpPr txBox="1"/>
          <p:nvPr/>
        </p:nvSpPr>
        <p:spPr>
          <a:xfrm>
            <a:off x="6075749" y="1856023"/>
            <a:ext cx="2131545"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2"/>
                </a:solidFill>
                <a:latin typeface="Fjalla One"/>
                <a:ea typeface="Fjalla One"/>
                <a:cs typeface="Fjalla One"/>
                <a:sym typeface="Fjalla One"/>
              </a:rPr>
              <a:t>b</a:t>
            </a:r>
            <a:r>
              <a:rPr lang="en" sz="2400" dirty="0" err="1">
                <a:solidFill>
                  <a:schemeClr val="dk2"/>
                </a:solidFill>
                <a:latin typeface="Fjalla One"/>
                <a:ea typeface="Fjalla One"/>
                <a:cs typeface="Fjalla One"/>
                <a:sym typeface="Fjalla One"/>
              </a:rPr>
              <a:t>etter</a:t>
            </a:r>
            <a:r>
              <a:rPr lang="en" sz="2400" dirty="0">
                <a:solidFill>
                  <a:schemeClr val="dk2"/>
                </a:solidFill>
                <a:latin typeface="Fjalla One"/>
                <a:ea typeface="Fjalla One"/>
                <a:cs typeface="Fjalla One"/>
                <a:sym typeface="Fjalla One"/>
              </a:rPr>
              <a:t> for them</a:t>
            </a:r>
            <a:endParaRPr sz="2400" dirty="0">
              <a:solidFill>
                <a:schemeClr val="dk2"/>
              </a:solidFill>
              <a:latin typeface="Fjalla One"/>
              <a:ea typeface="Fjalla One"/>
              <a:cs typeface="Fjalla One"/>
              <a:sym typeface="Fjalla One"/>
            </a:endParaRPr>
          </a:p>
        </p:txBody>
      </p:sp>
      <p:sp>
        <p:nvSpPr>
          <p:cNvPr id="19882" name="Google Shape;19882;p51"/>
          <p:cNvSpPr txBox="1"/>
          <p:nvPr/>
        </p:nvSpPr>
        <p:spPr>
          <a:xfrm>
            <a:off x="6031900" y="2356991"/>
            <a:ext cx="2042400" cy="31637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dk1"/>
                </a:solidFill>
                <a:latin typeface="Karla"/>
                <a:ea typeface="Karla"/>
                <a:cs typeface="Karla"/>
                <a:sym typeface="Karla"/>
              </a:rPr>
              <a:t>- Management tool</a:t>
            </a:r>
            <a:endParaRPr dirty="0">
              <a:solidFill>
                <a:schemeClr val="dk1"/>
              </a:solidFill>
              <a:latin typeface="Karla"/>
              <a:ea typeface="Karla"/>
              <a:cs typeface="Karla"/>
              <a:sym typeface="Karla"/>
            </a:endParaRPr>
          </a:p>
        </p:txBody>
      </p:sp>
      <p:cxnSp>
        <p:nvCxnSpPr>
          <p:cNvPr id="19883" name="Google Shape;19883;p51"/>
          <p:cNvCxnSpPr/>
          <p:nvPr/>
        </p:nvCxnSpPr>
        <p:spPr>
          <a:xfrm rot="10800000">
            <a:off x="5719200" y="2267017"/>
            <a:ext cx="2296800" cy="0"/>
          </a:xfrm>
          <a:prstGeom prst="straightConnector1">
            <a:avLst/>
          </a:prstGeom>
          <a:noFill/>
          <a:ln w="19050" cap="flat" cmpd="sng">
            <a:solidFill>
              <a:schemeClr val="dk2"/>
            </a:solidFill>
            <a:prstDash val="solid"/>
            <a:round/>
            <a:headEnd type="none" w="med" len="med"/>
            <a:tailEnd type="none" w="med" len="med"/>
          </a:ln>
        </p:spPr>
      </p:cxnSp>
      <p:sp>
        <p:nvSpPr>
          <p:cNvPr id="19884" name="Google Shape;19884;p51"/>
          <p:cNvSpPr/>
          <p:nvPr/>
        </p:nvSpPr>
        <p:spPr>
          <a:xfrm>
            <a:off x="6188950" y="1306899"/>
            <a:ext cx="508800" cy="5232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51"/>
          <p:cNvSpPr txBox="1"/>
          <p:nvPr/>
        </p:nvSpPr>
        <p:spPr>
          <a:xfrm>
            <a:off x="6031900" y="1438899"/>
            <a:ext cx="822900" cy="2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Fjalla One"/>
                <a:ea typeface="Fjalla One"/>
                <a:cs typeface="Fjalla One"/>
                <a:sym typeface="Fjalla One"/>
              </a:rPr>
              <a:t>02</a:t>
            </a:r>
            <a:endParaRPr>
              <a:solidFill>
                <a:schemeClr val="dk1"/>
              </a:solidFill>
              <a:latin typeface="Fjalla One"/>
              <a:ea typeface="Fjalla One"/>
              <a:cs typeface="Fjalla One"/>
              <a:sym typeface="Fjalla One"/>
            </a:endParaRPr>
          </a:p>
        </p:txBody>
      </p:sp>
      <p:sp>
        <p:nvSpPr>
          <p:cNvPr id="19891" name="Google Shape;19891;p51"/>
          <p:cNvSpPr txBox="1">
            <a:spLocks noGrp="1"/>
          </p:cNvSpPr>
          <p:nvPr>
            <p:ph type="sldNum" idx="12"/>
          </p:nvPr>
        </p:nvSpPr>
        <p:spPr>
          <a:xfrm>
            <a:off x="8095299" y="4203750"/>
            <a:ext cx="3363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cxnSp>
        <p:nvCxnSpPr>
          <p:cNvPr id="19892" name="Google Shape;19892;p51"/>
          <p:cNvCxnSpPr/>
          <p:nvPr/>
        </p:nvCxnSpPr>
        <p:spPr>
          <a:xfrm>
            <a:off x="8121975" y="4597350"/>
            <a:ext cx="309600" cy="0"/>
          </a:xfrm>
          <a:prstGeom prst="straightConnector1">
            <a:avLst/>
          </a:prstGeom>
          <a:noFill/>
          <a:ln w="19050" cap="flat" cmpd="sng">
            <a:solidFill>
              <a:schemeClr val="dk2"/>
            </a:solidFill>
            <a:prstDash val="solid"/>
            <a:round/>
            <a:headEnd type="none" w="med" len="med"/>
            <a:tailEnd type="none" w="med" len="med"/>
          </a:ln>
        </p:spPr>
      </p:cxnSp>
      <p:sp>
        <p:nvSpPr>
          <p:cNvPr id="2" name="Google Shape;19869;p51">
            <a:extLst>
              <a:ext uri="{FF2B5EF4-FFF2-40B4-BE49-F238E27FC236}">
                <a16:creationId xmlns:a16="http://schemas.microsoft.com/office/drawing/2014/main" id="{9A62F60A-DBE0-CB35-5A75-F3716685000D}"/>
              </a:ext>
            </a:extLst>
          </p:cNvPr>
          <p:cNvSpPr txBox="1">
            <a:spLocks/>
          </p:cNvSpPr>
          <p:nvPr/>
        </p:nvSpPr>
        <p:spPr>
          <a:xfrm>
            <a:off x="82580" y="1998972"/>
            <a:ext cx="2964407" cy="28117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Fjalla One"/>
              <a:buNone/>
              <a:defRPr sz="3500" b="0"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4800" b="1" dirty="0">
                <a:solidFill>
                  <a:schemeClr val="tx1"/>
                </a:solidFill>
              </a:rPr>
              <a:t>Our PRIMARY</a:t>
            </a:r>
          </a:p>
          <a:p>
            <a:pPr algn="ctr"/>
            <a:r>
              <a:rPr lang="en-US" sz="4800" b="1" dirty="0">
                <a:solidFill>
                  <a:schemeClr val="tx1"/>
                </a:solidFill>
              </a:rPr>
              <a:t>motivation</a:t>
            </a:r>
          </a:p>
        </p:txBody>
      </p:sp>
      <p:sp>
        <p:nvSpPr>
          <p:cNvPr id="3" name="Google Shape;19882;p51">
            <a:extLst>
              <a:ext uri="{FF2B5EF4-FFF2-40B4-BE49-F238E27FC236}">
                <a16:creationId xmlns:a16="http://schemas.microsoft.com/office/drawing/2014/main" id="{09E91345-1A4D-972C-7677-4C0F2D75965C}"/>
              </a:ext>
            </a:extLst>
          </p:cNvPr>
          <p:cNvSpPr txBox="1"/>
          <p:nvPr/>
        </p:nvSpPr>
        <p:spPr>
          <a:xfrm>
            <a:off x="6031900" y="2673793"/>
            <a:ext cx="3029520" cy="31637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dk1"/>
                </a:solidFill>
                <a:latin typeface="Karla"/>
                <a:ea typeface="Karla"/>
                <a:cs typeface="Karla"/>
                <a:sym typeface="Karla"/>
              </a:rPr>
              <a:t>- They prioritize what you prioritize</a:t>
            </a:r>
            <a:endParaRPr dirty="0">
              <a:solidFill>
                <a:schemeClr val="dk1"/>
              </a:solidFill>
              <a:latin typeface="Karla"/>
              <a:ea typeface="Karla"/>
              <a:cs typeface="Karla"/>
              <a:sym typeface="Karla"/>
            </a:endParaRPr>
          </a:p>
        </p:txBody>
      </p:sp>
      <p:sp>
        <p:nvSpPr>
          <p:cNvPr id="4" name="Google Shape;19882;p51">
            <a:extLst>
              <a:ext uri="{FF2B5EF4-FFF2-40B4-BE49-F238E27FC236}">
                <a16:creationId xmlns:a16="http://schemas.microsoft.com/office/drawing/2014/main" id="{9DFCCA06-DB17-322E-7412-AC1DF7C27FAD}"/>
              </a:ext>
            </a:extLst>
          </p:cNvPr>
          <p:cNvSpPr txBox="1"/>
          <p:nvPr/>
        </p:nvSpPr>
        <p:spPr>
          <a:xfrm>
            <a:off x="6031900" y="3251375"/>
            <a:ext cx="3029520" cy="31637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dk1"/>
                </a:solidFill>
                <a:latin typeface="Karla"/>
                <a:ea typeface="Karla"/>
                <a:cs typeface="Karla"/>
                <a:sym typeface="Karla"/>
              </a:rPr>
              <a:t>- Rehearsals can be (SHOULD BE) creative activities </a:t>
            </a:r>
            <a:endParaRPr dirty="0">
              <a:solidFill>
                <a:schemeClr val="dk1"/>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name="Pancasila Ideology Thesis by Slidesgo">
  <a:themeElements>
    <a:clrScheme name="Simple Light">
      <a:dk1>
        <a:srgbClr val="191919"/>
      </a:dk1>
      <a:lt1>
        <a:srgbClr val="FFFFFF"/>
      </a:lt1>
      <a:dk2>
        <a:srgbClr val="E52320"/>
      </a:dk2>
      <a:lt2>
        <a:srgbClr val="909090"/>
      </a:lt2>
      <a:accent1>
        <a:srgbClr val="BEBEBE"/>
      </a:accent1>
      <a:accent2>
        <a:srgbClr val="D9D9D9"/>
      </a:accent2>
      <a:accent3>
        <a:srgbClr val="EFEFE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9044</TotalTime>
  <Words>2062</Words>
  <Application>Microsoft Macintosh PowerPoint</Application>
  <PresentationFormat>On-screen Show (16:9)</PresentationFormat>
  <Paragraphs>246</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Electrolize</vt:lpstr>
      <vt:lpstr>Bebas Neue</vt:lpstr>
      <vt:lpstr>Karla</vt:lpstr>
      <vt:lpstr>Fjalla One</vt:lpstr>
      <vt:lpstr>Arial</vt:lpstr>
      <vt:lpstr>Pancasila Ideology Thesis by Slidesgo</vt:lpstr>
      <vt:lpstr>CREATIVITYFIRST</vt:lpstr>
      <vt:lpstr>The Topic</vt:lpstr>
      <vt:lpstr>the topic</vt:lpstr>
      <vt:lpstr>Why I think it matters</vt:lpstr>
      <vt:lpstr>What I mean by “creativity” ? </vt:lpstr>
      <vt:lpstr>What does he mean by “creativity” ? </vt:lpstr>
      <vt:lpstr>the thesis</vt:lpstr>
      <vt:lpstr>The thesis </vt:lpstr>
      <vt:lpstr>Music-making  should be</vt:lpstr>
      <vt:lpstr>the strategy</vt:lpstr>
      <vt:lpstr>The strategy</vt:lpstr>
      <vt:lpstr>PowerPoint Presentation</vt:lpstr>
      <vt:lpstr>Programing</vt:lpstr>
      <vt:lpstr>Our time  is limited, so</vt:lpstr>
      <vt:lpstr>PowerPoint Presentation</vt:lpstr>
      <vt:lpstr>PowerPoint Presentation</vt:lpstr>
      <vt:lpstr>- Oliver Burkeman</vt:lpstr>
      <vt:lpstr>Be efficient in your creativity. </vt:lpstr>
      <vt:lpstr>Quick reminders on Score study</vt:lpstr>
      <vt:lpstr>PowerPoint Presentation</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first</dc:title>
  <cp:lastModifiedBy>Wacyk, David</cp:lastModifiedBy>
  <cp:revision>23</cp:revision>
  <dcterms:modified xsi:type="dcterms:W3CDTF">2023-08-19T12:53:12Z</dcterms:modified>
</cp:coreProperties>
</file>