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Roboto Slab"/>
      <p:regular r:id="rId14"/>
      <p:bold r:id="rId15"/>
    </p:embeddedFont>
    <p:embeddedFont>
      <p:font typeface="Roboto"/>
      <p:regular r:id="rId16"/>
      <p:bold r:id="rId17"/>
      <p:italic r:id="rId18"/>
      <p:boldItalic r:id="rId19"/>
    </p:embeddedFont>
    <p:embeddedFont>
      <p:font typeface="Roboto Light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Light-regular.fntdata"/><Relationship Id="rId11" Type="http://schemas.openxmlformats.org/officeDocument/2006/relationships/slide" Target="slides/slide7.xml"/><Relationship Id="rId22" Type="http://schemas.openxmlformats.org/officeDocument/2006/relationships/font" Target="fonts/RobotoLight-italic.fntdata"/><Relationship Id="rId10" Type="http://schemas.openxmlformats.org/officeDocument/2006/relationships/slide" Target="slides/slide6.xml"/><Relationship Id="rId21" Type="http://schemas.openxmlformats.org/officeDocument/2006/relationships/font" Target="fonts/RobotoLight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RobotoLight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Slab-bold.fntdata"/><Relationship Id="rId14" Type="http://schemas.openxmlformats.org/officeDocument/2006/relationships/font" Target="fonts/RobotoSlab-regular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slide" Target="slides/slide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2.xml"/><Relationship Id="rId18" Type="http://schemas.openxmlformats.org/officeDocument/2006/relationships/font" Target="fonts/Robo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3beb2ca992_0_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3beb2ca99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5af19cecde_0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5af19cecd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5f2ca6385e_0_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5f2ca6385e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5f2ca6385e_0_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5f2ca6385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5f2ca6385e_0_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5f2ca6385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gradFill>
          <a:gsLst>
            <a:gs pos="0">
              <a:schemeClr val="accent1"/>
            </a:gs>
            <a:gs pos="23000">
              <a:schemeClr val="accent2"/>
            </a:gs>
            <a:gs pos="49000">
              <a:schemeClr val="accent3"/>
            </a:gs>
            <a:gs pos="77000">
              <a:schemeClr val="accent4"/>
            </a:gs>
            <a:gs pos="100000">
              <a:schemeClr val="accent5"/>
            </a:gs>
          </a:gsLst>
          <a:lin ang="18900732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361800" y="-476249"/>
            <a:ext cx="6041280" cy="5907280"/>
          </a:xfrm>
          <a:custGeom>
            <a:rect b="b" l="l" r="r" t="t"/>
            <a:pathLst>
              <a:path extrusionOk="0" h="4304029" w="4401661">
                <a:moveTo>
                  <a:pt x="699453" y="1744663"/>
                </a:moveTo>
                <a:lnTo>
                  <a:pt x="1165543" y="1278573"/>
                </a:lnTo>
                <a:cubicBezTo>
                  <a:pt x="1215073" y="1229042"/>
                  <a:pt x="1215073" y="1147763"/>
                  <a:pt x="1165543" y="1098233"/>
                </a:cubicBezTo>
                <a:cubicBezTo>
                  <a:pt x="1116013" y="1048702"/>
                  <a:pt x="1034732" y="1048702"/>
                  <a:pt x="985203" y="1098233"/>
                </a:cubicBezTo>
                <a:lnTo>
                  <a:pt x="519113" y="1564323"/>
                </a:lnTo>
                <a:cubicBezTo>
                  <a:pt x="469583" y="1613852"/>
                  <a:pt x="469583" y="1695133"/>
                  <a:pt x="519113" y="1744663"/>
                </a:cubicBezTo>
                <a:cubicBezTo>
                  <a:pt x="568642" y="1794192"/>
                  <a:pt x="649288" y="1794192"/>
                  <a:pt x="699453" y="1744663"/>
                </a:cubicBezTo>
                <a:close/>
                <a:moveTo>
                  <a:pt x="271463" y="3418522"/>
                </a:moveTo>
                <a:lnTo>
                  <a:pt x="37147" y="3652838"/>
                </a:lnTo>
                <a:cubicBezTo>
                  <a:pt x="-12382" y="3702368"/>
                  <a:pt x="-12382" y="3783647"/>
                  <a:pt x="37147" y="3833178"/>
                </a:cubicBezTo>
                <a:cubicBezTo>
                  <a:pt x="86678" y="3882708"/>
                  <a:pt x="167958" y="3882708"/>
                  <a:pt x="217488" y="3833178"/>
                </a:cubicBezTo>
                <a:lnTo>
                  <a:pt x="451803" y="3598863"/>
                </a:lnTo>
                <a:cubicBezTo>
                  <a:pt x="501333" y="3549333"/>
                  <a:pt x="501333" y="3468053"/>
                  <a:pt x="451803" y="3418522"/>
                </a:cubicBezTo>
                <a:cubicBezTo>
                  <a:pt x="402272" y="3368993"/>
                  <a:pt x="321628" y="3368993"/>
                  <a:pt x="271463" y="3418522"/>
                </a:cubicBezTo>
                <a:close/>
                <a:moveTo>
                  <a:pt x="1105218" y="1601152"/>
                </a:moveTo>
                <a:cubicBezTo>
                  <a:pt x="1154748" y="1650683"/>
                  <a:pt x="1236028" y="1650683"/>
                  <a:pt x="1285557" y="1601152"/>
                </a:cubicBezTo>
                <a:lnTo>
                  <a:pt x="2024698" y="862013"/>
                </a:lnTo>
                <a:cubicBezTo>
                  <a:pt x="2074228" y="812483"/>
                  <a:pt x="2074228" y="731202"/>
                  <a:pt x="2024698" y="681673"/>
                </a:cubicBezTo>
                <a:cubicBezTo>
                  <a:pt x="1975168" y="632142"/>
                  <a:pt x="1893888" y="632142"/>
                  <a:pt x="1844357" y="681673"/>
                </a:cubicBezTo>
                <a:lnTo>
                  <a:pt x="1105218" y="1420177"/>
                </a:lnTo>
                <a:cubicBezTo>
                  <a:pt x="1055688" y="1470342"/>
                  <a:pt x="1055688" y="1550988"/>
                  <a:pt x="1105218" y="1601152"/>
                </a:cubicBezTo>
                <a:close/>
                <a:moveTo>
                  <a:pt x="3472498" y="217487"/>
                </a:moveTo>
                <a:cubicBezTo>
                  <a:pt x="3522028" y="167957"/>
                  <a:pt x="3522028" y="86677"/>
                  <a:pt x="3472498" y="37148"/>
                </a:cubicBezTo>
                <a:cubicBezTo>
                  <a:pt x="3422968" y="-12383"/>
                  <a:pt x="3341687" y="-12383"/>
                  <a:pt x="3292158" y="37148"/>
                </a:cubicBezTo>
                <a:cubicBezTo>
                  <a:pt x="3242628" y="86677"/>
                  <a:pt x="3242628" y="167957"/>
                  <a:pt x="3292158" y="217487"/>
                </a:cubicBezTo>
                <a:cubicBezTo>
                  <a:pt x="3341687" y="267018"/>
                  <a:pt x="3422968" y="267018"/>
                  <a:pt x="3472498" y="217487"/>
                </a:cubicBezTo>
                <a:close/>
                <a:moveTo>
                  <a:pt x="441642" y="2002473"/>
                </a:moveTo>
                <a:cubicBezTo>
                  <a:pt x="491172" y="1952942"/>
                  <a:pt x="491172" y="1871663"/>
                  <a:pt x="441642" y="1822133"/>
                </a:cubicBezTo>
                <a:cubicBezTo>
                  <a:pt x="392113" y="1772602"/>
                  <a:pt x="310833" y="1772602"/>
                  <a:pt x="261303" y="1822133"/>
                </a:cubicBezTo>
                <a:cubicBezTo>
                  <a:pt x="211772" y="1871663"/>
                  <a:pt x="211772" y="1952942"/>
                  <a:pt x="261303" y="2002473"/>
                </a:cubicBezTo>
                <a:cubicBezTo>
                  <a:pt x="310833" y="2052003"/>
                  <a:pt x="392113" y="2052003"/>
                  <a:pt x="441642" y="2002473"/>
                </a:cubicBezTo>
                <a:close/>
                <a:moveTo>
                  <a:pt x="3945573" y="2271078"/>
                </a:moveTo>
                <a:lnTo>
                  <a:pt x="3842703" y="2373947"/>
                </a:lnTo>
                <a:cubicBezTo>
                  <a:pt x="3793173" y="2423478"/>
                  <a:pt x="3711893" y="2423478"/>
                  <a:pt x="3662362" y="2373947"/>
                </a:cubicBezTo>
                <a:cubicBezTo>
                  <a:pt x="3612833" y="2324418"/>
                  <a:pt x="3612833" y="2243138"/>
                  <a:pt x="3662362" y="2193608"/>
                </a:cubicBezTo>
                <a:lnTo>
                  <a:pt x="3993198" y="1862773"/>
                </a:lnTo>
                <a:cubicBezTo>
                  <a:pt x="4042728" y="1813242"/>
                  <a:pt x="4042728" y="1731963"/>
                  <a:pt x="3993198" y="1682433"/>
                </a:cubicBezTo>
                <a:cubicBezTo>
                  <a:pt x="3943668" y="1632902"/>
                  <a:pt x="3862387" y="1632902"/>
                  <a:pt x="3812858" y="1682433"/>
                </a:cubicBezTo>
                <a:lnTo>
                  <a:pt x="3638868" y="1856423"/>
                </a:lnTo>
                <a:cubicBezTo>
                  <a:pt x="3589337" y="1905952"/>
                  <a:pt x="3508058" y="1905952"/>
                  <a:pt x="3458528" y="1856423"/>
                </a:cubicBezTo>
                <a:cubicBezTo>
                  <a:pt x="3408998" y="1806892"/>
                  <a:pt x="3408998" y="1725613"/>
                  <a:pt x="3458528" y="1676083"/>
                </a:cubicBezTo>
                <a:lnTo>
                  <a:pt x="4000183" y="1134427"/>
                </a:lnTo>
                <a:cubicBezTo>
                  <a:pt x="4049712" y="1084898"/>
                  <a:pt x="4049712" y="1003617"/>
                  <a:pt x="4000183" y="954088"/>
                </a:cubicBezTo>
                <a:cubicBezTo>
                  <a:pt x="3950653" y="904558"/>
                  <a:pt x="3869373" y="904558"/>
                  <a:pt x="3819843" y="954088"/>
                </a:cubicBezTo>
                <a:lnTo>
                  <a:pt x="3636962" y="1136967"/>
                </a:lnTo>
                <a:cubicBezTo>
                  <a:pt x="3587433" y="1186498"/>
                  <a:pt x="3506153" y="1186498"/>
                  <a:pt x="3456623" y="1136967"/>
                </a:cubicBezTo>
                <a:cubicBezTo>
                  <a:pt x="3407093" y="1087438"/>
                  <a:pt x="3407093" y="1006158"/>
                  <a:pt x="3456623" y="956627"/>
                </a:cubicBezTo>
                <a:lnTo>
                  <a:pt x="3508058" y="905192"/>
                </a:lnTo>
                <a:cubicBezTo>
                  <a:pt x="3557587" y="855663"/>
                  <a:pt x="3557587" y="774383"/>
                  <a:pt x="3508058" y="724852"/>
                </a:cubicBezTo>
                <a:cubicBezTo>
                  <a:pt x="3458528" y="675323"/>
                  <a:pt x="3377248" y="675323"/>
                  <a:pt x="3327718" y="724852"/>
                </a:cubicBezTo>
                <a:lnTo>
                  <a:pt x="2574608" y="1476058"/>
                </a:lnTo>
                <a:cubicBezTo>
                  <a:pt x="2525078" y="1525588"/>
                  <a:pt x="2443798" y="1525588"/>
                  <a:pt x="2394268" y="1476058"/>
                </a:cubicBezTo>
                <a:cubicBezTo>
                  <a:pt x="2344738" y="1426527"/>
                  <a:pt x="2344738" y="1345248"/>
                  <a:pt x="2394268" y="1295717"/>
                </a:cubicBezTo>
                <a:lnTo>
                  <a:pt x="3234373" y="455612"/>
                </a:lnTo>
                <a:cubicBezTo>
                  <a:pt x="3283903" y="406083"/>
                  <a:pt x="3283903" y="324802"/>
                  <a:pt x="3234373" y="275273"/>
                </a:cubicBezTo>
                <a:cubicBezTo>
                  <a:pt x="3184843" y="225743"/>
                  <a:pt x="3103562" y="225743"/>
                  <a:pt x="3054033" y="275273"/>
                </a:cubicBezTo>
                <a:lnTo>
                  <a:pt x="2095818" y="1233488"/>
                </a:lnTo>
                <a:cubicBezTo>
                  <a:pt x="2046288" y="1283017"/>
                  <a:pt x="1965007" y="1283017"/>
                  <a:pt x="1915478" y="1233488"/>
                </a:cubicBezTo>
                <a:cubicBezTo>
                  <a:pt x="1865948" y="1183958"/>
                  <a:pt x="1784668" y="1183958"/>
                  <a:pt x="1735138" y="1233488"/>
                </a:cubicBezTo>
                <a:lnTo>
                  <a:pt x="480378" y="2488247"/>
                </a:lnTo>
                <a:cubicBezTo>
                  <a:pt x="430847" y="2537778"/>
                  <a:pt x="430847" y="2619058"/>
                  <a:pt x="480378" y="2668588"/>
                </a:cubicBezTo>
                <a:cubicBezTo>
                  <a:pt x="529908" y="2718118"/>
                  <a:pt x="611188" y="2718118"/>
                  <a:pt x="660717" y="2668588"/>
                </a:cubicBezTo>
                <a:lnTo>
                  <a:pt x="862648" y="2466658"/>
                </a:lnTo>
                <a:cubicBezTo>
                  <a:pt x="912178" y="2417128"/>
                  <a:pt x="993457" y="2417128"/>
                  <a:pt x="1042988" y="2466658"/>
                </a:cubicBezTo>
                <a:cubicBezTo>
                  <a:pt x="1092518" y="2516188"/>
                  <a:pt x="1092518" y="2597468"/>
                  <a:pt x="1042988" y="2646997"/>
                </a:cubicBezTo>
                <a:lnTo>
                  <a:pt x="553403" y="3137218"/>
                </a:lnTo>
                <a:cubicBezTo>
                  <a:pt x="503872" y="3186747"/>
                  <a:pt x="503872" y="3268028"/>
                  <a:pt x="553403" y="3317558"/>
                </a:cubicBezTo>
                <a:cubicBezTo>
                  <a:pt x="602933" y="3367088"/>
                  <a:pt x="684213" y="3367088"/>
                  <a:pt x="733742" y="3317558"/>
                </a:cubicBezTo>
                <a:lnTo>
                  <a:pt x="847408" y="3203893"/>
                </a:lnTo>
                <a:cubicBezTo>
                  <a:pt x="896938" y="3154363"/>
                  <a:pt x="978217" y="3154363"/>
                  <a:pt x="1027748" y="3203893"/>
                </a:cubicBezTo>
                <a:cubicBezTo>
                  <a:pt x="1077278" y="3253422"/>
                  <a:pt x="1158557" y="3253422"/>
                  <a:pt x="1208088" y="3203893"/>
                </a:cubicBezTo>
                <a:lnTo>
                  <a:pt x="1427163" y="2984818"/>
                </a:lnTo>
                <a:cubicBezTo>
                  <a:pt x="1476693" y="2935288"/>
                  <a:pt x="1557973" y="2935288"/>
                  <a:pt x="1607503" y="2984818"/>
                </a:cubicBezTo>
                <a:cubicBezTo>
                  <a:pt x="1657032" y="3034347"/>
                  <a:pt x="1657032" y="3115628"/>
                  <a:pt x="1607503" y="3165158"/>
                </a:cubicBezTo>
                <a:lnTo>
                  <a:pt x="1025207" y="3747453"/>
                </a:lnTo>
                <a:cubicBezTo>
                  <a:pt x="975678" y="3796983"/>
                  <a:pt x="975678" y="3878263"/>
                  <a:pt x="1025207" y="3927793"/>
                </a:cubicBezTo>
                <a:cubicBezTo>
                  <a:pt x="1074738" y="3977322"/>
                  <a:pt x="1156018" y="3977322"/>
                  <a:pt x="1205548" y="3927793"/>
                </a:cubicBezTo>
                <a:lnTo>
                  <a:pt x="1538288" y="3595053"/>
                </a:lnTo>
                <a:cubicBezTo>
                  <a:pt x="1587818" y="3545522"/>
                  <a:pt x="1669098" y="3545522"/>
                  <a:pt x="1718628" y="3595053"/>
                </a:cubicBezTo>
                <a:cubicBezTo>
                  <a:pt x="1768157" y="3644583"/>
                  <a:pt x="1849438" y="3644583"/>
                  <a:pt x="1898968" y="3595053"/>
                </a:cubicBezTo>
                <a:lnTo>
                  <a:pt x="2071053" y="3422968"/>
                </a:lnTo>
                <a:cubicBezTo>
                  <a:pt x="2120583" y="3373438"/>
                  <a:pt x="2201863" y="3373438"/>
                  <a:pt x="2251393" y="3422968"/>
                </a:cubicBezTo>
                <a:cubicBezTo>
                  <a:pt x="2300923" y="3472497"/>
                  <a:pt x="2300923" y="3553778"/>
                  <a:pt x="2251393" y="3603308"/>
                </a:cubicBezTo>
                <a:lnTo>
                  <a:pt x="1929448" y="3925253"/>
                </a:lnTo>
                <a:cubicBezTo>
                  <a:pt x="1879918" y="3974783"/>
                  <a:pt x="1879918" y="4056063"/>
                  <a:pt x="1929448" y="4105593"/>
                </a:cubicBezTo>
                <a:cubicBezTo>
                  <a:pt x="1978978" y="4155122"/>
                  <a:pt x="2060257" y="4155122"/>
                  <a:pt x="2109788" y="4105593"/>
                </a:cubicBezTo>
                <a:lnTo>
                  <a:pt x="2505393" y="3709988"/>
                </a:lnTo>
                <a:cubicBezTo>
                  <a:pt x="2554923" y="3660458"/>
                  <a:pt x="2636203" y="3660458"/>
                  <a:pt x="2685733" y="3709988"/>
                </a:cubicBezTo>
                <a:cubicBezTo>
                  <a:pt x="2735262" y="3759518"/>
                  <a:pt x="2816543" y="3759518"/>
                  <a:pt x="2866073" y="3709988"/>
                </a:cubicBezTo>
                <a:lnTo>
                  <a:pt x="4125278" y="2450783"/>
                </a:lnTo>
                <a:cubicBezTo>
                  <a:pt x="4174808" y="2401253"/>
                  <a:pt x="4174808" y="2319972"/>
                  <a:pt x="4125278" y="2270443"/>
                </a:cubicBezTo>
                <a:cubicBezTo>
                  <a:pt x="4076383" y="2221547"/>
                  <a:pt x="3995103" y="2221547"/>
                  <a:pt x="3945573" y="2271078"/>
                </a:cubicBezTo>
                <a:close/>
                <a:moveTo>
                  <a:pt x="4364038" y="1310958"/>
                </a:moveTo>
                <a:cubicBezTo>
                  <a:pt x="4314508" y="1261427"/>
                  <a:pt x="4233228" y="1261427"/>
                  <a:pt x="4183698" y="1310958"/>
                </a:cubicBezTo>
                <a:lnTo>
                  <a:pt x="4084637" y="1410017"/>
                </a:lnTo>
                <a:cubicBezTo>
                  <a:pt x="4035108" y="1459548"/>
                  <a:pt x="4035108" y="1540827"/>
                  <a:pt x="4084637" y="1590358"/>
                </a:cubicBezTo>
                <a:cubicBezTo>
                  <a:pt x="4134168" y="1639888"/>
                  <a:pt x="4215448" y="1639888"/>
                  <a:pt x="4264978" y="1590358"/>
                </a:cubicBezTo>
                <a:lnTo>
                  <a:pt x="4364038" y="1491298"/>
                </a:lnTo>
                <a:cubicBezTo>
                  <a:pt x="4414203" y="1441767"/>
                  <a:pt x="4414203" y="1360488"/>
                  <a:pt x="4364038" y="1310958"/>
                </a:cubicBezTo>
                <a:close/>
                <a:moveTo>
                  <a:pt x="3773487" y="2885758"/>
                </a:moveTo>
                <a:lnTo>
                  <a:pt x="2807018" y="3852228"/>
                </a:lnTo>
                <a:cubicBezTo>
                  <a:pt x="2757487" y="3901758"/>
                  <a:pt x="2757487" y="3983038"/>
                  <a:pt x="2807018" y="4032568"/>
                </a:cubicBezTo>
                <a:cubicBezTo>
                  <a:pt x="2856548" y="4082097"/>
                  <a:pt x="2937828" y="4082097"/>
                  <a:pt x="2987358" y="4032568"/>
                </a:cubicBezTo>
                <a:lnTo>
                  <a:pt x="3953828" y="3066097"/>
                </a:lnTo>
                <a:cubicBezTo>
                  <a:pt x="4003358" y="3016568"/>
                  <a:pt x="4003358" y="2935288"/>
                  <a:pt x="3953828" y="2885758"/>
                </a:cubicBezTo>
                <a:cubicBezTo>
                  <a:pt x="3904298" y="2836228"/>
                  <a:pt x="3823018" y="2836228"/>
                  <a:pt x="3773487" y="2885758"/>
                </a:cubicBezTo>
                <a:close/>
                <a:moveTo>
                  <a:pt x="2572703" y="4086543"/>
                </a:moveTo>
                <a:cubicBezTo>
                  <a:pt x="2523173" y="4136072"/>
                  <a:pt x="2523173" y="4217353"/>
                  <a:pt x="2572703" y="4266883"/>
                </a:cubicBezTo>
                <a:cubicBezTo>
                  <a:pt x="2622233" y="4316413"/>
                  <a:pt x="2703512" y="4316413"/>
                  <a:pt x="2753043" y="4266883"/>
                </a:cubicBezTo>
                <a:cubicBezTo>
                  <a:pt x="2802573" y="4217353"/>
                  <a:pt x="2802573" y="4136072"/>
                  <a:pt x="2753043" y="4086543"/>
                </a:cubicBezTo>
                <a:cubicBezTo>
                  <a:pt x="2703512" y="4037013"/>
                  <a:pt x="2622233" y="4037013"/>
                  <a:pt x="2572703" y="408654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3000">
                <a:schemeClr val="accent1"/>
              </a:gs>
              <a:gs pos="31000">
                <a:schemeClr val="accent2"/>
              </a:gs>
              <a:gs pos="50000">
                <a:schemeClr val="accent3"/>
              </a:gs>
              <a:gs pos="68000">
                <a:schemeClr val="accent4"/>
              </a:gs>
              <a:gs pos="88000">
                <a:schemeClr val="accent5"/>
              </a:gs>
              <a:gs pos="100000">
                <a:schemeClr val="accent5"/>
              </a:gs>
            </a:gsLst>
            <a:lin ang="810001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685800" y="1991813"/>
            <a:ext cx="77724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- Right stain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/>
          <p:nvPr/>
        </p:nvSpPr>
        <p:spPr>
          <a:xfrm>
            <a:off x="8608500" y="4608000"/>
            <a:ext cx="383100" cy="3831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" name="Google Shape;61;p11"/>
          <p:cNvSpPr/>
          <p:nvPr/>
        </p:nvSpPr>
        <p:spPr>
          <a:xfrm rot="10800000">
            <a:off x="3487000" y="-658875"/>
            <a:ext cx="5720077" cy="6466999"/>
          </a:xfrm>
          <a:custGeom>
            <a:rect b="b" l="l" r="r" t="t"/>
            <a:pathLst>
              <a:path extrusionOk="0" h="4660900" w="4122578">
                <a:moveTo>
                  <a:pt x="31432" y="2701608"/>
                </a:moveTo>
                <a:cubicBezTo>
                  <a:pt x="-10477" y="2743518"/>
                  <a:pt x="-10477" y="2811463"/>
                  <a:pt x="31432" y="2852738"/>
                </a:cubicBezTo>
                <a:cubicBezTo>
                  <a:pt x="73343" y="2894013"/>
                  <a:pt x="141288" y="2894647"/>
                  <a:pt x="182563" y="2852738"/>
                </a:cubicBezTo>
                <a:cubicBezTo>
                  <a:pt x="224473" y="2810828"/>
                  <a:pt x="224473" y="2742883"/>
                  <a:pt x="182563" y="2701608"/>
                </a:cubicBezTo>
                <a:cubicBezTo>
                  <a:pt x="140653" y="2660333"/>
                  <a:pt x="73343" y="2660333"/>
                  <a:pt x="31432" y="2701608"/>
                </a:cubicBezTo>
                <a:close/>
                <a:moveTo>
                  <a:pt x="1832293" y="796608"/>
                </a:moveTo>
                <a:lnTo>
                  <a:pt x="2011363" y="617538"/>
                </a:lnTo>
                <a:cubicBezTo>
                  <a:pt x="2053273" y="575627"/>
                  <a:pt x="2053273" y="507682"/>
                  <a:pt x="2011363" y="466407"/>
                </a:cubicBezTo>
                <a:cubicBezTo>
                  <a:pt x="1969453" y="424498"/>
                  <a:pt x="1901507" y="424498"/>
                  <a:pt x="1860232" y="466407"/>
                </a:cubicBezTo>
                <a:lnTo>
                  <a:pt x="1681163" y="645477"/>
                </a:lnTo>
                <a:cubicBezTo>
                  <a:pt x="1639253" y="687388"/>
                  <a:pt x="1639253" y="755333"/>
                  <a:pt x="1681163" y="796608"/>
                </a:cubicBezTo>
                <a:cubicBezTo>
                  <a:pt x="1722438" y="838517"/>
                  <a:pt x="1790382" y="838517"/>
                  <a:pt x="1832293" y="796608"/>
                </a:cubicBezTo>
                <a:close/>
                <a:moveTo>
                  <a:pt x="3098483" y="1148398"/>
                </a:moveTo>
                <a:cubicBezTo>
                  <a:pt x="3056573" y="1190308"/>
                  <a:pt x="3056573" y="1258252"/>
                  <a:pt x="3098483" y="1299527"/>
                </a:cubicBezTo>
                <a:cubicBezTo>
                  <a:pt x="3140393" y="1341438"/>
                  <a:pt x="3208338" y="1341438"/>
                  <a:pt x="3249613" y="1299527"/>
                </a:cubicBezTo>
                <a:cubicBezTo>
                  <a:pt x="3291523" y="1257617"/>
                  <a:pt x="3291523" y="1189673"/>
                  <a:pt x="3249613" y="1148398"/>
                </a:cubicBezTo>
                <a:cubicBezTo>
                  <a:pt x="3208338" y="1107123"/>
                  <a:pt x="3140393" y="1107123"/>
                  <a:pt x="3098483" y="1148398"/>
                </a:cubicBezTo>
                <a:close/>
                <a:moveTo>
                  <a:pt x="3156268" y="182562"/>
                </a:moveTo>
                <a:cubicBezTo>
                  <a:pt x="3198178" y="140652"/>
                  <a:pt x="3198178" y="72707"/>
                  <a:pt x="3156268" y="31432"/>
                </a:cubicBezTo>
                <a:cubicBezTo>
                  <a:pt x="3114358" y="-10477"/>
                  <a:pt x="3046413" y="-10477"/>
                  <a:pt x="3005138" y="31432"/>
                </a:cubicBezTo>
                <a:cubicBezTo>
                  <a:pt x="2963228" y="73342"/>
                  <a:pt x="2963228" y="141287"/>
                  <a:pt x="3005138" y="182562"/>
                </a:cubicBezTo>
                <a:cubicBezTo>
                  <a:pt x="3046413" y="224473"/>
                  <a:pt x="3114358" y="224473"/>
                  <a:pt x="3156268" y="182562"/>
                </a:cubicBezTo>
                <a:close/>
                <a:moveTo>
                  <a:pt x="1052513" y="1575752"/>
                </a:moveTo>
                <a:lnTo>
                  <a:pt x="1624648" y="1003617"/>
                </a:lnTo>
                <a:cubicBezTo>
                  <a:pt x="1666557" y="961708"/>
                  <a:pt x="1666557" y="893763"/>
                  <a:pt x="1624648" y="852488"/>
                </a:cubicBezTo>
                <a:cubicBezTo>
                  <a:pt x="1582738" y="811213"/>
                  <a:pt x="1514793" y="810577"/>
                  <a:pt x="1473518" y="852488"/>
                </a:cubicBezTo>
                <a:lnTo>
                  <a:pt x="901382" y="1424623"/>
                </a:lnTo>
                <a:cubicBezTo>
                  <a:pt x="859473" y="1466533"/>
                  <a:pt x="859473" y="1534477"/>
                  <a:pt x="901382" y="1575752"/>
                </a:cubicBezTo>
                <a:cubicBezTo>
                  <a:pt x="943293" y="1617663"/>
                  <a:pt x="1011238" y="1617663"/>
                  <a:pt x="1052513" y="1575752"/>
                </a:cubicBezTo>
                <a:close/>
                <a:moveTo>
                  <a:pt x="4091623" y="1215073"/>
                </a:moveTo>
                <a:cubicBezTo>
                  <a:pt x="4049713" y="1173163"/>
                  <a:pt x="3981768" y="1173163"/>
                  <a:pt x="3940493" y="1215073"/>
                </a:cubicBezTo>
                <a:lnTo>
                  <a:pt x="3767773" y="1387792"/>
                </a:lnTo>
                <a:cubicBezTo>
                  <a:pt x="3725863" y="1429702"/>
                  <a:pt x="3725863" y="1497648"/>
                  <a:pt x="3767773" y="1538923"/>
                </a:cubicBezTo>
                <a:cubicBezTo>
                  <a:pt x="3809683" y="1580833"/>
                  <a:pt x="3877628" y="1580833"/>
                  <a:pt x="3918903" y="1538923"/>
                </a:cubicBezTo>
                <a:lnTo>
                  <a:pt x="4091623" y="1366202"/>
                </a:lnTo>
                <a:cubicBezTo>
                  <a:pt x="4132898" y="1324927"/>
                  <a:pt x="4132898" y="1256983"/>
                  <a:pt x="4091623" y="1215073"/>
                </a:cubicBezTo>
                <a:close/>
                <a:moveTo>
                  <a:pt x="1282382" y="4478338"/>
                </a:moveTo>
                <a:cubicBezTo>
                  <a:pt x="1240473" y="4520248"/>
                  <a:pt x="1240473" y="4588193"/>
                  <a:pt x="1282382" y="4629468"/>
                </a:cubicBezTo>
                <a:cubicBezTo>
                  <a:pt x="1324293" y="4671378"/>
                  <a:pt x="1392238" y="4671378"/>
                  <a:pt x="1433513" y="4629468"/>
                </a:cubicBezTo>
                <a:cubicBezTo>
                  <a:pt x="1475423" y="4587558"/>
                  <a:pt x="1475423" y="4519613"/>
                  <a:pt x="1433513" y="4478338"/>
                </a:cubicBezTo>
                <a:cubicBezTo>
                  <a:pt x="1391603" y="4437063"/>
                  <a:pt x="1323657" y="4437063"/>
                  <a:pt x="1282382" y="4478338"/>
                </a:cubicBezTo>
                <a:close/>
                <a:moveTo>
                  <a:pt x="3633788" y="2523172"/>
                </a:moveTo>
                <a:lnTo>
                  <a:pt x="3186748" y="2970213"/>
                </a:lnTo>
                <a:cubicBezTo>
                  <a:pt x="3144838" y="3012122"/>
                  <a:pt x="3144838" y="3080068"/>
                  <a:pt x="3186748" y="3121343"/>
                </a:cubicBezTo>
                <a:cubicBezTo>
                  <a:pt x="3228658" y="3163253"/>
                  <a:pt x="3296603" y="3163253"/>
                  <a:pt x="3337878" y="3121343"/>
                </a:cubicBezTo>
                <a:lnTo>
                  <a:pt x="3784918" y="2674303"/>
                </a:lnTo>
                <a:cubicBezTo>
                  <a:pt x="3826828" y="2632393"/>
                  <a:pt x="3826828" y="2564447"/>
                  <a:pt x="3784918" y="2523172"/>
                </a:cubicBezTo>
                <a:cubicBezTo>
                  <a:pt x="3743643" y="2481897"/>
                  <a:pt x="3675698" y="2481897"/>
                  <a:pt x="3633788" y="2523172"/>
                </a:cubicBezTo>
                <a:close/>
                <a:moveTo>
                  <a:pt x="3370898" y="2541588"/>
                </a:moveTo>
                <a:cubicBezTo>
                  <a:pt x="3328988" y="2499678"/>
                  <a:pt x="3261043" y="2499678"/>
                  <a:pt x="3219768" y="2541588"/>
                </a:cubicBezTo>
                <a:lnTo>
                  <a:pt x="3054033" y="2707322"/>
                </a:lnTo>
                <a:cubicBezTo>
                  <a:pt x="3012123" y="2749233"/>
                  <a:pt x="2944178" y="2749233"/>
                  <a:pt x="2902903" y="2707322"/>
                </a:cubicBezTo>
                <a:cubicBezTo>
                  <a:pt x="2860993" y="2665413"/>
                  <a:pt x="2860993" y="2597468"/>
                  <a:pt x="2902903" y="2556193"/>
                </a:cubicBezTo>
                <a:lnTo>
                  <a:pt x="3704908" y="1754188"/>
                </a:lnTo>
                <a:cubicBezTo>
                  <a:pt x="3746818" y="1712277"/>
                  <a:pt x="3746818" y="1644333"/>
                  <a:pt x="3704908" y="1603058"/>
                </a:cubicBezTo>
                <a:cubicBezTo>
                  <a:pt x="3662998" y="1561148"/>
                  <a:pt x="3595053" y="1561148"/>
                  <a:pt x="3553778" y="1603058"/>
                </a:cubicBezTo>
                <a:lnTo>
                  <a:pt x="3494088" y="1662748"/>
                </a:lnTo>
                <a:cubicBezTo>
                  <a:pt x="3452178" y="1704658"/>
                  <a:pt x="3384233" y="1704658"/>
                  <a:pt x="3342958" y="1662748"/>
                </a:cubicBezTo>
                <a:cubicBezTo>
                  <a:pt x="3301048" y="1620838"/>
                  <a:pt x="3233103" y="1620838"/>
                  <a:pt x="3191828" y="1662748"/>
                </a:cubicBezTo>
                <a:lnTo>
                  <a:pt x="3026093" y="1828483"/>
                </a:lnTo>
                <a:cubicBezTo>
                  <a:pt x="2984183" y="1870392"/>
                  <a:pt x="2916238" y="1870392"/>
                  <a:pt x="2874963" y="1828483"/>
                </a:cubicBezTo>
                <a:cubicBezTo>
                  <a:pt x="2833688" y="1786573"/>
                  <a:pt x="2833053" y="1718627"/>
                  <a:pt x="2874963" y="1677352"/>
                </a:cubicBezTo>
                <a:lnTo>
                  <a:pt x="3040698" y="1511617"/>
                </a:lnTo>
                <a:cubicBezTo>
                  <a:pt x="3082608" y="1469708"/>
                  <a:pt x="3082608" y="1401763"/>
                  <a:pt x="3040698" y="1360488"/>
                </a:cubicBezTo>
                <a:cubicBezTo>
                  <a:pt x="2998788" y="1318577"/>
                  <a:pt x="2930843" y="1318577"/>
                  <a:pt x="2889568" y="1360488"/>
                </a:cubicBezTo>
                <a:lnTo>
                  <a:pt x="2437448" y="1812608"/>
                </a:lnTo>
                <a:cubicBezTo>
                  <a:pt x="2395538" y="1854517"/>
                  <a:pt x="2327593" y="1854517"/>
                  <a:pt x="2286318" y="1812608"/>
                </a:cubicBezTo>
                <a:cubicBezTo>
                  <a:pt x="2244408" y="1770698"/>
                  <a:pt x="2244408" y="1702752"/>
                  <a:pt x="2286318" y="1661477"/>
                </a:cubicBezTo>
                <a:lnTo>
                  <a:pt x="2848293" y="1099502"/>
                </a:lnTo>
                <a:cubicBezTo>
                  <a:pt x="2890203" y="1057592"/>
                  <a:pt x="2890203" y="989648"/>
                  <a:pt x="2848293" y="948373"/>
                </a:cubicBezTo>
                <a:cubicBezTo>
                  <a:pt x="2806383" y="907098"/>
                  <a:pt x="2738438" y="906463"/>
                  <a:pt x="2697163" y="948373"/>
                </a:cubicBezTo>
                <a:lnTo>
                  <a:pt x="2309813" y="1335723"/>
                </a:lnTo>
                <a:cubicBezTo>
                  <a:pt x="2267903" y="1377633"/>
                  <a:pt x="2199958" y="1377633"/>
                  <a:pt x="2158683" y="1335723"/>
                </a:cubicBezTo>
                <a:cubicBezTo>
                  <a:pt x="2116773" y="1293813"/>
                  <a:pt x="2116773" y="1225867"/>
                  <a:pt x="2158683" y="1184592"/>
                </a:cubicBezTo>
                <a:lnTo>
                  <a:pt x="2930208" y="413068"/>
                </a:lnTo>
                <a:cubicBezTo>
                  <a:pt x="2972118" y="371157"/>
                  <a:pt x="2972118" y="303212"/>
                  <a:pt x="2930208" y="261937"/>
                </a:cubicBezTo>
                <a:cubicBezTo>
                  <a:pt x="2888298" y="220027"/>
                  <a:pt x="2820353" y="220027"/>
                  <a:pt x="2779078" y="261937"/>
                </a:cubicBezTo>
                <a:lnTo>
                  <a:pt x="2278063" y="762952"/>
                </a:lnTo>
                <a:cubicBezTo>
                  <a:pt x="2236153" y="804863"/>
                  <a:pt x="2168208" y="804863"/>
                  <a:pt x="2126933" y="762952"/>
                </a:cubicBezTo>
                <a:cubicBezTo>
                  <a:pt x="2085023" y="721042"/>
                  <a:pt x="2017078" y="721042"/>
                  <a:pt x="1975803" y="762952"/>
                </a:cubicBezTo>
                <a:lnTo>
                  <a:pt x="242253" y="2496503"/>
                </a:lnTo>
                <a:cubicBezTo>
                  <a:pt x="200343" y="2538413"/>
                  <a:pt x="200343" y="2606358"/>
                  <a:pt x="242253" y="2647633"/>
                </a:cubicBezTo>
                <a:cubicBezTo>
                  <a:pt x="284163" y="2689543"/>
                  <a:pt x="352107" y="2689543"/>
                  <a:pt x="393382" y="2647633"/>
                </a:cubicBezTo>
                <a:lnTo>
                  <a:pt x="755332" y="2285683"/>
                </a:lnTo>
                <a:cubicBezTo>
                  <a:pt x="797243" y="2243772"/>
                  <a:pt x="865188" y="2243772"/>
                  <a:pt x="906463" y="2285683"/>
                </a:cubicBezTo>
                <a:cubicBezTo>
                  <a:pt x="948373" y="2327593"/>
                  <a:pt x="948373" y="2395538"/>
                  <a:pt x="906463" y="2436813"/>
                </a:cubicBezTo>
                <a:lnTo>
                  <a:pt x="681038" y="2662238"/>
                </a:lnTo>
                <a:cubicBezTo>
                  <a:pt x="639128" y="2704147"/>
                  <a:pt x="639128" y="2772093"/>
                  <a:pt x="681038" y="2813368"/>
                </a:cubicBezTo>
                <a:cubicBezTo>
                  <a:pt x="722948" y="2854643"/>
                  <a:pt x="724218" y="2921318"/>
                  <a:pt x="684848" y="2961322"/>
                </a:cubicBezTo>
                <a:cubicBezTo>
                  <a:pt x="645478" y="3000693"/>
                  <a:pt x="646748" y="3067368"/>
                  <a:pt x="688657" y="3109278"/>
                </a:cubicBezTo>
                <a:cubicBezTo>
                  <a:pt x="730568" y="3151188"/>
                  <a:pt x="730568" y="3219133"/>
                  <a:pt x="688657" y="3260408"/>
                </a:cubicBezTo>
                <a:lnTo>
                  <a:pt x="564198" y="3384868"/>
                </a:lnTo>
                <a:cubicBezTo>
                  <a:pt x="522288" y="3426778"/>
                  <a:pt x="522288" y="3494722"/>
                  <a:pt x="564198" y="3535997"/>
                </a:cubicBezTo>
                <a:cubicBezTo>
                  <a:pt x="606107" y="3577908"/>
                  <a:pt x="674053" y="3577908"/>
                  <a:pt x="715328" y="3535997"/>
                </a:cubicBezTo>
                <a:lnTo>
                  <a:pt x="1519238" y="2732088"/>
                </a:lnTo>
                <a:cubicBezTo>
                  <a:pt x="1561148" y="2690178"/>
                  <a:pt x="1629093" y="2690178"/>
                  <a:pt x="1670368" y="2732088"/>
                </a:cubicBezTo>
                <a:cubicBezTo>
                  <a:pt x="1712278" y="2773997"/>
                  <a:pt x="1712278" y="2841943"/>
                  <a:pt x="1670368" y="2883218"/>
                </a:cubicBezTo>
                <a:lnTo>
                  <a:pt x="1484948" y="3068638"/>
                </a:lnTo>
                <a:cubicBezTo>
                  <a:pt x="1443038" y="3110547"/>
                  <a:pt x="1443038" y="3178493"/>
                  <a:pt x="1484948" y="3219768"/>
                </a:cubicBezTo>
                <a:cubicBezTo>
                  <a:pt x="1526857" y="3261043"/>
                  <a:pt x="1592898" y="3263583"/>
                  <a:pt x="1631632" y="3224213"/>
                </a:cubicBezTo>
                <a:cubicBezTo>
                  <a:pt x="1671003" y="3184843"/>
                  <a:pt x="1737043" y="3187383"/>
                  <a:pt x="1778318" y="3228658"/>
                </a:cubicBezTo>
                <a:cubicBezTo>
                  <a:pt x="1819593" y="3269933"/>
                  <a:pt x="1820228" y="3338513"/>
                  <a:pt x="1778318" y="3379788"/>
                </a:cubicBezTo>
                <a:lnTo>
                  <a:pt x="1392873" y="3765233"/>
                </a:lnTo>
                <a:cubicBezTo>
                  <a:pt x="1350963" y="3807143"/>
                  <a:pt x="1350963" y="3875088"/>
                  <a:pt x="1392873" y="3916363"/>
                </a:cubicBezTo>
                <a:cubicBezTo>
                  <a:pt x="1434782" y="3957638"/>
                  <a:pt x="1502728" y="3958272"/>
                  <a:pt x="1544003" y="3916363"/>
                </a:cubicBezTo>
                <a:lnTo>
                  <a:pt x="1864678" y="3595688"/>
                </a:lnTo>
                <a:cubicBezTo>
                  <a:pt x="1906588" y="3553778"/>
                  <a:pt x="1974532" y="3553778"/>
                  <a:pt x="2015807" y="3595688"/>
                </a:cubicBezTo>
                <a:cubicBezTo>
                  <a:pt x="2057082" y="3637597"/>
                  <a:pt x="2057718" y="3705543"/>
                  <a:pt x="2015807" y="3746818"/>
                </a:cubicBezTo>
                <a:lnTo>
                  <a:pt x="1959928" y="3802697"/>
                </a:lnTo>
                <a:cubicBezTo>
                  <a:pt x="1918018" y="3844608"/>
                  <a:pt x="1918018" y="3912553"/>
                  <a:pt x="1959928" y="3953828"/>
                </a:cubicBezTo>
                <a:cubicBezTo>
                  <a:pt x="2001838" y="3995103"/>
                  <a:pt x="2069782" y="3995738"/>
                  <a:pt x="2111058" y="3953828"/>
                </a:cubicBezTo>
                <a:lnTo>
                  <a:pt x="3372168" y="2692718"/>
                </a:lnTo>
                <a:cubicBezTo>
                  <a:pt x="3412173" y="2651443"/>
                  <a:pt x="3412173" y="2582863"/>
                  <a:pt x="3370898" y="2541588"/>
                </a:cubicBezTo>
                <a:close/>
                <a:moveTo>
                  <a:pt x="1747203" y="4013518"/>
                </a:moveTo>
                <a:lnTo>
                  <a:pt x="1493203" y="4267518"/>
                </a:lnTo>
                <a:cubicBezTo>
                  <a:pt x="1451293" y="4309428"/>
                  <a:pt x="1451293" y="4377373"/>
                  <a:pt x="1493203" y="4418648"/>
                </a:cubicBezTo>
                <a:cubicBezTo>
                  <a:pt x="1535113" y="4459923"/>
                  <a:pt x="1603057" y="4460558"/>
                  <a:pt x="1644332" y="4418648"/>
                </a:cubicBezTo>
                <a:lnTo>
                  <a:pt x="1898332" y="4164647"/>
                </a:lnTo>
                <a:cubicBezTo>
                  <a:pt x="1940243" y="4122738"/>
                  <a:pt x="1940243" y="4054793"/>
                  <a:pt x="1898332" y="4013518"/>
                </a:cubicBezTo>
                <a:cubicBezTo>
                  <a:pt x="1856423" y="3972243"/>
                  <a:pt x="1788478" y="3972243"/>
                  <a:pt x="1747203" y="4013518"/>
                </a:cubicBezTo>
                <a:close/>
              </a:path>
            </a:pathLst>
          </a:custGeom>
          <a:solidFill>
            <a:srgbClr val="061A22">
              <a:alpha val="95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- Centered stain">
  <p:cSld name="BLANK_2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/>
          <p:nvPr/>
        </p:nvSpPr>
        <p:spPr>
          <a:xfrm>
            <a:off x="8608500" y="4608000"/>
            <a:ext cx="383100" cy="3831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5" name="Google Shape;65;p12"/>
          <p:cNvSpPr/>
          <p:nvPr/>
        </p:nvSpPr>
        <p:spPr>
          <a:xfrm>
            <a:off x="1711962" y="-658875"/>
            <a:ext cx="5720077" cy="6466999"/>
          </a:xfrm>
          <a:custGeom>
            <a:rect b="b" l="l" r="r" t="t"/>
            <a:pathLst>
              <a:path extrusionOk="0" h="4660900" w="4122578">
                <a:moveTo>
                  <a:pt x="31432" y="2701608"/>
                </a:moveTo>
                <a:cubicBezTo>
                  <a:pt x="-10477" y="2743518"/>
                  <a:pt x="-10477" y="2811463"/>
                  <a:pt x="31432" y="2852738"/>
                </a:cubicBezTo>
                <a:cubicBezTo>
                  <a:pt x="73343" y="2894013"/>
                  <a:pt x="141288" y="2894647"/>
                  <a:pt x="182563" y="2852738"/>
                </a:cubicBezTo>
                <a:cubicBezTo>
                  <a:pt x="224473" y="2810828"/>
                  <a:pt x="224473" y="2742883"/>
                  <a:pt x="182563" y="2701608"/>
                </a:cubicBezTo>
                <a:cubicBezTo>
                  <a:pt x="140653" y="2660333"/>
                  <a:pt x="73343" y="2660333"/>
                  <a:pt x="31432" y="2701608"/>
                </a:cubicBezTo>
                <a:close/>
                <a:moveTo>
                  <a:pt x="1832293" y="796608"/>
                </a:moveTo>
                <a:lnTo>
                  <a:pt x="2011363" y="617538"/>
                </a:lnTo>
                <a:cubicBezTo>
                  <a:pt x="2053273" y="575627"/>
                  <a:pt x="2053273" y="507682"/>
                  <a:pt x="2011363" y="466407"/>
                </a:cubicBezTo>
                <a:cubicBezTo>
                  <a:pt x="1969453" y="424498"/>
                  <a:pt x="1901507" y="424498"/>
                  <a:pt x="1860232" y="466407"/>
                </a:cubicBezTo>
                <a:lnTo>
                  <a:pt x="1681163" y="645477"/>
                </a:lnTo>
                <a:cubicBezTo>
                  <a:pt x="1639253" y="687388"/>
                  <a:pt x="1639253" y="755333"/>
                  <a:pt x="1681163" y="796608"/>
                </a:cubicBezTo>
                <a:cubicBezTo>
                  <a:pt x="1722438" y="838517"/>
                  <a:pt x="1790382" y="838517"/>
                  <a:pt x="1832293" y="796608"/>
                </a:cubicBezTo>
                <a:close/>
                <a:moveTo>
                  <a:pt x="3098483" y="1148398"/>
                </a:moveTo>
                <a:cubicBezTo>
                  <a:pt x="3056573" y="1190308"/>
                  <a:pt x="3056573" y="1258252"/>
                  <a:pt x="3098483" y="1299527"/>
                </a:cubicBezTo>
                <a:cubicBezTo>
                  <a:pt x="3140393" y="1341438"/>
                  <a:pt x="3208338" y="1341438"/>
                  <a:pt x="3249613" y="1299527"/>
                </a:cubicBezTo>
                <a:cubicBezTo>
                  <a:pt x="3291523" y="1257617"/>
                  <a:pt x="3291523" y="1189673"/>
                  <a:pt x="3249613" y="1148398"/>
                </a:cubicBezTo>
                <a:cubicBezTo>
                  <a:pt x="3208338" y="1107123"/>
                  <a:pt x="3140393" y="1107123"/>
                  <a:pt x="3098483" y="1148398"/>
                </a:cubicBezTo>
                <a:close/>
                <a:moveTo>
                  <a:pt x="3156268" y="182562"/>
                </a:moveTo>
                <a:cubicBezTo>
                  <a:pt x="3198178" y="140652"/>
                  <a:pt x="3198178" y="72707"/>
                  <a:pt x="3156268" y="31432"/>
                </a:cubicBezTo>
                <a:cubicBezTo>
                  <a:pt x="3114358" y="-10477"/>
                  <a:pt x="3046413" y="-10477"/>
                  <a:pt x="3005138" y="31432"/>
                </a:cubicBezTo>
                <a:cubicBezTo>
                  <a:pt x="2963228" y="73342"/>
                  <a:pt x="2963228" y="141287"/>
                  <a:pt x="3005138" y="182562"/>
                </a:cubicBezTo>
                <a:cubicBezTo>
                  <a:pt x="3046413" y="224473"/>
                  <a:pt x="3114358" y="224473"/>
                  <a:pt x="3156268" y="182562"/>
                </a:cubicBezTo>
                <a:close/>
                <a:moveTo>
                  <a:pt x="1052513" y="1575752"/>
                </a:moveTo>
                <a:lnTo>
                  <a:pt x="1624648" y="1003617"/>
                </a:lnTo>
                <a:cubicBezTo>
                  <a:pt x="1666557" y="961708"/>
                  <a:pt x="1666557" y="893763"/>
                  <a:pt x="1624648" y="852488"/>
                </a:cubicBezTo>
                <a:cubicBezTo>
                  <a:pt x="1582738" y="811213"/>
                  <a:pt x="1514793" y="810577"/>
                  <a:pt x="1473518" y="852488"/>
                </a:cubicBezTo>
                <a:lnTo>
                  <a:pt x="901382" y="1424623"/>
                </a:lnTo>
                <a:cubicBezTo>
                  <a:pt x="859473" y="1466533"/>
                  <a:pt x="859473" y="1534477"/>
                  <a:pt x="901382" y="1575752"/>
                </a:cubicBezTo>
                <a:cubicBezTo>
                  <a:pt x="943293" y="1617663"/>
                  <a:pt x="1011238" y="1617663"/>
                  <a:pt x="1052513" y="1575752"/>
                </a:cubicBezTo>
                <a:close/>
                <a:moveTo>
                  <a:pt x="4091623" y="1215073"/>
                </a:moveTo>
                <a:cubicBezTo>
                  <a:pt x="4049713" y="1173163"/>
                  <a:pt x="3981768" y="1173163"/>
                  <a:pt x="3940493" y="1215073"/>
                </a:cubicBezTo>
                <a:lnTo>
                  <a:pt x="3767773" y="1387792"/>
                </a:lnTo>
                <a:cubicBezTo>
                  <a:pt x="3725863" y="1429702"/>
                  <a:pt x="3725863" y="1497648"/>
                  <a:pt x="3767773" y="1538923"/>
                </a:cubicBezTo>
                <a:cubicBezTo>
                  <a:pt x="3809683" y="1580833"/>
                  <a:pt x="3877628" y="1580833"/>
                  <a:pt x="3918903" y="1538923"/>
                </a:cubicBezTo>
                <a:lnTo>
                  <a:pt x="4091623" y="1366202"/>
                </a:lnTo>
                <a:cubicBezTo>
                  <a:pt x="4132898" y="1324927"/>
                  <a:pt x="4132898" y="1256983"/>
                  <a:pt x="4091623" y="1215073"/>
                </a:cubicBezTo>
                <a:close/>
                <a:moveTo>
                  <a:pt x="1282382" y="4478338"/>
                </a:moveTo>
                <a:cubicBezTo>
                  <a:pt x="1240473" y="4520248"/>
                  <a:pt x="1240473" y="4588193"/>
                  <a:pt x="1282382" y="4629468"/>
                </a:cubicBezTo>
                <a:cubicBezTo>
                  <a:pt x="1324293" y="4671378"/>
                  <a:pt x="1392238" y="4671378"/>
                  <a:pt x="1433513" y="4629468"/>
                </a:cubicBezTo>
                <a:cubicBezTo>
                  <a:pt x="1475423" y="4587558"/>
                  <a:pt x="1475423" y="4519613"/>
                  <a:pt x="1433513" y="4478338"/>
                </a:cubicBezTo>
                <a:cubicBezTo>
                  <a:pt x="1391603" y="4437063"/>
                  <a:pt x="1323657" y="4437063"/>
                  <a:pt x="1282382" y="4478338"/>
                </a:cubicBezTo>
                <a:close/>
                <a:moveTo>
                  <a:pt x="3633788" y="2523172"/>
                </a:moveTo>
                <a:lnTo>
                  <a:pt x="3186748" y="2970213"/>
                </a:lnTo>
                <a:cubicBezTo>
                  <a:pt x="3144838" y="3012122"/>
                  <a:pt x="3144838" y="3080068"/>
                  <a:pt x="3186748" y="3121343"/>
                </a:cubicBezTo>
                <a:cubicBezTo>
                  <a:pt x="3228658" y="3163253"/>
                  <a:pt x="3296603" y="3163253"/>
                  <a:pt x="3337878" y="3121343"/>
                </a:cubicBezTo>
                <a:lnTo>
                  <a:pt x="3784918" y="2674303"/>
                </a:lnTo>
                <a:cubicBezTo>
                  <a:pt x="3826828" y="2632393"/>
                  <a:pt x="3826828" y="2564447"/>
                  <a:pt x="3784918" y="2523172"/>
                </a:cubicBezTo>
                <a:cubicBezTo>
                  <a:pt x="3743643" y="2481897"/>
                  <a:pt x="3675698" y="2481897"/>
                  <a:pt x="3633788" y="2523172"/>
                </a:cubicBezTo>
                <a:close/>
                <a:moveTo>
                  <a:pt x="3370898" y="2541588"/>
                </a:moveTo>
                <a:cubicBezTo>
                  <a:pt x="3328988" y="2499678"/>
                  <a:pt x="3261043" y="2499678"/>
                  <a:pt x="3219768" y="2541588"/>
                </a:cubicBezTo>
                <a:lnTo>
                  <a:pt x="3054033" y="2707322"/>
                </a:lnTo>
                <a:cubicBezTo>
                  <a:pt x="3012123" y="2749233"/>
                  <a:pt x="2944178" y="2749233"/>
                  <a:pt x="2902903" y="2707322"/>
                </a:cubicBezTo>
                <a:cubicBezTo>
                  <a:pt x="2860993" y="2665413"/>
                  <a:pt x="2860993" y="2597468"/>
                  <a:pt x="2902903" y="2556193"/>
                </a:cubicBezTo>
                <a:lnTo>
                  <a:pt x="3704908" y="1754188"/>
                </a:lnTo>
                <a:cubicBezTo>
                  <a:pt x="3746818" y="1712277"/>
                  <a:pt x="3746818" y="1644333"/>
                  <a:pt x="3704908" y="1603058"/>
                </a:cubicBezTo>
                <a:cubicBezTo>
                  <a:pt x="3662998" y="1561148"/>
                  <a:pt x="3595053" y="1561148"/>
                  <a:pt x="3553778" y="1603058"/>
                </a:cubicBezTo>
                <a:lnTo>
                  <a:pt x="3494088" y="1662748"/>
                </a:lnTo>
                <a:cubicBezTo>
                  <a:pt x="3452178" y="1704658"/>
                  <a:pt x="3384233" y="1704658"/>
                  <a:pt x="3342958" y="1662748"/>
                </a:cubicBezTo>
                <a:cubicBezTo>
                  <a:pt x="3301048" y="1620838"/>
                  <a:pt x="3233103" y="1620838"/>
                  <a:pt x="3191828" y="1662748"/>
                </a:cubicBezTo>
                <a:lnTo>
                  <a:pt x="3026093" y="1828483"/>
                </a:lnTo>
                <a:cubicBezTo>
                  <a:pt x="2984183" y="1870392"/>
                  <a:pt x="2916238" y="1870392"/>
                  <a:pt x="2874963" y="1828483"/>
                </a:cubicBezTo>
                <a:cubicBezTo>
                  <a:pt x="2833688" y="1786573"/>
                  <a:pt x="2833053" y="1718627"/>
                  <a:pt x="2874963" y="1677352"/>
                </a:cubicBezTo>
                <a:lnTo>
                  <a:pt x="3040698" y="1511617"/>
                </a:lnTo>
                <a:cubicBezTo>
                  <a:pt x="3082608" y="1469708"/>
                  <a:pt x="3082608" y="1401763"/>
                  <a:pt x="3040698" y="1360488"/>
                </a:cubicBezTo>
                <a:cubicBezTo>
                  <a:pt x="2998788" y="1318577"/>
                  <a:pt x="2930843" y="1318577"/>
                  <a:pt x="2889568" y="1360488"/>
                </a:cubicBezTo>
                <a:lnTo>
                  <a:pt x="2437448" y="1812608"/>
                </a:lnTo>
                <a:cubicBezTo>
                  <a:pt x="2395538" y="1854517"/>
                  <a:pt x="2327593" y="1854517"/>
                  <a:pt x="2286318" y="1812608"/>
                </a:cubicBezTo>
                <a:cubicBezTo>
                  <a:pt x="2244408" y="1770698"/>
                  <a:pt x="2244408" y="1702752"/>
                  <a:pt x="2286318" y="1661477"/>
                </a:cubicBezTo>
                <a:lnTo>
                  <a:pt x="2848293" y="1099502"/>
                </a:lnTo>
                <a:cubicBezTo>
                  <a:pt x="2890203" y="1057592"/>
                  <a:pt x="2890203" y="989648"/>
                  <a:pt x="2848293" y="948373"/>
                </a:cubicBezTo>
                <a:cubicBezTo>
                  <a:pt x="2806383" y="907098"/>
                  <a:pt x="2738438" y="906463"/>
                  <a:pt x="2697163" y="948373"/>
                </a:cubicBezTo>
                <a:lnTo>
                  <a:pt x="2309813" y="1335723"/>
                </a:lnTo>
                <a:cubicBezTo>
                  <a:pt x="2267903" y="1377633"/>
                  <a:pt x="2199958" y="1377633"/>
                  <a:pt x="2158683" y="1335723"/>
                </a:cubicBezTo>
                <a:cubicBezTo>
                  <a:pt x="2116773" y="1293813"/>
                  <a:pt x="2116773" y="1225867"/>
                  <a:pt x="2158683" y="1184592"/>
                </a:cubicBezTo>
                <a:lnTo>
                  <a:pt x="2930208" y="413068"/>
                </a:lnTo>
                <a:cubicBezTo>
                  <a:pt x="2972118" y="371157"/>
                  <a:pt x="2972118" y="303212"/>
                  <a:pt x="2930208" y="261937"/>
                </a:cubicBezTo>
                <a:cubicBezTo>
                  <a:pt x="2888298" y="220027"/>
                  <a:pt x="2820353" y="220027"/>
                  <a:pt x="2779078" y="261937"/>
                </a:cubicBezTo>
                <a:lnTo>
                  <a:pt x="2278063" y="762952"/>
                </a:lnTo>
                <a:cubicBezTo>
                  <a:pt x="2236153" y="804863"/>
                  <a:pt x="2168208" y="804863"/>
                  <a:pt x="2126933" y="762952"/>
                </a:cubicBezTo>
                <a:cubicBezTo>
                  <a:pt x="2085023" y="721042"/>
                  <a:pt x="2017078" y="721042"/>
                  <a:pt x="1975803" y="762952"/>
                </a:cubicBezTo>
                <a:lnTo>
                  <a:pt x="242253" y="2496503"/>
                </a:lnTo>
                <a:cubicBezTo>
                  <a:pt x="200343" y="2538413"/>
                  <a:pt x="200343" y="2606358"/>
                  <a:pt x="242253" y="2647633"/>
                </a:cubicBezTo>
                <a:cubicBezTo>
                  <a:pt x="284163" y="2689543"/>
                  <a:pt x="352107" y="2689543"/>
                  <a:pt x="393382" y="2647633"/>
                </a:cubicBezTo>
                <a:lnTo>
                  <a:pt x="755332" y="2285683"/>
                </a:lnTo>
                <a:cubicBezTo>
                  <a:pt x="797243" y="2243772"/>
                  <a:pt x="865188" y="2243772"/>
                  <a:pt x="906463" y="2285683"/>
                </a:cubicBezTo>
                <a:cubicBezTo>
                  <a:pt x="948373" y="2327593"/>
                  <a:pt x="948373" y="2395538"/>
                  <a:pt x="906463" y="2436813"/>
                </a:cubicBezTo>
                <a:lnTo>
                  <a:pt x="681038" y="2662238"/>
                </a:lnTo>
                <a:cubicBezTo>
                  <a:pt x="639128" y="2704147"/>
                  <a:pt x="639128" y="2772093"/>
                  <a:pt x="681038" y="2813368"/>
                </a:cubicBezTo>
                <a:cubicBezTo>
                  <a:pt x="722948" y="2854643"/>
                  <a:pt x="724218" y="2921318"/>
                  <a:pt x="684848" y="2961322"/>
                </a:cubicBezTo>
                <a:cubicBezTo>
                  <a:pt x="645478" y="3000693"/>
                  <a:pt x="646748" y="3067368"/>
                  <a:pt x="688657" y="3109278"/>
                </a:cubicBezTo>
                <a:cubicBezTo>
                  <a:pt x="730568" y="3151188"/>
                  <a:pt x="730568" y="3219133"/>
                  <a:pt x="688657" y="3260408"/>
                </a:cubicBezTo>
                <a:lnTo>
                  <a:pt x="564198" y="3384868"/>
                </a:lnTo>
                <a:cubicBezTo>
                  <a:pt x="522288" y="3426778"/>
                  <a:pt x="522288" y="3494722"/>
                  <a:pt x="564198" y="3535997"/>
                </a:cubicBezTo>
                <a:cubicBezTo>
                  <a:pt x="606107" y="3577908"/>
                  <a:pt x="674053" y="3577908"/>
                  <a:pt x="715328" y="3535997"/>
                </a:cubicBezTo>
                <a:lnTo>
                  <a:pt x="1519238" y="2732088"/>
                </a:lnTo>
                <a:cubicBezTo>
                  <a:pt x="1561148" y="2690178"/>
                  <a:pt x="1629093" y="2690178"/>
                  <a:pt x="1670368" y="2732088"/>
                </a:cubicBezTo>
                <a:cubicBezTo>
                  <a:pt x="1712278" y="2773997"/>
                  <a:pt x="1712278" y="2841943"/>
                  <a:pt x="1670368" y="2883218"/>
                </a:cubicBezTo>
                <a:lnTo>
                  <a:pt x="1484948" y="3068638"/>
                </a:lnTo>
                <a:cubicBezTo>
                  <a:pt x="1443038" y="3110547"/>
                  <a:pt x="1443038" y="3178493"/>
                  <a:pt x="1484948" y="3219768"/>
                </a:cubicBezTo>
                <a:cubicBezTo>
                  <a:pt x="1526857" y="3261043"/>
                  <a:pt x="1592898" y="3263583"/>
                  <a:pt x="1631632" y="3224213"/>
                </a:cubicBezTo>
                <a:cubicBezTo>
                  <a:pt x="1671003" y="3184843"/>
                  <a:pt x="1737043" y="3187383"/>
                  <a:pt x="1778318" y="3228658"/>
                </a:cubicBezTo>
                <a:cubicBezTo>
                  <a:pt x="1819593" y="3269933"/>
                  <a:pt x="1820228" y="3338513"/>
                  <a:pt x="1778318" y="3379788"/>
                </a:cubicBezTo>
                <a:lnTo>
                  <a:pt x="1392873" y="3765233"/>
                </a:lnTo>
                <a:cubicBezTo>
                  <a:pt x="1350963" y="3807143"/>
                  <a:pt x="1350963" y="3875088"/>
                  <a:pt x="1392873" y="3916363"/>
                </a:cubicBezTo>
                <a:cubicBezTo>
                  <a:pt x="1434782" y="3957638"/>
                  <a:pt x="1502728" y="3958272"/>
                  <a:pt x="1544003" y="3916363"/>
                </a:cubicBezTo>
                <a:lnTo>
                  <a:pt x="1864678" y="3595688"/>
                </a:lnTo>
                <a:cubicBezTo>
                  <a:pt x="1906588" y="3553778"/>
                  <a:pt x="1974532" y="3553778"/>
                  <a:pt x="2015807" y="3595688"/>
                </a:cubicBezTo>
                <a:cubicBezTo>
                  <a:pt x="2057082" y="3637597"/>
                  <a:pt x="2057718" y="3705543"/>
                  <a:pt x="2015807" y="3746818"/>
                </a:cubicBezTo>
                <a:lnTo>
                  <a:pt x="1959928" y="3802697"/>
                </a:lnTo>
                <a:cubicBezTo>
                  <a:pt x="1918018" y="3844608"/>
                  <a:pt x="1918018" y="3912553"/>
                  <a:pt x="1959928" y="3953828"/>
                </a:cubicBezTo>
                <a:cubicBezTo>
                  <a:pt x="2001838" y="3995103"/>
                  <a:pt x="2069782" y="3995738"/>
                  <a:pt x="2111058" y="3953828"/>
                </a:cubicBezTo>
                <a:lnTo>
                  <a:pt x="3372168" y="2692718"/>
                </a:lnTo>
                <a:cubicBezTo>
                  <a:pt x="3412173" y="2651443"/>
                  <a:pt x="3412173" y="2582863"/>
                  <a:pt x="3370898" y="2541588"/>
                </a:cubicBezTo>
                <a:close/>
                <a:moveTo>
                  <a:pt x="1747203" y="4013518"/>
                </a:moveTo>
                <a:lnTo>
                  <a:pt x="1493203" y="4267518"/>
                </a:lnTo>
                <a:cubicBezTo>
                  <a:pt x="1451293" y="4309428"/>
                  <a:pt x="1451293" y="4377373"/>
                  <a:pt x="1493203" y="4418648"/>
                </a:cubicBezTo>
                <a:cubicBezTo>
                  <a:pt x="1535113" y="4459923"/>
                  <a:pt x="1603057" y="4460558"/>
                  <a:pt x="1644332" y="4418648"/>
                </a:cubicBezTo>
                <a:lnTo>
                  <a:pt x="1898332" y="4164647"/>
                </a:lnTo>
                <a:cubicBezTo>
                  <a:pt x="1940243" y="4122738"/>
                  <a:pt x="1940243" y="4054793"/>
                  <a:pt x="1898332" y="4013518"/>
                </a:cubicBezTo>
                <a:cubicBezTo>
                  <a:pt x="1856423" y="3972243"/>
                  <a:pt x="1788478" y="3972243"/>
                  <a:pt x="1747203" y="4013518"/>
                </a:cubicBezTo>
                <a:close/>
              </a:path>
            </a:pathLst>
          </a:custGeom>
          <a:solidFill>
            <a:srgbClr val="061A22">
              <a:alpha val="95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BLANK_1">
    <p:bg>
      <p:bgPr>
        <a:gradFill>
          <a:gsLst>
            <a:gs pos="0">
              <a:schemeClr val="accent1"/>
            </a:gs>
            <a:gs pos="23000">
              <a:schemeClr val="accent2"/>
            </a:gs>
            <a:gs pos="49000">
              <a:schemeClr val="accent3"/>
            </a:gs>
            <a:gs pos="77000">
              <a:schemeClr val="accent4"/>
            </a:gs>
            <a:gs pos="100000">
              <a:schemeClr val="accent5"/>
            </a:gs>
          </a:gsLst>
          <a:lin ang="18900732" scaled="0"/>
        </a:gra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/>
          <p:nvPr/>
        </p:nvSpPr>
        <p:spPr>
          <a:xfrm>
            <a:off x="0" y="0"/>
            <a:ext cx="9144000" cy="5143976"/>
          </a:xfrm>
          <a:custGeom>
            <a:rect b="b" l="l" r="r" t="t"/>
            <a:pathLst>
              <a:path extrusionOk="0" h="6858634" w="12192000">
                <a:moveTo>
                  <a:pt x="5051425" y="5551170"/>
                </a:moveTo>
                <a:cubicBezTo>
                  <a:pt x="5142865" y="5459730"/>
                  <a:pt x="5142865" y="5309235"/>
                  <a:pt x="5051425" y="5217795"/>
                </a:cubicBezTo>
                <a:cubicBezTo>
                  <a:pt x="4959985" y="5126355"/>
                  <a:pt x="4809490" y="5126355"/>
                  <a:pt x="4718050" y="5217795"/>
                </a:cubicBezTo>
                <a:lnTo>
                  <a:pt x="4352925" y="5582920"/>
                </a:lnTo>
                <a:cubicBezTo>
                  <a:pt x="4261485" y="5674360"/>
                  <a:pt x="4110990" y="5674360"/>
                  <a:pt x="4019550" y="5582920"/>
                </a:cubicBezTo>
                <a:cubicBezTo>
                  <a:pt x="3928110" y="5491480"/>
                  <a:pt x="3928110" y="5340985"/>
                  <a:pt x="4019550" y="5249545"/>
                </a:cubicBezTo>
                <a:lnTo>
                  <a:pt x="5015865" y="4253230"/>
                </a:lnTo>
                <a:cubicBezTo>
                  <a:pt x="5107305" y="4161790"/>
                  <a:pt x="5107305" y="4011295"/>
                  <a:pt x="5015865" y="3919855"/>
                </a:cubicBezTo>
                <a:cubicBezTo>
                  <a:pt x="4924425" y="3828415"/>
                  <a:pt x="4773930" y="3828415"/>
                  <a:pt x="4682490" y="3919855"/>
                </a:cubicBezTo>
                <a:lnTo>
                  <a:pt x="3443605" y="5158105"/>
                </a:lnTo>
                <a:cubicBezTo>
                  <a:pt x="3352165" y="5249545"/>
                  <a:pt x="3201670" y="5249545"/>
                  <a:pt x="3110230" y="5158105"/>
                </a:cubicBezTo>
                <a:cubicBezTo>
                  <a:pt x="3018790" y="5066665"/>
                  <a:pt x="3018790" y="4916170"/>
                  <a:pt x="3110230" y="4824730"/>
                </a:cubicBezTo>
                <a:lnTo>
                  <a:pt x="3963670" y="3971290"/>
                </a:lnTo>
                <a:cubicBezTo>
                  <a:pt x="4055110" y="3879850"/>
                  <a:pt x="4055110" y="3729355"/>
                  <a:pt x="3963670" y="3637915"/>
                </a:cubicBezTo>
                <a:cubicBezTo>
                  <a:pt x="3872230" y="3546475"/>
                  <a:pt x="3721735" y="3546475"/>
                  <a:pt x="3630295" y="3637915"/>
                </a:cubicBezTo>
                <a:lnTo>
                  <a:pt x="1931035" y="5336540"/>
                </a:lnTo>
                <a:cubicBezTo>
                  <a:pt x="1839595" y="5427980"/>
                  <a:pt x="1689100" y="5427980"/>
                  <a:pt x="1597660" y="5336540"/>
                </a:cubicBezTo>
                <a:cubicBezTo>
                  <a:pt x="1506220" y="5245100"/>
                  <a:pt x="1506220" y="5094605"/>
                  <a:pt x="1597660" y="5003165"/>
                </a:cubicBezTo>
                <a:lnTo>
                  <a:pt x="2701290" y="3899535"/>
                </a:lnTo>
                <a:cubicBezTo>
                  <a:pt x="2792730" y="3808095"/>
                  <a:pt x="2792730" y="3657600"/>
                  <a:pt x="2701290" y="3566160"/>
                </a:cubicBezTo>
                <a:cubicBezTo>
                  <a:pt x="2609850" y="3474720"/>
                  <a:pt x="2609850" y="3324225"/>
                  <a:pt x="2701290" y="3232785"/>
                </a:cubicBezTo>
                <a:lnTo>
                  <a:pt x="5933440" y="635"/>
                </a:lnTo>
                <a:lnTo>
                  <a:pt x="0" y="635"/>
                </a:lnTo>
                <a:lnTo>
                  <a:pt x="0" y="6858635"/>
                </a:lnTo>
                <a:lnTo>
                  <a:pt x="4487545" y="6858635"/>
                </a:lnTo>
                <a:cubicBezTo>
                  <a:pt x="4492625" y="6805931"/>
                  <a:pt x="4515485" y="6755131"/>
                  <a:pt x="4555490" y="6715125"/>
                </a:cubicBezTo>
                <a:lnTo>
                  <a:pt x="4686300" y="6584315"/>
                </a:lnTo>
                <a:cubicBezTo>
                  <a:pt x="4777740" y="6492875"/>
                  <a:pt x="4777740" y="6342380"/>
                  <a:pt x="4686300" y="6250940"/>
                </a:cubicBezTo>
                <a:cubicBezTo>
                  <a:pt x="4594860" y="6159500"/>
                  <a:pt x="4594860" y="6009005"/>
                  <a:pt x="4686300" y="5917565"/>
                </a:cubicBezTo>
                <a:lnTo>
                  <a:pt x="5051425" y="5551170"/>
                </a:lnTo>
                <a:close/>
                <a:moveTo>
                  <a:pt x="2902585" y="2132965"/>
                </a:moveTo>
                <a:lnTo>
                  <a:pt x="4163060" y="872490"/>
                </a:lnTo>
                <a:cubicBezTo>
                  <a:pt x="4254500" y="781050"/>
                  <a:pt x="4404995" y="781050"/>
                  <a:pt x="4496435" y="872490"/>
                </a:cubicBezTo>
                <a:cubicBezTo>
                  <a:pt x="4587875" y="963930"/>
                  <a:pt x="4587875" y="1114425"/>
                  <a:pt x="4496435" y="1205865"/>
                </a:cubicBezTo>
                <a:lnTo>
                  <a:pt x="3235960" y="2466975"/>
                </a:lnTo>
                <a:cubicBezTo>
                  <a:pt x="3144520" y="2558415"/>
                  <a:pt x="2994025" y="2558415"/>
                  <a:pt x="2902585" y="2466975"/>
                </a:cubicBezTo>
                <a:cubicBezTo>
                  <a:pt x="2811145" y="2374900"/>
                  <a:pt x="2811145" y="2225040"/>
                  <a:pt x="2902585" y="2132965"/>
                </a:cubicBezTo>
                <a:close/>
                <a:moveTo>
                  <a:pt x="2051050" y="2984500"/>
                </a:moveTo>
                <a:lnTo>
                  <a:pt x="2446020" y="2589530"/>
                </a:lnTo>
                <a:cubicBezTo>
                  <a:pt x="2537460" y="2498090"/>
                  <a:pt x="2687955" y="2498090"/>
                  <a:pt x="2779395" y="2589530"/>
                </a:cubicBezTo>
                <a:cubicBezTo>
                  <a:pt x="2870835" y="2680970"/>
                  <a:pt x="2870835" y="2831465"/>
                  <a:pt x="2779395" y="2922905"/>
                </a:cubicBezTo>
                <a:lnTo>
                  <a:pt x="2384425" y="3317875"/>
                </a:lnTo>
                <a:cubicBezTo>
                  <a:pt x="2292985" y="3409315"/>
                  <a:pt x="2142490" y="3409315"/>
                  <a:pt x="2051050" y="3317875"/>
                </a:cubicBezTo>
                <a:cubicBezTo>
                  <a:pt x="1959610" y="3226435"/>
                  <a:pt x="1959610" y="3075940"/>
                  <a:pt x="2051050" y="2984500"/>
                </a:cubicBezTo>
                <a:close/>
                <a:moveTo>
                  <a:pt x="1426845" y="5841365"/>
                </a:moveTo>
                <a:cubicBezTo>
                  <a:pt x="1335405" y="5932805"/>
                  <a:pt x="1184910" y="5932805"/>
                  <a:pt x="1093470" y="5841365"/>
                </a:cubicBezTo>
                <a:cubicBezTo>
                  <a:pt x="1002030" y="5749925"/>
                  <a:pt x="1002030" y="5599430"/>
                  <a:pt x="1093470" y="5507990"/>
                </a:cubicBezTo>
                <a:cubicBezTo>
                  <a:pt x="1184910" y="5416550"/>
                  <a:pt x="1335405" y="5416550"/>
                  <a:pt x="1426845" y="5507990"/>
                </a:cubicBezTo>
                <a:cubicBezTo>
                  <a:pt x="1518285" y="5599430"/>
                  <a:pt x="1518285" y="5749290"/>
                  <a:pt x="1426845" y="5841365"/>
                </a:cubicBezTo>
                <a:close/>
                <a:moveTo>
                  <a:pt x="3888105" y="6047740"/>
                </a:moveTo>
                <a:cubicBezTo>
                  <a:pt x="3796665" y="6139180"/>
                  <a:pt x="3646170" y="6139180"/>
                  <a:pt x="3554730" y="6047740"/>
                </a:cubicBezTo>
                <a:cubicBezTo>
                  <a:pt x="3463290" y="5956300"/>
                  <a:pt x="3463290" y="5805805"/>
                  <a:pt x="3554730" y="5714365"/>
                </a:cubicBezTo>
                <a:cubicBezTo>
                  <a:pt x="3646170" y="5622925"/>
                  <a:pt x="3796665" y="5622925"/>
                  <a:pt x="3888105" y="5714365"/>
                </a:cubicBezTo>
                <a:cubicBezTo>
                  <a:pt x="3980180" y="5805805"/>
                  <a:pt x="3980180" y="5955665"/>
                  <a:pt x="3888105" y="6047740"/>
                </a:cubicBezTo>
                <a:close/>
                <a:moveTo>
                  <a:pt x="6600825" y="0"/>
                </a:moveTo>
                <a:lnTo>
                  <a:pt x="6056630" y="544195"/>
                </a:lnTo>
                <a:cubicBezTo>
                  <a:pt x="5965190" y="635635"/>
                  <a:pt x="5965190" y="786130"/>
                  <a:pt x="6056630" y="877570"/>
                </a:cubicBezTo>
                <a:cubicBezTo>
                  <a:pt x="6148070" y="969010"/>
                  <a:pt x="6298565" y="969010"/>
                  <a:pt x="6390005" y="877570"/>
                </a:cubicBezTo>
                <a:lnTo>
                  <a:pt x="6886575" y="381000"/>
                </a:lnTo>
                <a:cubicBezTo>
                  <a:pt x="6978015" y="289560"/>
                  <a:pt x="7128510" y="289560"/>
                  <a:pt x="7219950" y="381000"/>
                </a:cubicBezTo>
                <a:cubicBezTo>
                  <a:pt x="7311390" y="472440"/>
                  <a:pt x="7458075" y="476250"/>
                  <a:pt x="7545706" y="389255"/>
                </a:cubicBezTo>
                <a:cubicBezTo>
                  <a:pt x="7633335" y="301625"/>
                  <a:pt x="7779385" y="305435"/>
                  <a:pt x="7871460" y="397510"/>
                </a:cubicBezTo>
                <a:cubicBezTo>
                  <a:pt x="7962900" y="488950"/>
                  <a:pt x="8113395" y="488950"/>
                  <a:pt x="8204835" y="397510"/>
                </a:cubicBezTo>
                <a:lnTo>
                  <a:pt x="8478520" y="123825"/>
                </a:lnTo>
                <a:cubicBezTo>
                  <a:pt x="8569960" y="32385"/>
                  <a:pt x="8720455" y="32385"/>
                  <a:pt x="8811895" y="123825"/>
                </a:cubicBezTo>
                <a:cubicBezTo>
                  <a:pt x="8903335" y="215265"/>
                  <a:pt x="8903335" y="365760"/>
                  <a:pt x="8811895" y="457200"/>
                </a:cubicBezTo>
                <a:lnTo>
                  <a:pt x="7040881" y="2228215"/>
                </a:lnTo>
                <a:cubicBezTo>
                  <a:pt x="6949440" y="2319655"/>
                  <a:pt x="6949440" y="2470150"/>
                  <a:pt x="7040881" y="2561590"/>
                </a:cubicBezTo>
                <a:cubicBezTo>
                  <a:pt x="7132320" y="2653030"/>
                  <a:pt x="7282815" y="2653030"/>
                  <a:pt x="7374256" y="2561590"/>
                </a:cubicBezTo>
                <a:lnTo>
                  <a:pt x="7783195" y="2152650"/>
                </a:lnTo>
                <a:cubicBezTo>
                  <a:pt x="7874635" y="2061210"/>
                  <a:pt x="8025131" y="2061210"/>
                  <a:pt x="8116570" y="2152650"/>
                </a:cubicBezTo>
                <a:cubicBezTo>
                  <a:pt x="8208010" y="2244090"/>
                  <a:pt x="8212456" y="2390140"/>
                  <a:pt x="8126731" y="2476500"/>
                </a:cubicBezTo>
                <a:cubicBezTo>
                  <a:pt x="8041006" y="2562860"/>
                  <a:pt x="8044815" y="2708275"/>
                  <a:pt x="8136890" y="2800350"/>
                </a:cubicBezTo>
                <a:cubicBezTo>
                  <a:pt x="8228331" y="2891790"/>
                  <a:pt x="8378825" y="2891790"/>
                  <a:pt x="8470265" y="2800350"/>
                </a:cubicBezTo>
                <a:lnTo>
                  <a:pt x="9319895" y="1950720"/>
                </a:lnTo>
                <a:cubicBezTo>
                  <a:pt x="9411335" y="1859280"/>
                  <a:pt x="9561830" y="1859280"/>
                  <a:pt x="9653270" y="1950720"/>
                </a:cubicBezTo>
                <a:cubicBezTo>
                  <a:pt x="9744710" y="2042160"/>
                  <a:pt x="9744710" y="2192655"/>
                  <a:pt x="9653270" y="2284095"/>
                </a:cubicBezTo>
                <a:lnTo>
                  <a:pt x="8946515" y="2990850"/>
                </a:lnTo>
                <a:cubicBezTo>
                  <a:pt x="8855075" y="3082290"/>
                  <a:pt x="8855075" y="3232785"/>
                  <a:pt x="8946515" y="3324225"/>
                </a:cubicBezTo>
                <a:cubicBezTo>
                  <a:pt x="9037955" y="3415665"/>
                  <a:pt x="9188450" y="3415665"/>
                  <a:pt x="9279890" y="3324225"/>
                </a:cubicBezTo>
                <a:lnTo>
                  <a:pt x="9403080" y="3201035"/>
                </a:lnTo>
                <a:cubicBezTo>
                  <a:pt x="9494520" y="3109595"/>
                  <a:pt x="9645015" y="3109595"/>
                  <a:pt x="9736455" y="3201035"/>
                </a:cubicBezTo>
                <a:cubicBezTo>
                  <a:pt x="9827895" y="3292475"/>
                  <a:pt x="9827895" y="3442970"/>
                  <a:pt x="9736455" y="3534410"/>
                </a:cubicBezTo>
                <a:lnTo>
                  <a:pt x="6957060" y="6313805"/>
                </a:lnTo>
                <a:cubicBezTo>
                  <a:pt x="6865620" y="6405245"/>
                  <a:pt x="6715125" y="6405245"/>
                  <a:pt x="6623685" y="6313805"/>
                </a:cubicBezTo>
                <a:cubicBezTo>
                  <a:pt x="6532245" y="6222365"/>
                  <a:pt x="6532245" y="6071870"/>
                  <a:pt x="6623685" y="5980430"/>
                </a:cubicBezTo>
                <a:lnTo>
                  <a:pt x="6988810" y="5615305"/>
                </a:lnTo>
                <a:cubicBezTo>
                  <a:pt x="7080250" y="5523865"/>
                  <a:pt x="7080250" y="5373370"/>
                  <a:pt x="6988810" y="5281930"/>
                </a:cubicBezTo>
                <a:cubicBezTo>
                  <a:pt x="6897370" y="5190490"/>
                  <a:pt x="6746875" y="5190490"/>
                  <a:pt x="6655435" y="5281930"/>
                </a:cubicBezTo>
                <a:lnTo>
                  <a:pt x="5079365" y="6858000"/>
                </a:lnTo>
                <a:lnTo>
                  <a:pt x="6619875" y="6858000"/>
                </a:lnTo>
                <a:lnTo>
                  <a:pt x="7569200" y="5908675"/>
                </a:lnTo>
                <a:cubicBezTo>
                  <a:pt x="7660640" y="5817235"/>
                  <a:pt x="7811135" y="5817235"/>
                  <a:pt x="7902575" y="5908675"/>
                </a:cubicBezTo>
                <a:cubicBezTo>
                  <a:pt x="7994015" y="6000115"/>
                  <a:pt x="7994015" y="6150610"/>
                  <a:pt x="7902575" y="6242050"/>
                </a:cubicBezTo>
                <a:lnTo>
                  <a:pt x="7286625" y="6858000"/>
                </a:lnTo>
                <a:lnTo>
                  <a:pt x="12192000" y="6858000"/>
                </a:lnTo>
                <a:lnTo>
                  <a:pt x="12192000" y="0"/>
                </a:lnTo>
                <a:lnTo>
                  <a:pt x="6600825" y="0"/>
                </a:lnTo>
                <a:close/>
                <a:moveTo>
                  <a:pt x="10761345" y="2509520"/>
                </a:moveTo>
                <a:lnTo>
                  <a:pt x="10201275" y="3069590"/>
                </a:lnTo>
                <a:cubicBezTo>
                  <a:pt x="10109835" y="3161030"/>
                  <a:pt x="9959340" y="3161030"/>
                  <a:pt x="9867900" y="3069590"/>
                </a:cubicBezTo>
                <a:cubicBezTo>
                  <a:pt x="9776460" y="2978150"/>
                  <a:pt x="9776460" y="2827655"/>
                  <a:pt x="9867900" y="2736215"/>
                </a:cubicBezTo>
                <a:lnTo>
                  <a:pt x="10427970" y="2176145"/>
                </a:lnTo>
                <a:cubicBezTo>
                  <a:pt x="10519410" y="2084705"/>
                  <a:pt x="10669905" y="2084705"/>
                  <a:pt x="10761345" y="2176145"/>
                </a:cubicBezTo>
                <a:cubicBezTo>
                  <a:pt x="10852785" y="2267585"/>
                  <a:pt x="10852785" y="2418080"/>
                  <a:pt x="10761345" y="2509520"/>
                </a:cubicBezTo>
                <a:close/>
                <a:moveTo>
                  <a:pt x="11226165" y="2045335"/>
                </a:moveTo>
                <a:cubicBezTo>
                  <a:pt x="11134725" y="2136775"/>
                  <a:pt x="10984230" y="2136775"/>
                  <a:pt x="10892790" y="2045335"/>
                </a:cubicBezTo>
                <a:cubicBezTo>
                  <a:pt x="10801350" y="1953895"/>
                  <a:pt x="10801350" y="1803400"/>
                  <a:pt x="10892790" y="1711960"/>
                </a:cubicBezTo>
                <a:cubicBezTo>
                  <a:pt x="10984230" y="1620520"/>
                  <a:pt x="11134725" y="1620520"/>
                  <a:pt x="11226165" y="1711960"/>
                </a:cubicBezTo>
                <a:cubicBezTo>
                  <a:pt x="11317605" y="1803400"/>
                  <a:pt x="11317605" y="1953260"/>
                  <a:pt x="11226165" y="2045335"/>
                </a:cubicBezTo>
                <a:close/>
              </a:path>
            </a:pathLst>
          </a:custGeom>
          <a:solidFill>
            <a:srgbClr val="061A22">
              <a:alpha val="173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8608500" y="4608000"/>
            <a:ext cx="383100" cy="383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1361800" y="-476249"/>
            <a:ext cx="6041280" cy="5907280"/>
          </a:xfrm>
          <a:custGeom>
            <a:rect b="b" l="l" r="r" t="t"/>
            <a:pathLst>
              <a:path extrusionOk="0" h="4304029" w="4401661">
                <a:moveTo>
                  <a:pt x="699453" y="1744663"/>
                </a:moveTo>
                <a:lnTo>
                  <a:pt x="1165543" y="1278573"/>
                </a:lnTo>
                <a:cubicBezTo>
                  <a:pt x="1215073" y="1229042"/>
                  <a:pt x="1215073" y="1147763"/>
                  <a:pt x="1165543" y="1098233"/>
                </a:cubicBezTo>
                <a:cubicBezTo>
                  <a:pt x="1116013" y="1048702"/>
                  <a:pt x="1034732" y="1048702"/>
                  <a:pt x="985203" y="1098233"/>
                </a:cubicBezTo>
                <a:lnTo>
                  <a:pt x="519113" y="1564323"/>
                </a:lnTo>
                <a:cubicBezTo>
                  <a:pt x="469583" y="1613852"/>
                  <a:pt x="469583" y="1695133"/>
                  <a:pt x="519113" y="1744663"/>
                </a:cubicBezTo>
                <a:cubicBezTo>
                  <a:pt x="568642" y="1794192"/>
                  <a:pt x="649288" y="1794192"/>
                  <a:pt x="699453" y="1744663"/>
                </a:cubicBezTo>
                <a:close/>
                <a:moveTo>
                  <a:pt x="271463" y="3418522"/>
                </a:moveTo>
                <a:lnTo>
                  <a:pt x="37147" y="3652838"/>
                </a:lnTo>
                <a:cubicBezTo>
                  <a:pt x="-12382" y="3702368"/>
                  <a:pt x="-12382" y="3783647"/>
                  <a:pt x="37147" y="3833178"/>
                </a:cubicBezTo>
                <a:cubicBezTo>
                  <a:pt x="86678" y="3882708"/>
                  <a:pt x="167958" y="3882708"/>
                  <a:pt x="217488" y="3833178"/>
                </a:cubicBezTo>
                <a:lnTo>
                  <a:pt x="451803" y="3598863"/>
                </a:lnTo>
                <a:cubicBezTo>
                  <a:pt x="501333" y="3549333"/>
                  <a:pt x="501333" y="3468053"/>
                  <a:pt x="451803" y="3418522"/>
                </a:cubicBezTo>
                <a:cubicBezTo>
                  <a:pt x="402272" y="3368993"/>
                  <a:pt x="321628" y="3368993"/>
                  <a:pt x="271463" y="3418522"/>
                </a:cubicBezTo>
                <a:close/>
                <a:moveTo>
                  <a:pt x="1105218" y="1601152"/>
                </a:moveTo>
                <a:cubicBezTo>
                  <a:pt x="1154748" y="1650683"/>
                  <a:pt x="1236028" y="1650683"/>
                  <a:pt x="1285557" y="1601152"/>
                </a:cubicBezTo>
                <a:lnTo>
                  <a:pt x="2024698" y="862013"/>
                </a:lnTo>
                <a:cubicBezTo>
                  <a:pt x="2074228" y="812483"/>
                  <a:pt x="2074228" y="731202"/>
                  <a:pt x="2024698" y="681673"/>
                </a:cubicBezTo>
                <a:cubicBezTo>
                  <a:pt x="1975168" y="632142"/>
                  <a:pt x="1893888" y="632142"/>
                  <a:pt x="1844357" y="681673"/>
                </a:cubicBezTo>
                <a:lnTo>
                  <a:pt x="1105218" y="1420177"/>
                </a:lnTo>
                <a:cubicBezTo>
                  <a:pt x="1055688" y="1470342"/>
                  <a:pt x="1055688" y="1550988"/>
                  <a:pt x="1105218" y="1601152"/>
                </a:cubicBezTo>
                <a:close/>
                <a:moveTo>
                  <a:pt x="3472498" y="217487"/>
                </a:moveTo>
                <a:cubicBezTo>
                  <a:pt x="3522028" y="167957"/>
                  <a:pt x="3522028" y="86677"/>
                  <a:pt x="3472498" y="37148"/>
                </a:cubicBezTo>
                <a:cubicBezTo>
                  <a:pt x="3422968" y="-12383"/>
                  <a:pt x="3341687" y="-12383"/>
                  <a:pt x="3292158" y="37148"/>
                </a:cubicBezTo>
                <a:cubicBezTo>
                  <a:pt x="3242628" y="86677"/>
                  <a:pt x="3242628" y="167957"/>
                  <a:pt x="3292158" y="217487"/>
                </a:cubicBezTo>
                <a:cubicBezTo>
                  <a:pt x="3341687" y="267018"/>
                  <a:pt x="3422968" y="267018"/>
                  <a:pt x="3472498" y="217487"/>
                </a:cubicBezTo>
                <a:close/>
                <a:moveTo>
                  <a:pt x="441642" y="2002473"/>
                </a:moveTo>
                <a:cubicBezTo>
                  <a:pt x="491172" y="1952942"/>
                  <a:pt x="491172" y="1871663"/>
                  <a:pt x="441642" y="1822133"/>
                </a:cubicBezTo>
                <a:cubicBezTo>
                  <a:pt x="392113" y="1772602"/>
                  <a:pt x="310833" y="1772602"/>
                  <a:pt x="261303" y="1822133"/>
                </a:cubicBezTo>
                <a:cubicBezTo>
                  <a:pt x="211772" y="1871663"/>
                  <a:pt x="211772" y="1952942"/>
                  <a:pt x="261303" y="2002473"/>
                </a:cubicBezTo>
                <a:cubicBezTo>
                  <a:pt x="310833" y="2052003"/>
                  <a:pt x="392113" y="2052003"/>
                  <a:pt x="441642" y="2002473"/>
                </a:cubicBezTo>
                <a:close/>
                <a:moveTo>
                  <a:pt x="3945573" y="2271078"/>
                </a:moveTo>
                <a:lnTo>
                  <a:pt x="3842703" y="2373947"/>
                </a:lnTo>
                <a:cubicBezTo>
                  <a:pt x="3793173" y="2423478"/>
                  <a:pt x="3711893" y="2423478"/>
                  <a:pt x="3662362" y="2373947"/>
                </a:cubicBezTo>
                <a:cubicBezTo>
                  <a:pt x="3612833" y="2324418"/>
                  <a:pt x="3612833" y="2243138"/>
                  <a:pt x="3662362" y="2193608"/>
                </a:cubicBezTo>
                <a:lnTo>
                  <a:pt x="3993198" y="1862773"/>
                </a:lnTo>
                <a:cubicBezTo>
                  <a:pt x="4042728" y="1813242"/>
                  <a:pt x="4042728" y="1731963"/>
                  <a:pt x="3993198" y="1682433"/>
                </a:cubicBezTo>
                <a:cubicBezTo>
                  <a:pt x="3943668" y="1632902"/>
                  <a:pt x="3862387" y="1632902"/>
                  <a:pt x="3812858" y="1682433"/>
                </a:cubicBezTo>
                <a:lnTo>
                  <a:pt x="3638868" y="1856423"/>
                </a:lnTo>
                <a:cubicBezTo>
                  <a:pt x="3589337" y="1905952"/>
                  <a:pt x="3508058" y="1905952"/>
                  <a:pt x="3458528" y="1856423"/>
                </a:cubicBezTo>
                <a:cubicBezTo>
                  <a:pt x="3408998" y="1806892"/>
                  <a:pt x="3408998" y="1725613"/>
                  <a:pt x="3458528" y="1676083"/>
                </a:cubicBezTo>
                <a:lnTo>
                  <a:pt x="4000183" y="1134427"/>
                </a:lnTo>
                <a:cubicBezTo>
                  <a:pt x="4049712" y="1084898"/>
                  <a:pt x="4049712" y="1003617"/>
                  <a:pt x="4000183" y="954088"/>
                </a:cubicBezTo>
                <a:cubicBezTo>
                  <a:pt x="3950653" y="904558"/>
                  <a:pt x="3869373" y="904558"/>
                  <a:pt x="3819843" y="954088"/>
                </a:cubicBezTo>
                <a:lnTo>
                  <a:pt x="3636962" y="1136967"/>
                </a:lnTo>
                <a:cubicBezTo>
                  <a:pt x="3587433" y="1186498"/>
                  <a:pt x="3506153" y="1186498"/>
                  <a:pt x="3456623" y="1136967"/>
                </a:cubicBezTo>
                <a:cubicBezTo>
                  <a:pt x="3407093" y="1087438"/>
                  <a:pt x="3407093" y="1006158"/>
                  <a:pt x="3456623" y="956627"/>
                </a:cubicBezTo>
                <a:lnTo>
                  <a:pt x="3508058" y="905192"/>
                </a:lnTo>
                <a:cubicBezTo>
                  <a:pt x="3557587" y="855663"/>
                  <a:pt x="3557587" y="774383"/>
                  <a:pt x="3508058" y="724852"/>
                </a:cubicBezTo>
                <a:cubicBezTo>
                  <a:pt x="3458528" y="675323"/>
                  <a:pt x="3377248" y="675323"/>
                  <a:pt x="3327718" y="724852"/>
                </a:cubicBezTo>
                <a:lnTo>
                  <a:pt x="2574608" y="1476058"/>
                </a:lnTo>
                <a:cubicBezTo>
                  <a:pt x="2525078" y="1525588"/>
                  <a:pt x="2443798" y="1525588"/>
                  <a:pt x="2394268" y="1476058"/>
                </a:cubicBezTo>
                <a:cubicBezTo>
                  <a:pt x="2344738" y="1426527"/>
                  <a:pt x="2344738" y="1345248"/>
                  <a:pt x="2394268" y="1295717"/>
                </a:cubicBezTo>
                <a:lnTo>
                  <a:pt x="3234373" y="455612"/>
                </a:lnTo>
                <a:cubicBezTo>
                  <a:pt x="3283903" y="406083"/>
                  <a:pt x="3283903" y="324802"/>
                  <a:pt x="3234373" y="275273"/>
                </a:cubicBezTo>
                <a:cubicBezTo>
                  <a:pt x="3184843" y="225743"/>
                  <a:pt x="3103562" y="225743"/>
                  <a:pt x="3054033" y="275273"/>
                </a:cubicBezTo>
                <a:lnTo>
                  <a:pt x="2095818" y="1233488"/>
                </a:lnTo>
                <a:cubicBezTo>
                  <a:pt x="2046288" y="1283017"/>
                  <a:pt x="1965007" y="1283017"/>
                  <a:pt x="1915478" y="1233488"/>
                </a:cubicBezTo>
                <a:cubicBezTo>
                  <a:pt x="1865948" y="1183958"/>
                  <a:pt x="1784668" y="1183958"/>
                  <a:pt x="1735138" y="1233488"/>
                </a:cubicBezTo>
                <a:lnTo>
                  <a:pt x="480378" y="2488247"/>
                </a:lnTo>
                <a:cubicBezTo>
                  <a:pt x="430847" y="2537778"/>
                  <a:pt x="430847" y="2619058"/>
                  <a:pt x="480378" y="2668588"/>
                </a:cubicBezTo>
                <a:cubicBezTo>
                  <a:pt x="529908" y="2718118"/>
                  <a:pt x="611188" y="2718118"/>
                  <a:pt x="660717" y="2668588"/>
                </a:cubicBezTo>
                <a:lnTo>
                  <a:pt x="862648" y="2466658"/>
                </a:lnTo>
                <a:cubicBezTo>
                  <a:pt x="912178" y="2417128"/>
                  <a:pt x="993457" y="2417128"/>
                  <a:pt x="1042988" y="2466658"/>
                </a:cubicBezTo>
                <a:cubicBezTo>
                  <a:pt x="1092518" y="2516188"/>
                  <a:pt x="1092518" y="2597468"/>
                  <a:pt x="1042988" y="2646997"/>
                </a:cubicBezTo>
                <a:lnTo>
                  <a:pt x="553403" y="3137218"/>
                </a:lnTo>
                <a:cubicBezTo>
                  <a:pt x="503872" y="3186747"/>
                  <a:pt x="503872" y="3268028"/>
                  <a:pt x="553403" y="3317558"/>
                </a:cubicBezTo>
                <a:cubicBezTo>
                  <a:pt x="602933" y="3367088"/>
                  <a:pt x="684213" y="3367088"/>
                  <a:pt x="733742" y="3317558"/>
                </a:cubicBezTo>
                <a:lnTo>
                  <a:pt x="847408" y="3203893"/>
                </a:lnTo>
                <a:cubicBezTo>
                  <a:pt x="896938" y="3154363"/>
                  <a:pt x="978217" y="3154363"/>
                  <a:pt x="1027748" y="3203893"/>
                </a:cubicBezTo>
                <a:cubicBezTo>
                  <a:pt x="1077278" y="3253422"/>
                  <a:pt x="1158557" y="3253422"/>
                  <a:pt x="1208088" y="3203893"/>
                </a:cubicBezTo>
                <a:lnTo>
                  <a:pt x="1427163" y="2984818"/>
                </a:lnTo>
                <a:cubicBezTo>
                  <a:pt x="1476693" y="2935288"/>
                  <a:pt x="1557973" y="2935288"/>
                  <a:pt x="1607503" y="2984818"/>
                </a:cubicBezTo>
                <a:cubicBezTo>
                  <a:pt x="1657032" y="3034347"/>
                  <a:pt x="1657032" y="3115628"/>
                  <a:pt x="1607503" y="3165158"/>
                </a:cubicBezTo>
                <a:lnTo>
                  <a:pt x="1025207" y="3747453"/>
                </a:lnTo>
                <a:cubicBezTo>
                  <a:pt x="975678" y="3796983"/>
                  <a:pt x="975678" y="3878263"/>
                  <a:pt x="1025207" y="3927793"/>
                </a:cubicBezTo>
                <a:cubicBezTo>
                  <a:pt x="1074738" y="3977322"/>
                  <a:pt x="1156018" y="3977322"/>
                  <a:pt x="1205548" y="3927793"/>
                </a:cubicBezTo>
                <a:lnTo>
                  <a:pt x="1538288" y="3595053"/>
                </a:lnTo>
                <a:cubicBezTo>
                  <a:pt x="1587818" y="3545522"/>
                  <a:pt x="1669098" y="3545522"/>
                  <a:pt x="1718628" y="3595053"/>
                </a:cubicBezTo>
                <a:cubicBezTo>
                  <a:pt x="1768157" y="3644583"/>
                  <a:pt x="1849438" y="3644583"/>
                  <a:pt x="1898968" y="3595053"/>
                </a:cubicBezTo>
                <a:lnTo>
                  <a:pt x="2071053" y="3422968"/>
                </a:lnTo>
                <a:cubicBezTo>
                  <a:pt x="2120583" y="3373438"/>
                  <a:pt x="2201863" y="3373438"/>
                  <a:pt x="2251393" y="3422968"/>
                </a:cubicBezTo>
                <a:cubicBezTo>
                  <a:pt x="2300923" y="3472497"/>
                  <a:pt x="2300923" y="3553778"/>
                  <a:pt x="2251393" y="3603308"/>
                </a:cubicBezTo>
                <a:lnTo>
                  <a:pt x="1929448" y="3925253"/>
                </a:lnTo>
                <a:cubicBezTo>
                  <a:pt x="1879918" y="3974783"/>
                  <a:pt x="1879918" y="4056063"/>
                  <a:pt x="1929448" y="4105593"/>
                </a:cubicBezTo>
                <a:cubicBezTo>
                  <a:pt x="1978978" y="4155122"/>
                  <a:pt x="2060257" y="4155122"/>
                  <a:pt x="2109788" y="4105593"/>
                </a:cubicBezTo>
                <a:lnTo>
                  <a:pt x="2505393" y="3709988"/>
                </a:lnTo>
                <a:cubicBezTo>
                  <a:pt x="2554923" y="3660458"/>
                  <a:pt x="2636203" y="3660458"/>
                  <a:pt x="2685733" y="3709988"/>
                </a:cubicBezTo>
                <a:cubicBezTo>
                  <a:pt x="2735262" y="3759518"/>
                  <a:pt x="2816543" y="3759518"/>
                  <a:pt x="2866073" y="3709988"/>
                </a:cubicBezTo>
                <a:lnTo>
                  <a:pt x="4125278" y="2450783"/>
                </a:lnTo>
                <a:cubicBezTo>
                  <a:pt x="4174808" y="2401253"/>
                  <a:pt x="4174808" y="2319972"/>
                  <a:pt x="4125278" y="2270443"/>
                </a:cubicBezTo>
                <a:cubicBezTo>
                  <a:pt x="4076383" y="2221547"/>
                  <a:pt x="3995103" y="2221547"/>
                  <a:pt x="3945573" y="2271078"/>
                </a:cubicBezTo>
                <a:close/>
                <a:moveTo>
                  <a:pt x="4364038" y="1310958"/>
                </a:moveTo>
                <a:cubicBezTo>
                  <a:pt x="4314508" y="1261427"/>
                  <a:pt x="4233228" y="1261427"/>
                  <a:pt x="4183698" y="1310958"/>
                </a:cubicBezTo>
                <a:lnTo>
                  <a:pt x="4084637" y="1410017"/>
                </a:lnTo>
                <a:cubicBezTo>
                  <a:pt x="4035108" y="1459548"/>
                  <a:pt x="4035108" y="1540827"/>
                  <a:pt x="4084637" y="1590358"/>
                </a:cubicBezTo>
                <a:cubicBezTo>
                  <a:pt x="4134168" y="1639888"/>
                  <a:pt x="4215448" y="1639888"/>
                  <a:pt x="4264978" y="1590358"/>
                </a:cubicBezTo>
                <a:lnTo>
                  <a:pt x="4364038" y="1491298"/>
                </a:lnTo>
                <a:cubicBezTo>
                  <a:pt x="4414203" y="1441767"/>
                  <a:pt x="4414203" y="1360488"/>
                  <a:pt x="4364038" y="1310958"/>
                </a:cubicBezTo>
                <a:close/>
                <a:moveTo>
                  <a:pt x="3773487" y="2885758"/>
                </a:moveTo>
                <a:lnTo>
                  <a:pt x="2807018" y="3852228"/>
                </a:lnTo>
                <a:cubicBezTo>
                  <a:pt x="2757487" y="3901758"/>
                  <a:pt x="2757487" y="3983038"/>
                  <a:pt x="2807018" y="4032568"/>
                </a:cubicBezTo>
                <a:cubicBezTo>
                  <a:pt x="2856548" y="4082097"/>
                  <a:pt x="2937828" y="4082097"/>
                  <a:pt x="2987358" y="4032568"/>
                </a:cubicBezTo>
                <a:lnTo>
                  <a:pt x="3953828" y="3066097"/>
                </a:lnTo>
                <a:cubicBezTo>
                  <a:pt x="4003358" y="3016568"/>
                  <a:pt x="4003358" y="2935288"/>
                  <a:pt x="3953828" y="2885758"/>
                </a:cubicBezTo>
                <a:cubicBezTo>
                  <a:pt x="3904298" y="2836228"/>
                  <a:pt x="3823018" y="2836228"/>
                  <a:pt x="3773487" y="2885758"/>
                </a:cubicBezTo>
                <a:close/>
                <a:moveTo>
                  <a:pt x="2572703" y="4086543"/>
                </a:moveTo>
                <a:cubicBezTo>
                  <a:pt x="2523173" y="4136072"/>
                  <a:pt x="2523173" y="4217353"/>
                  <a:pt x="2572703" y="4266883"/>
                </a:cubicBezTo>
                <a:cubicBezTo>
                  <a:pt x="2622233" y="4316413"/>
                  <a:pt x="2703512" y="4316413"/>
                  <a:pt x="2753043" y="4266883"/>
                </a:cubicBezTo>
                <a:cubicBezTo>
                  <a:pt x="2802573" y="4217353"/>
                  <a:pt x="2802573" y="4136072"/>
                  <a:pt x="2753043" y="4086543"/>
                </a:cubicBezTo>
                <a:cubicBezTo>
                  <a:pt x="2703512" y="4037013"/>
                  <a:pt x="2622233" y="4037013"/>
                  <a:pt x="2572703" y="4086543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31000">
                <a:schemeClr val="accent1"/>
              </a:gs>
              <a:gs pos="66000">
                <a:schemeClr val="accent2"/>
              </a:gs>
              <a:gs pos="100000">
                <a:schemeClr val="accent3"/>
              </a:gs>
            </a:gsLst>
            <a:lin ang="1890073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3"/>
          <p:cNvSpPr txBox="1"/>
          <p:nvPr>
            <p:ph type="ctrTitle"/>
          </p:nvPr>
        </p:nvSpPr>
        <p:spPr>
          <a:xfrm>
            <a:off x="685800" y="2099622"/>
            <a:ext cx="7772400" cy="643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685800" y="2840052"/>
            <a:ext cx="7772400" cy="41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None/>
              <a:defRPr sz="22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bg>
      <p:bgPr>
        <a:gradFill>
          <a:gsLst>
            <a:gs pos="0">
              <a:schemeClr val="accent6"/>
            </a:gs>
            <a:gs pos="31000">
              <a:schemeClr val="accent1"/>
            </a:gs>
            <a:gs pos="66000">
              <a:schemeClr val="accent2"/>
            </a:gs>
            <a:gs pos="100000">
              <a:schemeClr val="accent3"/>
            </a:gs>
          </a:gsLst>
          <a:lin ang="18900732" scaled="0"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8608500" y="4608000"/>
            <a:ext cx="383100" cy="383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4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Google Shape;19;p4"/>
          <p:cNvSpPr/>
          <p:nvPr/>
        </p:nvSpPr>
        <p:spPr>
          <a:xfrm>
            <a:off x="1714500" y="-658875"/>
            <a:ext cx="5720077" cy="6466999"/>
          </a:xfrm>
          <a:custGeom>
            <a:rect b="b" l="l" r="r" t="t"/>
            <a:pathLst>
              <a:path extrusionOk="0" h="4660900" w="4122578">
                <a:moveTo>
                  <a:pt x="31432" y="2701608"/>
                </a:moveTo>
                <a:cubicBezTo>
                  <a:pt x="-10477" y="2743518"/>
                  <a:pt x="-10477" y="2811463"/>
                  <a:pt x="31432" y="2852738"/>
                </a:cubicBezTo>
                <a:cubicBezTo>
                  <a:pt x="73343" y="2894013"/>
                  <a:pt x="141288" y="2894647"/>
                  <a:pt x="182563" y="2852738"/>
                </a:cubicBezTo>
                <a:cubicBezTo>
                  <a:pt x="224473" y="2810828"/>
                  <a:pt x="224473" y="2742883"/>
                  <a:pt x="182563" y="2701608"/>
                </a:cubicBezTo>
                <a:cubicBezTo>
                  <a:pt x="140653" y="2660333"/>
                  <a:pt x="73343" y="2660333"/>
                  <a:pt x="31432" y="2701608"/>
                </a:cubicBezTo>
                <a:close/>
                <a:moveTo>
                  <a:pt x="1832293" y="796608"/>
                </a:moveTo>
                <a:lnTo>
                  <a:pt x="2011363" y="617538"/>
                </a:lnTo>
                <a:cubicBezTo>
                  <a:pt x="2053273" y="575627"/>
                  <a:pt x="2053273" y="507682"/>
                  <a:pt x="2011363" y="466407"/>
                </a:cubicBezTo>
                <a:cubicBezTo>
                  <a:pt x="1969453" y="424498"/>
                  <a:pt x="1901507" y="424498"/>
                  <a:pt x="1860232" y="466407"/>
                </a:cubicBezTo>
                <a:lnTo>
                  <a:pt x="1681163" y="645477"/>
                </a:lnTo>
                <a:cubicBezTo>
                  <a:pt x="1639253" y="687388"/>
                  <a:pt x="1639253" y="755333"/>
                  <a:pt x="1681163" y="796608"/>
                </a:cubicBezTo>
                <a:cubicBezTo>
                  <a:pt x="1722438" y="838517"/>
                  <a:pt x="1790382" y="838517"/>
                  <a:pt x="1832293" y="796608"/>
                </a:cubicBezTo>
                <a:close/>
                <a:moveTo>
                  <a:pt x="3098483" y="1148398"/>
                </a:moveTo>
                <a:cubicBezTo>
                  <a:pt x="3056573" y="1190308"/>
                  <a:pt x="3056573" y="1258252"/>
                  <a:pt x="3098483" y="1299527"/>
                </a:cubicBezTo>
                <a:cubicBezTo>
                  <a:pt x="3140393" y="1341438"/>
                  <a:pt x="3208338" y="1341438"/>
                  <a:pt x="3249613" y="1299527"/>
                </a:cubicBezTo>
                <a:cubicBezTo>
                  <a:pt x="3291523" y="1257617"/>
                  <a:pt x="3291523" y="1189673"/>
                  <a:pt x="3249613" y="1148398"/>
                </a:cubicBezTo>
                <a:cubicBezTo>
                  <a:pt x="3208338" y="1107123"/>
                  <a:pt x="3140393" y="1107123"/>
                  <a:pt x="3098483" y="1148398"/>
                </a:cubicBezTo>
                <a:close/>
                <a:moveTo>
                  <a:pt x="3156268" y="182562"/>
                </a:moveTo>
                <a:cubicBezTo>
                  <a:pt x="3198178" y="140652"/>
                  <a:pt x="3198178" y="72707"/>
                  <a:pt x="3156268" y="31432"/>
                </a:cubicBezTo>
                <a:cubicBezTo>
                  <a:pt x="3114358" y="-10477"/>
                  <a:pt x="3046413" y="-10477"/>
                  <a:pt x="3005138" y="31432"/>
                </a:cubicBezTo>
                <a:cubicBezTo>
                  <a:pt x="2963228" y="73342"/>
                  <a:pt x="2963228" y="141287"/>
                  <a:pt x="3005138" y="182562"/>
                </a:cubicBezTo>
                <a:cubicBezTo>
                  <a:pt x="3046413" y="224473"/>
                  <a:pt x="3114358" y="224473"/>
                  <a:pt x="3156268" y="182562"/>
                </a:cubicBezTo>
                <a:close/>
                <a:moveTo>
                  <a:pt x="1052513" y="1575752"/>
                </a:moveTo>
                <a:lnTo>
                  <a:pt x="1624648" y="1003617"/>
                </a:lnTo>
                <a:cubicBezTo>
                  <a:pt x="1666557" y="961708"/>
                  <a:pt x="1666557" y="893763"/>
                  <a:pt x="1624648" y="852488"/>
                </a:cubicBezTo>
                <a:cubicBezTo>
                  <a:pt x="1582738" y="811213"/>
                  <a:pt x="1514793" y="810577"/>
                  <a:pt x="1473518" y="852488"/>
                </a:cubicBezTo>
                <a:lnTo>
                  <a:pt x="901382" y="1424623"/>
                </a:lnTo>
                <a:cubicBezTo>
                  <a:pt x="859473" y="1466533"/>
                  <a:pt x="859473" y="1534477"/>
                  <a:pt x="901382" y="1575752"/>
                </a:cubicBezTo>
                <a:cubicBezTo>
                  <a:pt x="943293" y="1617663"/>
                  <a:pt x="1011238" y="1617663"/>
                  <a:pt x="1052513" y="1575752"/>
                </a:cubicBezTo>
                <a:close/>
                <a:moveTo>
                  <a:pt x="4091623" y="1215073"/>
                </a:moveTo>
                <a:cubicBezTo>
                  <a:pt x="4049713" y="1173163"/>
                  <a:pt x="3981768" y="1173163"/>
                  <a:pt x="3940493" y="1215073"/>
                </a:cubicBezTo>
                <a:lnTo>
                  <a:pt x="3767773" y="1387792"/>
                </a:lnTo>
                <a:cubicBezTo>
                  <a:pt x="3725863" y="1429702"/>
                  <a:pt x="3725863" y="1497648"/>
                  <a:pt x="3767773" y="1538923"/>
                </a:cubicBezTo>
                <a:cubicBezTo>
                  <a:pt x="3809683" y="1580833"/>
                  <a:pt x="3877628" y="1580833"/>
                  <a:pt x="3918903" y="1538923"/>
                </a:cubicBezTo>
                <a:lnTo>
                  <a:pt x="4091623" y="1366202"/>
                </a:lnTo>
                <a:cubicBezTo>
                  <a:pt x="4132898" y="1324927"/>
                  <a:pt x="4132898" y="1256983"/>
                  <a:pt x="4091623" y="1215073"/>
                </a:cubicBezTo>
                <a:close/>
                <a:moveTo>
                  <a:pt x="1282382" y="4478338"/>
                </a:moveTo>
                <a:cubicBezTo>
                  <a:pt x="1240473" y="4520248"/>
                  <a:pt x="1240473" y="4588193"/>
                  <a:pt x="1282382" y="4629468"/>
                </a:cubicBezTo>
                <a:cubicBezTo>
                  <a:pt x="1324293" y="4671378"/>
                  <a:pt x="1392238" y="4671378"/>
                  <a:pt x="1433513" y="4629468"/>
                </a:cubicBezTo>
                <a:cubicBezTo>
                  <a:pt x="1475423" y="4587558"/>
                  <a:pt x="1475423" y="4519613"/>
                  <a:pt x="1433513" y="4478338"/>
                </a:cubicBezTo>
                <a:cubicBezTo>
                  <a:pt x="1391603" y="4437063"/>
                  <a:pt x="1323657" y="4437063"/>
                  <a:pt x="1282382" y="4478338"/>
                </a:cubicBezTo>
                <a:close/>
                <a:moveTo>
                  <a:pt x="3633788" y="2523172"/>
                </a:moveTo>
                <a:lnTo>
                  <a:pt x="3186748" y="2970213"/>
                </a:lnTo>
                <a:cubicBezTo>
                  <a:pt x="3144838" y="3012122"/>
                  <a:pt x="3144838" y="3080068"/>
                  <a:pt x="3186748" y="3121343"/>
                </a:cubicBezTo>
                <a:cubicBezTo>
                  <a:pt x="3228658" y="3163253"/>
                  <a:pt x="3296603" y="3163253"/>
                  <a:pt x="3337878" y="3121343"/>
                </a:cubicBezTo>
                <a:lnTo>
                  <a:pt x="3784918" y="2674303"/>
                </a:lnTo>
                <a:cubicBezTo>
                  <a:pt x="3826828" y="2632393"/>
                  <a:pt x="3826828" y="2564447"/>
                  <a:pt x="3784918" y="2523172"/>
                </a:cubicBezTo>
                <a:cubicBezTo>
                  <a:pt x="3743643" y="2481897"/>
                  <a:pt x="3675698" y="2481897"/>
                  <a:pt x="3633788" y="2523172"/>
                </a:cubicBezTo>
                <a:close/>
                <a:moveTo>
                  <a:pt x="3370898" y="2541588"/>
                </a:moveTo>
                <a:cubicBezTo>
                  <a:pt x="3328988" y="2499678"/>
                  <a:pt x="3261043" y="2499678"/>
                  <a:pt x="3219768" y="2541588"/>
                </a:cubicBezTo>
                <a:lnTo>
                  <a:pt x="3054033" y="2707322"/>
                </a:lnTo>
                <a:cubicBezTo>
                  <a:pt x="3012123" y="2749233"/>
                  <a:pt x="2944178" y="2749233"/>
                  <a:pt x="2902903" y="2707322"/>
                </a:cubicBezTo>
                <a:cubicBezTo>
                  <a:pt x="2860993" y="2665413"/>
                  <a:pt x="2860993" y="2597468"/>
                  <a:pt x="2902903" y="2556193"/>
                </a:cubicBezTo>
                <a:lnTo>
                  <a:pt x="3704908" y="1754188"/>
                </a:lnTo>
                <a:cubicBezTo>
                  <a:pt x="3746818" y="1712277"/>
                  <a:pt x="3746818" y="1644333"/>
                  <a:pt x="3704908" y="1603058"/>
                </a:cubicBezTo>
                <a:cubicBezTo>
                  <a:pt x="3662998" y="1561148"/>
                  <a:pt x="3595053" y="1561148"/>
                  <a:pt x="3553778" y="1603058"/>
                </a:cubicBezTo>
                <a:lnTo>
                  <a:pt x="3494088" y="1662748"/>
                </a:lnTo>
                <a:cubicBezTo>
                  <a:pt x="3452178" y="1704658"/>
                  <a:pt x="3384233" y="1704658"/>
                  <a:pt x="3342958" y="1662748"/>
                </a:cubicBezTo>
                <a:cubicBezTo>
                  <a:pt x="3301048" y="1620838"/>
                  <a:pt x="3233103" y="1620838"/>
                  <a:pt x="3191828" y="1662748"/>
                </a:cubicBezTo>
                <a:lnTo>
                  <a:pt x="3026093" y="1828483"/>
                </a:lnTo>
                <a:cubicBezTo>
                  <a:pt x="2984183" y="1870392"/>
                  <a:pt x="2916238" y="1870392"/>
                  <a:pt x="2874963" y="1828483"/>
                </a:cubicBezTo>
                <a:cubicBezTo>
                  <a:pt x="2833688" y="1786573"/>
                  <a:pt x="2833053" y="1718627"/>
                  <a:pt x="2874963" y="1677352"/>
                </a:cubicBezTo>
                <a:lnTo>
                  <a:pt x="3040698" y="1511617"/>
                </a:lnTo>
                <a:cubicBezTo>
                  <a:pt x="3082608" y="1469708"/>
                  <a:pt x="3082608" y="1401763"/>
                  <a:pt x="3040698" y="1360488"/>
                </a:cubicBezTo>
                <a:cubicBezTo>
                  <a:pt x="2998788" y="1318577"/>
                  <a:pt x="2930843" y="1318577"/>
                  <a:pt x="2889568" y="1360488"/>
                </a:cubicBezTo>
                <a:lnTo>
                  <a:pt x="2437448" y="1812608"/>
                </a:lnTo>
                <a:cubicBezTo>
                  <a:pt x="2395538" y="1854517"/>
                  <a:pt x="2327593" y="1854517"/>
                  <a:pt x="2286318" y="1812608"/>
                </a:cubicBezTo>
                <a:cubicBezTo>
                  <a:pt x="2244408" y="1770698"/>
                  <a:pt x="2244408" y="1702752"/>
                  <a:pt x="2286318" y="1661477"/>
                </a:cubicBezTo>
                <a:lnTo>
                  <a:pt x="2848293" y="1099502"/>
                </a:lnTo>
                <a:cubicBezTo>
                  <a:pt x="2890203" y="1057592"/>
                  <a:pt x="2890203" y="989648"/>
                  <a:pt x="2848293" y="948373"/>
                </a:cubicBezTo>
                <a:cubicBezTo>
                  <a:pt x="2806383" y="907098"/>
                  <a:pt x="2738438" y="906463"/>
                  <a:pt x="2697163" y="948373"/>
                </a:cubicBezTo>
                <a:lnTo>
                  <a:pt x="2309813" y="1335723"/>
                </a:lnTo>
                <a:cubicBezTo>
                  <a:pt x="2267903" y="1377633"/>
                  <a:pt x="2199958" y="1377633"/>
                  <a:pt x="2158683" y="1335723"/>
                </a:cubicBezTo>
                <a:cubicBezTo>
                  <a:pt x="2116773" y="1293813"/>
                  <a:pt x="2116773" y="1225867"/>
                  <a:pt x="2158683" y="1184592"/>
                </a:cubicBezTo>
                <a:lnTo>
                  <a:pt x="2930208" y="413068"/>
                </a:lnTo>
                <a:cubicBezTo>
                  <a:pt x="2972118" y="371157"/>
                  <a:pt x="2972118" y="303212"/>
                  <a:pt x="2930208" y="261937"/>
                </a:cubicBezTo>
                <a:cubicBezTo>
                  <a:pt x="2888298" y="220027"/>
                  <a:pt x="2820353" y="220027"/>
                  <a:pt x="2779078" y="261937"/>
                </a:cubicBezTo>
                <a:lnTo>
                  <a:pt x="2278063" y="762952"/>
                </a:lnTo>
                <a:cubicBezTo>
                  <a:pt x="2236153" y="804863"/>
                  <a:pt x="2168208" y="804863"/>
                  <a:pt x="2126933" y="762952"/>
                </a:cubicBezTo>
                <a:cubicBezTo>
                  <a:pt x="2085023" y="721042"/>
                  <a:pt x="2017078" y="721042"/>
                  <a:pt x="1975803" y="762952"/>
                </a:cubicBezTo>
                <a:lnTo>
                  <a:pt x="242253" y="2496503"/>
                </a:lnTo>
                <a:cubicBezTo>
                  <a:pt x="200343" y="2538413"/>
                  <a:pt x="200343" y="2606358"/>
                  <a:pt x="242253" y="2647633"/>
                </a:cubicBezTo>
                <a:cubicBezTo>
                  <a:pt x="284163" y="2689543"/>
                  <a:pt x="352107" y="2689543"/>
                  <a:pt x="393382" y="2647633"/>
                </a:cubicBezTo>
                <a:lnTo>
                  <a:pt x="755332" y="2285683"/>
                </a:lnTo>
                <a:cubicBezTo>
                  <a:pt x="797243" y="2243772"/>
                  <a:pt x="865188" y="2243772"/>
                  <a:pt x="906463" y="2285683"/>
                </a:cubicBezTo>
                <a:cubicBezTo>
                  <a:pt x="948373" y="2327593"/>
                  <a:pt x="948373" y="2395538"/>
                  <a:pt x="906463" y="2436813"/>
                </a:cubicBezTo>
                <a:lnTo>
                  <a:pt x="681038" y="2662238"/>
                </a:lnTo>
                <a:cubicBezTo>
                  <a:pt x="639128" y="2704147"/>
                  <a:pt x="639128" y="2772093"/>
                  <a:pt x="681038" y="2813368"/>
                </a:cubicBezTo>
                <a:cubicBezTo>
                  <a:pt x="722948" y="2854643"/>
                  <a:pt x="724218" y="2921318"/>
                  <a:pt x="684848" y="2961322"/>
                </a:cubicBezTo>
                <a:cubicBezTo>
                  <a:pt x="645478" y="3000693"/>
                  <a:pt x="646748" y="3067368"/>
                  <a:pt x="688657" y="3109278"/>
                </a:cubicBezTo>
                <a:cubicBezTo>
                  <a:pt x="730568" y="3151188"/>
                  <a:pt x="730568" y="3219133"/>
                  <a:pt x="688657" y="3260408"/>
                </a:cubicBezTo>
                <a:lnTo>
                  <a:pt x="564198" y="3384868"/>
                </a:lnTo>
                <a:cubicBezTo>
                  <a:pt x="522288" y="3426778"/>
                  <a:pt x="522288" y="3494722"/>
                  <a:pt x="564198" y="3535997"/>
                </a:cubicBezTo>
                <a:cubicBezTo>
                  <a:pt x="606107" y="3577908"/>
                  <a:pt x="674053" y="3577908"/>
                  <a:pt x="715328" y="3535997"/>
                </a:cubicBezTo>
                <a:lnTo>
                  <a:pt x="1519238" y="2732088"/>
                </a:lnTo>
                <a:cubicBezTo>
                  <a:pt x="1561148" y="2690178"/>
                  <a:pt x="1629093" y="2690178"/>
                  <a:pt x="1670368" y="2732088"/>
                </a:cubicBezTo>
                <a:cubicBezTo>
                  <a:pt x="1712278" y="2773997"/>
                  <a:pt x="1712278" y="2841943"/>
                  <a:pt x="1670368" y="2883218"/>
                </a:cubicBezTo>
                <a:lnTo>
                  <a:pt x="1484948" y="3068638"/>
                </a:lnTo>
                <a:cubicBezTo>
                  <a:pt x="1443038" y="3110547"/>
                  <a:pt x="1443038" y="3178493"/>
                  <a:pt x="1484948" y="3219768"/>
                </a:cubicBezTo>
                <a:cubicBezTo>
                  <a:pt x="1526857" y="3261043"/>
                  <a:pt x="1592898" y="3263583"/>
                  <a:pt x="1631632" y="3224213"/>
                </a:cubicBezTo>
                <a:cubicBezTo>
                  <a:pt x="1671003" y="3184843"/>
                  <a:pt x="1737043" y="3187383"/>
                  <a:pt x="1778318" y="3228658"/>
                </a:cubicBezTo>
                <a:cubicBezTo>
                  <a:pt x="1819593" y="3269933"/>
                  <a:pt x="1820228" y="3338513"/>
                  <a:pt x="1778318" y="3379788"/>
                </a:cubicBezTo>
                <a:lnTo>
                  <a:pt x="1392873" y="3765233"/>
                </a:lnTo>
                <a:cubicBezTo>
                  <a:pt x="1350963" y="3807143"/>
                  <a:pt x="1350963" y="3875088"/>
                  <a:pt x="1392873" y="3916363"/>
                </a:cubicBezTo>
                <a:cubicBezTo>
                  <a:pt x="1434782" y="3957638"/>
                  <a:pt x="1502728" y="3958272"/>
                  <a:pt x="1544003" y="3916363"/>
                </a:cubicBezTo>
                <a:lnTo>
                  <a:pt x="1864678" y="3595688"/>
                </a:lnTo>
                <a:cubicBezTo>
                  <a:pt x="1906588" y="3553778"/>
                  <a:pt x="1974532" y="3553778"/>
                  <a:pt x="2015807" y="3595688"/>
                </a:cubicBezTo>
                <a:cubicBezTo>
                  <a:pt x="2057082" y="3637597"/>
                  <a:pt x="2057718" y="3705543"/>
                  <a:pt x="2015807" y="3746818"/>
                </a:cubicBezTo>
                <a:lnTo>
                  <a:pt x="1959928" y="3802697"/>
                </a:lnTo>
                <a:cubicBezTo>
                  <a:pt x="1918018" y="3844608"/>
                  <a:pt x="1918018" y="3912553"/>
                  <a:pt x="1959928" y="3953828"/>
                </a:cubicBezTo>
                <a:cubicBezTo>
                  <a:pt x="2001838" y="3995103"/>
                  <a:pt x="2069782" y="3995738"/>
                  <a:pt x="2111058" y="3953828"/>
                </a:cubicBezTo>
                <a:lnTo>
                  <a:pt x="3372168" y="2692718"/>
                </a:lnTo>
                <a:cubicBezTo>
                  <a:pt x="3412173" y="2651443"/>
                  <a:pt x="3412173" y="2582863"/>
                  <a:pt x="3370898" y="2541588"/>
                </a:cubicBezTo>
                <a:close/>
                <a:moveTo>
                  <a:pt x="1747203" y="4013518"/>
                </a:moveTo>
                <a:lnTo>
                  <a:pt x="1493203" y="4267518"/>
                </a:lnTo>
                <a:cubicBezTo>
                  <a:pt x="1451293" y="4309428"/>
                  <a:pt x="1451293" y="4377373"/>
                  <a:pt x="1493203" y="4418648"/>
                </a:cubicBezTo>
                <a:cubicBezTo>
                  <a:pt x="1535113" y="4459923"/>
                  <a:pt x="1603057" y="4460558"/>
                  <a:pt x="1644332" y="4418648"/>
                </a:cubicBezTo>
                <a:lnTo>
                  <a:pt x="1898332" y="4164647"/>
                </a:lnTo>
                <a:cubicBezTo>
                  <a:pt x="1940243" y="4122738"/>
                  <a:pt x="1940243" y="4054793"/>
                  <a:pt x="1898332" y="4013518"/>
                </a:cubicBezTo>
                <a:cubicBezTo>
                  <a:pt x="1856423" y="3972243"/>
                  <a:pt x="1788478" y="3972243"/>
                  <a:pt x="1747203" y="401351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810450" y="2161800"/>
            <a:ext cx="7523100" cy="8199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400050" lvl="0" marL="457200" rtl="0" algn="ctr">
              <a:spcBef>
                <a:spcPts val="600"/>
              </a:spcBef>
              <a:spcAft>
                <a:spcPts val="0"/>
              </a:spcAft>
              <a:buSzPts val="2700"/>
              <a:buFont typeface="Roboto"/>
              <a:buChar char="●"/>
              <a:defRPr b="1" sz="2700">
                <a:latin typeface="Roboto"/>
                <a:ea typeface="Roboto"/>
                <a:cs typeface="Roboto"/>
                <a:sym typeface="Roboto"/>
              </a:defRPr>
            </a:lvl1pPr>
            <a:lvl2pPr indent="-400050" lvl="1" marL="914400" rtl="0" algn="ctr">
              <a:spcBef>
                <a:spcPts val="0"/>
              </a:spcBef>
              <a:spcAft>
                <a:spcPts val="0"/>
              </a:spcAft>
              <a:buSzPts val="2700"/>
              <a:buFont typeface="Roboto"/>
              <a:buChar char="○"/>
              <a:defRPr b="1" sz="2700">
                <a:latin typeface="Roboto"/>
                <a:ea typeface="Roboto"/>
                <a:cs typeface="Roboto"/>
                <a:sym typeface="Roboto"/>
              </a:defRPr>
            </a:lvl2pPr>
            <a:lvl3pPr indent="-400050" lvl="2" marL="1371600" rtl="0" algn="ctr">
              <a:spcBef>
                <a:spcPts val="0"/>
              </a:spcBef>
              <a:spcAft>
                <a:spcPts val="0"/>
              </a:spcAft>
              <a:buSzPts val="2700"/>
              <a:buFont typeface="Roboto"/>
              <a:buChar char="■"/>
              <a:defRPr b="1" sz="2700">
                <a:latin typeface="Roboto"/>
                <a:ea typeface="Roboto"/>
                <a:cs typeface="Roboto"/>
                <a:sym typeface="Roboto"/>
              </a:defRPr>
            </a:lvl3pPr>
            <a:lvl4pPr indent="-400050" lvl="3" marL="1828800" rtl="0" algn="ctr">
              <a:spcBef>
                <a:spcPts val="0"/>
              </a:spcBef>
              <a:spcAft>
                <a:spcPts val="0"/>
              </a:spcAft>
              <a:buSzPts val="2700"/>
              <a:buFont typeface="Roboto"/>
              <a:buChar char="●"/>
              <a:defRPr b="1" sz="2700">
                <a:latin typeface="Roboto"/>
                <a:ea typeface="Roboto"/>
                <a:cs typeface="Roboto"/>
                <a:sym typeface="Roboto"/>
              </a:defRPr>
            </a:lvl4pPr>
            <a:lvl5pPr indent="-400050" lvl="4" marL="2286000" rtl="0" algn="ctr">
              <a:spcBef>
                <a:spcPts val="0"/>
              </a:spcBef>
              <a:spcAft>
                <a:spcPts val="0"/>
              </a:spcAft>
              <a:buSzPts val="2700"/>
              <a:buFont typeface="Roboto"/>
              <a:buChar char="○"/>
              <a:defRPr b="1" sz="2700">
                <a:latin typeface="Roboto"/>
                <a:ea typeface="Roboto"/>
                <a:cs typeface="Roboto"/>
                <a:sym typeface="Roboto"/>
              </a:defRPr>
            </a:lvl5pPr>
            <a:lvl6pPr indent="-400050" lvl="5" marL="2743200" rtl="0" algn="ctr">
              <a:spcBef>
                <a:spcPts val="0"/>
              </a:spcBef>
              <a:spcAft>
                <a:spcPts val="0"/>
              </a:spcAft>
              <a:buSzPts val="2700"/>
              <a:buFont typeface="Roboto"/>
              <a:buChar char="■"/>
              <a:defRPr b="1" sz="2700">
                <a:latin typeface="Roboto"/>
                <a:ea typeface="Roboto"/>
                <a:cs typeface="Roboto"/>
                <a:sym typeface="Roboto"/>
              </a:defRPr>
            </a:lvl6pPr>
            <a:lvl7pPr indent="-400050" lvl="6" marL="3200400" rtl="0" algn="ctr">
              <a:spcBef>
                <a:spcPts val="0"/>
              </a:spcBef>
              <a:spcAft>
                <a:spcPts val="0"/>
              </a:spcAft>
              <a:buSzPts val="2700"/>
              <a:buFont typeface="Roboto"/>
              <a:buChar char="●"/>
              <a:defRPr b="1" sz="2700">
                <a:latin typeface="Roboto"/>
                <a:ea typeface="Roboto"/>
                <a:cs typeface="Roboto"/>
                <a:sym typeface="Roboto"/>
              </a:defRPr>
            </a:lvl7pPr>
            <a:lvl8pPr indent="-400050" lvl="7" marL="3657600" rtl="0" algn="ctr">
              <a:spcBef>
                <a:spcPts val="0"/>
              </a:spcBef>
              <a:spcAft>
                <a:spcPts val="0"/>
              </a:spcAft>
              <a:buSzPts val="2700"/>
              <a:buFont typeface="Roboto"/>
              <a:buChar char="○"/>
              <a:defRPr b="1" sz="2700">
                <a:latin typeface="Roboto"/>
                <a:ea typeface="Roboto"/>
                <a:cs typeface="Roboto"/>
                <a:sym typeface="Roboto"/>
              </a:defRPr>
            </a:lvl8pPr>
            <a:lvl9pPr indent="-400050" lvl="8" marL="4114800" rtl="0" algn="ctr">
              <a:spcBef>
                <a:spcPts val="0"/>
              </a:spcBef>
              <a:spcAft>
                <a:spcPts val="0"/>
              </a:spcAft>
              <a:buSzPts val="2700"/>
              <a:buFont typeface="Roboto"/>
              <a:buChar char="■"/>
              <a:defRPr b="1" sz="2700"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>
            <a:off x="8608500" y="4608000"/>
            <a:ext cx="383100" cy="3831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" name="Google Shape;24;p5"/>
          <p:cNvSpPr/>
          <p:nvPr/>
        </p:nvSpPr>
        <p:spPr>
          <a:xfrm>
            <a:off x="5088076" y="-549695"/>
            <a:ext cx="4192582" cy="4099588"/>
          </a:xfrm>
          <a:custGeom>
            <a:rect b="b" l="l" r="r" t="t"/>
            <a:pathLst>
              <a:path extrusionOk="0" h="4304029" w="4401661">
                <a:moveTo>
                  <a:pt x="699453" y="1744663"/>
                </a:moveTo>
                <a:lnTo>
                  <a:pt x="1165543" y="1278573"/>
                </a:lnTo>
                <a:cubicBezTo>
                  <a:pt x="1215073" y="1229042"/>
                  <a:pt x="1215073" y="1147763"/>
                  <a:pt x="1165543" y="1098233"/>
                </a:cubicBezTo>
                <a:cubicBezTo>
                  <a:pt x="1116013" y="1048702"/>
                  <a:pt x="1034732" y="1048702"/>
                  <a:pt x="985203" y="1098233"/>
                </a:cubicBezTo>
                <a:lnTo>
                  <a:pt x="519113" y="1564323"/>
                </a:lnTo>
                <a:cubicBezTo>
                  <a:pt x="469583" y="1613852"/>
                  <a:pt x="469583" y="1695133"/>
                  <a:pt x="519113" y="1744663"/>
                </a:cubicBezTo>
                <a:cubicBezTo>
                  <a:pt x="568642" y="1794192"/>
                  <a:pt x="649288" y="1794192"/>
                  <a:pt x="699453" y="1744663"/>
                </a:cubicBezTo>
                <a:close/>
                <a:moveTo>
                  <a:pt x="271463" y="3418522"/>
                </a:moveTo>
                <a:lnTo>
                  <a:pt x="37147" y="3652838"/>
                </a:lnTo>
                <a:cubicBezTo>
                  <a:pt x="-12382" y="3702368"/>
                  <a:pt x="-12382" y="3783647"/>
                  <a:pt x="37147" y="3833178"/>
                </a:cubicBezTo>
                <a:cubicBezTo>
                  <a:pt x="86678" y="3882708"/>
                  <a:pt x="167958" y="3882708"/>
                  <a:pt x="217488" y="3833178"/>
                </a:cubicBezTo>
                <a:lnTo>
                  <a:pt x="451803" y="3598863"/>
                </a:lnTo>
                <a:cubicBezTo>
                  <a:pt x="501333" y="3549333"/>
                  <a:pt x="501333" y="3468053"/>
                  <a:pt x="451803" y="3418522"/>
                </a:cubicBezTo>
                <a:cubicBezTo>
                  <a:pt x="402272" y="3368993"/>
                  <a:pt x="321628" y="3368993"/>
                  <a:pt x="271463" y="3418522"/>
                </a:cubicBezTo>
                <a:close/>
                <a:moveTo>
                  <a:pt x="1105218" y="1601152"/>
                </a:moveTo>
                <a:cubicBezTo>
                  <a:pt x="1154748" y="1650683"/>
                  <a:pt x="1236028" y="1650683"/>
                  <a:pt x="1285557" y="1601152"/>
                </a:cubicBezTo>
                <a:lnTo>
                  <a:pt x="2024698" y="862013"/>
                </a:lnTo>
                <a:cubicBezTo>
                  <a:pt x="2074228" y="812483"/>
                  <a:pt x="2074228" y="731202"/>
                  <a:pt x="2024698" y="681673"/>
                </a:cubicBezTo>
                <a:cubicBezTo>
                  <a:pt x="1975168" y="632142"/>
                  <a:pt x="1893888" y="632142"/>
                  <a:pt x="1844357" y="681673"/>
                </a:cubicBezTo>
                <a:lnTo>
                  <a:pt x="1105218" y="1420177"/>
                </a:lnTo>
                <a:cubicBezTo>
                  <a:pt x="1055688" y="1470342"/>
                  <a:pt x="1055688" y="1550988"/>
                  <a:pt x="1105218" y="1601152"/>
                </a:cubicBezTo>
                <a:close/>
                <a:moveTo>
                  <a:pt x="3472498" y="217487"/>
                </a:moveTo>
                <a:cubicBezTo>
                  <a:pt x="3522028" y="167957"/>
                  <a:pt x="3522028" y="86677"/>
                  <a:pt x="3472498" y="37148"/>
                </a:cubicBezTo>
                <a:cubicBezTo>
                  <a:pt x="3422968" y="-12383"/>
                  <a:pt x="3341687" y="-12383"/>
                  <a:pt x="3292158" y="37148"/>
                </a:cubicBezTo>
                <a:cubicBezTo>
                  <a:pt x="3242628" y="86677"/>
                  <a:pt x="3242628" y="167957"/>
                  <a:pt x="3292158" y="217487"/>
                </a:cubicBezTo>
                <a:cubicBezTo>
                  <a:pt x="3341687" y="267018"/>
                  <a:pt x="3422968" y="267018"/>
                  <a:pt x="3472498" y="217487"/>
                </a:cubicBezTo>
                <a:close/>
                <a:moveTo>
                  <a:pt x="441642" y="2002473"/>
                </a:moveTo>
                <a:cubicBezTo>
                  <a:pt x="491172" y="1952942"/>
                  <a:pt x="491172" y="1871663"/>
                  <a:pt x="441642" y="1822133"/>
                </a:cubicBezTo>
                <a:cubicBezTo>
                  <a:pt x="392113" y="1772602"/>
                  <a:pt x="310833" y="1772602"/>
                  <a:pt x="261303" y="1822133"/>
                </a:cubicBezTo>
                <a:cubicBezTo>
                  <a:pt x="211772" y="1871663"/>
                  <a:pt x="211772" y="1952942"/>
                  <a:pt x="261303" y="2002473"/>
                </a:cubicBezTo>
                <a:cubicBezTo>
                  <a:pt x="310833" y="2052003"/>
                  <a:pt x="392113" y="2052003"/>
                  <a:pt x="441642" y="2002473"/>
                </a:cubicBezTo>
                <a:close/>
                <a:moveTo>
                  <a:pt x="3945573" y="2271078"/>
                </a:moveTo>
                <a:lnTo>
                  <a:pt x="3842703" y="2373947"/>
                </a:lnTo>
                <a:cubicBezTo>
                  <a:pt x="3793173" y="2423478"/>
                  <a:pt x="3711893" y="2423478"/>
                  <a:pt x="3662362" y="2373947"/>
                </a:cubicBezTo>
                <a:cubicBezTo>
                  <a:pt x="3612833" y="2324418"/>
                  <a:pt x="3612833" y="2243138"/>
                  <a:pt x="3662362" y="2193608"/>
                </a:cubicBezTo>
                <a:lnTo>
                  <a:pt x="3993198" y="1862773"/>
                </a:lnTo>
                <a:cubicBezTo>
                  <a:pt x="4042728" y="1813242"/>
                  <a:pt x="4042728" y="1731963"/>
                  <a:pt x="3993198" y="1682433"/>
                </a:cubicBezTo>
                <a:cubicBezTo>
                  <a:pt x="3943668" y="1632902"/>
                  <a:pt x="3862387" y="1632902"/>
                  <a:pt x="3812858" y="1682433"/>
                </a:cubicBezTo>
                <a:lnTo>
                  <a:pt x="3638868" y="1856423"/>
                </a:lnTo>
                <a:cubicBezTo>
                  <a:pt x="3589337" y="1905952"/>
                  <a:pt x="3508058" y="1905952"/>
                  <a:pt x="3458528" y="1856423"/>
                </a:cubicBezTo>
                <a:cubicBezTo>
                  <a:pt x="3408998" y="1806892"/>
                  <a:pt x="3408998" y="1725613"/>
                  <a:pt x="3458528" y="1676083"/>
                </a:cubicBezTo>
                <a:lnTo>
                  <a:pt x="4000183" y="1134427"/>
                </a:lnTo>
                <a:cubicBezTo>
                  <a:pt x="4049712" y="1084898"/>
                  <a:pt x="4049712" y="1003617"/>
                  <a:pt x="4000183" y="954088"/>
                </a:cubicBezTo>
                <a:cubicBezTo>
                  <a:pt x="3950653" y="904558"/>
                  <a:pt x="3869373" y="904558"/>
                  <a:pt x="3819843" y="954088"/>
                </a:cubicBezTo>
                <a:lnTo>
                  <a:pt x="3636962" y="1136967"/>
                </a:lnTo>
                <a:cubicBezTo>
                  <a:pt x="3587433" y="1186498"/>
                  <a:pt x="3506153" y="1186498"/>
                  <a:pt x="3456623" y="1136967"/>
                </a:cubicBezTo>
                <a:cubicBezTo>
                  <a:pt x="3407093" y="1087438"/>
                  <a:pt x="3407093" y="1006158"/>
                  <a:pt x="3456623" y="956627"/>
                </a:cubicBezTo>
                <a:lnTo>
                  <a:pt x="3508058" y="905192"/>
                </a:lnTo>
                <a:cubicBezTo>
                  <a:pt x="3557587" y="855663"/>
                  <a:pt x="3557587" y="774383"/>
                  <a:pt x="3508058" y="724852"/>
                </a:cubicBezTo>
                <a:cubicBezTo>
                  <a:pt x="3458528" y="675323"/>
                  <a:pt x="3377248" y="675323"/>
                  <a:pt x="3327718" y="724852"/>
                </a:cubicBezTo>
                <a:lnTo>
                  <a:pt x="2574608" y="1476058"/>
                </a:lnTo>
                <a:cubicBezTo>
                  <a:pt x="2525078" y="1525588"/>
                  <a:pt x="2443798" y="1525588"/>
                  <a:pt x="2394268" y="1476058"/>
                </a:cubicBezTo>
                <a:cubicBezTo>
                  <a:pt x="2344738" y="1426527"/>
                  <a:pt x="2344738" y="1345248"/>
                  <a:pt x="2394268" y="1295717"/>
                </a:cubicBezTo>
                <a:lnTo>
                  <a:pt x="3234373" y="455612"/>
                </a:lnTo>
                <a:cubicBezTo>
                  <a:pt x="3283903" y="406083"/>
                  <a:pt x="3283903" y="324802"/>
                  <a:pt x="3234373" y="275273"/>
                </a:cubicBezTo>
                <a:cubicBezTo>
                  <a:pt x="3184843" y="225743"/>
                  <a:pt x="3103562" y="225743"/>
                  <a:pt x="3054033" y="275273"/>
                </a:cubicBezTo>
                <a:lnTo>
                  <a:pt x="2095818" y="1233488"/>
                </a:lnTo>
                <a:cubicBezTo>
                  <a:pt x="2046288" y="1283017"/>
                  <a:pt x="1965007" y="1283017"/>
                  <a:pt x="1915478" y="1233488"/>
                </a:cubicBezTo>
                <a:cubicBezTo>
                  <a:pt x="1865948" y="1183958"/>
                  <a:pt x="1784668" y="1183958"/>
                  <a:pt x="1735138" y="1233488"/>
                </a:cubicBezTo>
                <a:lnTo>
                  <a:pt x="480378" y="2488247"/>
                </a:lnTo>
                <a:cubicBezTo>
                  <a:pt x="430847" y="2537778"/>
                  <a:pt x="430847" y="2619058"/>
                  <a:pt x="480378" y="2668588"/>
                </a:cubicBezTo>
                <a:cubicBezTo>
                  <a:pt x="529908" y="2718118"/>
                  <a:pt x="611188" y="2718118"/>
                  <a:pt x="660717" y="2668588"/>
                </a:cubicBezTo>
                <a:lnTo>
                  <a:pt x="862648" y="2466658"/>
                </a:lnTo>
                <a:cubicBezTo>
                  <a:pt x="912178" y="2417128"/>
                  <a:pt x="993457" y="2417128"/>
                  <a:pt x="1042988" y="2466658"/>
                </a:cubicBezTo>
                <a:cubicBezTo>
                  <a:pt x="1092518" y="2516188"/>
                  <a:pt x="1092518" y="2597468"/>
                  <a:pt x="1042988" y="2646997"/>
                </a:cubicBezTo>
                <a:lnTo>
                  <a:pt x="553403" y="3137218"/>
                </a:lnTo>
                <a:cubicBezTo>
                  <a:pt x="503872" y="3186747"/>
                  <a:pt x="503872" y="3268028"/>
                  <a:pt x="553403" y="3317558"/>
                </a:cubicBezTo>
                <a:cubicBezTo>
                  <a:pt x="602933" y="3367088"/>
                  <a:pt x="684213" y="3367088"/>
                  <a:pt x="733742" y="3317558"/>
                </a:cubicBezTo>
                <a:lnTo>
                  <a:pt x="847408" y="3203893"/>
                </a:lnTo>
                <a:cubicBezTo>
                  <a:pt x="896938" y="3154363"/>
                  <a:pt x="978217" y="3154363"/>
                  <a:pt x="1027748" y="3203893"/>
                </a:cubicBezTo>
                <a:cubicBezTo>
                  <a:pt x="1077278" y="3253422"/>
                  <a:pt x="1158557" y="3253422"/>
                  <a:pt x="1208088" y="3203893"/>
                </a:cubicBezTo>
                <a:lnTo>
                  <a:pt x="1427163" y="2984818"/>
                </a:lnTo>
                <a:cubicBezTo>
                  <a:pt x="1476693" y="2935288"/>
                  <a:pt x="1557973" y="2935288"/>
                  <a:pt x="1607503" y="2984818"/>
                </a:cubicBezTo>
                <a:cubicBezTo>
                  <a:pt x="1657032" y="3034347"/>
                  <a:pt x="1657032" y="3115628"/>
                  <a:pt x="1607503" y="3165158"/>
                </a:cubicBezTo>
                <a:lnTo>
                  <a:pt x="1025207" y="3747453"/>
                </a:lnTo>
                <a:cubicBezTo>
                  <a:pt x="975678" y="3796983"/>
                  <a:pt x="975678" y="3878263"/>
                  <a:pt x="1025207" y="3927793"/>
                </a:cubicBezTo>
                <a:cubicBezTo>
                  <a:pt x="1074738" y="3977322"/>
                  <a:pt x="1156018" y="3977322"/>
                  <a:pt x="1205548" y="3927793"/>
                </a:cubicBezTo>
                <a:lnTo>
                  <a:pt x="1538288" y="3595053"/>
                </a:lnTo>
                <a:cubicBezTo>
                  <a:pt x="1587818" y="3545522"/>
                  <a:pt x="1669098" y="3545522"/>
                  <a:pt x="1718628" y="3595053"/>
                </a:cubicBezTo>
                <a:cubicBezTo>
                  <a:pt x="1768157" y="3644583"/>
                  <a:pt x="1849438" y="3644583"/>
                  <a:pt x="1898968" y="3595053"/>
                </a:cubicBezTo>
                <a:lnTo>
                  <a:pt x="2071053" y="3422968"/>
                </a:lnTo>
                <a:cubicBezTo>
                  <a:pt x="2120583" y="3373438"/>
                  <a:pt x="2201863" y="3373438"/>
                  <a:pt x="2251393" y="3422968"/>
                </a:cubicBezTo>
                <a:cubicBezTo>
                  <a:pt x="2300923" y="3472497"/>
                  <a:pt x="2300923" y="3553778"/>
                  <a:pt x="2251393" y="3603308"/>
                </a:cubicBezTo>
                <a:lnTo>
                  <a:pt x="1929448" y="3925253"/>
                </a:lnTo>
                <a:cubicBezTo>
                  <a:pt x="1879918" y="3974783"/>
                  <a:pt x="1879918" y="4056063"/>
                  <a:pt x="1929448" y="4105593"/>
                </a:cubicBezTo>
                <a:cubicBezTo>
                  <a:pt x="1978978" y="4155122"/>
                  <a:pt x="2060257" y="4155122"/>
                  <a:pt x="2109788" y="4105593"/>
                </a:cubicBezTo>
                <a:lnTo>
                  <a:pt x="2505393" y="3709988"/>
                </a:lnTo>
                <a:cubicBezTo>
                  <a:pt x="2554923" y="3660458"/>
                  <a:pt x="2636203" y="3660458"/>
                  <a:pt x="2685733" y="3709988"/>
                </a:cubicBezTo>
                <a:cubicBezTo>
                  <a:pt x="2735262" y="3759518"/>
                  <a:pt x="2816543" y="3759518"/>
                  <a:pt x="2866073" y="3709988"/>
                </a:cubicBezTo>
                <a:lnTo>
                  <a:pt x="4125278" y="2450783"/>
                </a:lnTo>
                <a:cubicBezTo>
                  <a:pt x="4174808" y="2401253"/>
                  <a:pt x="4174808" y="2319972"/>
                  <a:pt x="4125278" y="2270443"/>
                </a:cubicBezTo>
                <a:cubicBezTo>
                  <a:pt x="4076383" y="2221547"/>
                  <a:pt x="3995103" y="2221547"/>
                  <a:pt x="3945573" y="2271078"/>
                </a:cubicBezTo>
                <a:close/>
                <a:moveTo>
                  <a:pt x="4364038" y="1310958"/>
                </a:moveTo>
                <a:cubicBezTo>
                  <a:pt x="4314508" y="1261427"/>
                  <a:pt x="4233228" y="1261427"/>
                  <a:pt x="4183698" y="1310958"/>
                </a:cubicBezTo>
                <a:lnTo>
                  <a:pt x="4084637" y="1410017"/>
                </a:lnTo>
                <a:cubicBezTo>
                  <a:pt x="4035108" y="1459548"/>
                  <a:pt x="4035108" y="1540827"/>
                  <a:pt x="4084637" y="1590358"/>
                </a:cubicBezTo>
                <a:cubicBezTo>
                  <a:pt x="4134168" y="1639888"/>
                  <a:pt x="4215448" y="1639888"/>
                  <a:pt x="4264978" y="1590358"/>
                </a:cubicBezTo>
                <a:lnTo>
                  <a:pt x="4364038" y="1491298"/>
                </a:lnTo>
                <a:cubicBezTo>
                  <a:pt x="4414203" y="1441767"/>
                  <a:pt x="4414203" y="1360488"/>
                  <a:pt x="4364038" y="1310958"/>
                </a:cubicBezTo>
                <a:close/>
                <a:moveTo>
                  <a:pt x="3773487" y="2885758"/>
                </a:moveTo>
                <a:lnTo>
                  <a:pt x="2807018" y="3852228"/>
                </a:lnTo>
                <a:cubicBezTo>
                  <a:pt x="2757487" y="3901758"/>
                  <a:pt x="2757487" y="3983038"/>
                  <a:pt x="2807018" y="4032568"/>
                </a:cubicBezTo>
                <a:cubicBezTo>
                  <a:pt x="2856548" y="4082097"/>
                  <a:pt x="2937828" y="4082097"/>
                  <a:pt x="2987358" y="4032568"/>
                </a:cubicBezTo>
                <a:lnTo>
                  <a:pt x="3953828" y="3066097"/>
                </a:lnTo>
                <a:cubicBezTo>
                  <a:pt x="4003358" y="3016568"/>
                  <a:pt x="4003358" y="2935288"/>
                  <a:pt x="3953828" y="2885758"/>
                </a:cubicBezTo>
                <a:cubicBezTo>
                  <a:pt x="3904298" y="2836228"/>
                  <a:pt x="3823018" y="2836228"/>
                  <a:pt x="3773487" y="2885758"/>
                </a:cubicBezTo>
                <a:close/>
                <a:moveTo>
                  <a:pt x="2572703" y="4086543"/>
                </a:moveTo>
                <a:cubicBezTo>
                  <a:pt x="2523173" y="4136072"/>
                  <a:pt x="2523173" y="4217353"/>
                  <a:pt x="2572703" y="4266883"/>
                </a:cubicBezTo>
                <a:cubicBezTo>
                  <a:pt x="2622233" y="4316413"/>
                  <a:pt x="2703512" y="4316413"/>
                  <a:pt x="2753043" y="4266883"/>
                </a:cubicBezTo>
                <a:cubicBezTo>
                  <a:pt x="2802573" y="4217353"/>
                  <a:pt x="2802573" y="4136072"/>
                  <a:pt x="2753043" y="4086543"/>
                </a:cubicBezTo>
                <a:cubicBezTo>
                  <a:pt x="2703512" y="4037013"/>
                  <a:pt x="2622233" y="4037013"/>
                  <a:pt x="2572703" y="4086543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5"/>
          <p:cNvSpPr txBox="1"/>
          <p:nvPr>
            <p:ph type="title"/>
          </p:nvPr>
        </p:nvSpPr>
        <p:spPr>
          <a:xfrm>
            <a:off x="855300" y="836000"/>
            <a:ext cx="74334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855300" y="1353947"/>
            <a:ext cx="7433400" cy="303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 + image">
  <p:cSld name="TITLE_AND_BODY_1">
    <p:bg>
      <p:bgPr>
        <a:solidFill>
          <a:schemeClr val="lt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8608500" y="4608000"/>
            <a:ext cx="383100" cy="3831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" name="Google Shape;30;p6"/>
          <p:cNvSpPr txBox="1"/>
          <p:nvPr>
            <p:ph type="title"/>
          </p:nvPr>
        </p:nvSpPr>
        <p:spPr>
          <a:xfrm>
            <a:off x="855300" y="751275"/>
            <a:ext cx="3732000" cy="909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55300" y="1782825"/>
            <a:ext cx="3732000" cy="2609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32" name="Google Shape;32;p6"/>
          <p:cNvSpPr/>
          <p:nvPr/>
        </p:nvSpPr>
        <p:spPr>
          <a:xfrm>
            <a:off x="4088059" y="-5"/>
            <a:ext cx="5055932" cy="4812610"/>
          </a:xfrm>
          <a:custGeom>
            <a:rect b="b" l="l" r="r" t="t"/>
            <a:pathLst>
              <a:path extrusionOk="0" h="3431451" w="3611380">
                <a:moveTo>
                  <a:pt x="927187" y="875737"/>
                </a:moveTo>
                <a:lnTo>
                  <a:pt x="1721821" y="81562"/>
                </a:lnTo>
                <a:cubicBezTo>
                  <a:pt x="1743746" y="59605"/>
                  <a:pt x="1757534" y="30838"/>
                  <a:pt x="1760917" y="0"/>
                </a:cubicBezTo>
                <a:lnTo>
                  <a:pt x="1415173" y="0"/>
                </a:lnTo>
                <a:lnTo>
                  <a:pt x="733169" y="681756"/>
                </a:lnTo>
                <a:cubicBezTo>
                  <a:pt x="680100" y="735831"/>
                  <a:pt x="680930" y="822671"/>
                  <a:pt x="735025" y="875720"/>
                </a:cubicBezTo>
                <a:cubicBezTo>
                  <a:pt x="788382" y="928046"/>
                  <a:pt x="873819" y="928056"/>
                  <a:pt x="927187" y="875737"/>
                </a:cubicBezTo>
                <a:close/>
                <a:moveTo>
                  <a:pt x="40184" y="2238094"/>
                </a:moveTo>
                <a:cubicBezTo>
                  <a:pt x="-13398" y="2291660"/>
                  <a:pt x="-13394" y="2378506"/>
                  <a:pt x="40192" y="2432069"/>
                </a:cubicBezTo>
                <a:cubicBezTo>
                  <a:pt x="93778" y="2485631"/>
                  <a:pt x="180654" y="2485628"/>
                  <a:pt x="234236" y="2432058"/>
                </a:cubicBezTo>
                <a:cubicBezTo>
                  <a:pt x="287814" y="2378496"/>
                  <a:pt x="287814" y="2291656"/>
                  <a:pt x="234236" y="2238094"/>
                </a:cubicBezTo>
                <a:cubicBezTo>
                  <a:pt x="180559" y="2184749"/>
                  <a:pt x="93861" y="2184749"/>
                  <a:pt x="40184" y="2238094"/>
                </a:cubicBezTo>
                <a:close/>
                <a:moveTo>
                  <a:pt x="3307248" y="2745375"/>
                </a:moveTo>
                <a:cubicBezTo>
                  <a:pt x="3360919" y="2798741"/>
                  <a:pt x="3447620" y="2798741"/>
                  <a:pt x="3501300" y="2745375"/>
                </a:cubicBezTo>
                <a:lnTo>
                  <a:pt x="3611381" y="2635368"/>
                </a:lnTo>
                <a:lnTo>
                  <a:pt x="3611381" y="2247439"/>
                </a:lnTo>
                <a:lnTo>
                  <a:pt x="3307248" y="2551428"/>
                </a:lnTo>
                <a:cubicBezTo>
                  <a:pt x="3253867" y="2605044"/>
                  <a:pt x="3253809" y="2691684"/>
                  <a:pt x="3307112" y="2745375"/>
                </a:cubicBezTo>
                <a:close/>
                <a:moveTo>
                  <a:pt x="1516414" y="3090144"/>
                </a:moveTo>
                <a:lnTo>
                  <a:pt x="1410141" y="3196379"/>
                </a:lnTo>
                <a:cubicBezTo>
                  <a:pt x="1356046" y="3249428"/>
                  <a:pt x="1355216" y="3336268"/>
                  <a:pt x="1408285" y="3390343"/>
                </a:cubicBezTo>
                <a:cubicBezTo>
                  <a:pt x="1461353" y="3444429"/>
                  <a:pt x="1548225" y="3445245"/>
                  <a:pt x="1602320" y="3392199"/>
                </a:cubicBezTo>
                <a:cubicBezTo>
                  <a:pt x="1602949" y="3391580"/>
                  <a:pt x="1603575" y="3390955"/>
                  <a:pt x="1604193" y="3390326"/>
                </a:cubicBezTo>
                <a:lnTo>
                  <a:pt x="1710194" y="3284126"/>
                </a:lnTo>
                <a:cubicBezTo>
                  <a:pt x="1765724" y="3232582"/>
                  <a:pt x="1768940" y="3145797"/>
                  <a:pt x="1717378" y="3090284"/>
                </a:cubicBezTo>
                <a:cubicBezTo>
                  <a:pt x="1665812" y="3034774"/>
                  <a:pt x="1578995" y="3031559"/>
                  <a:pt x="1523465" y="3083106"/>
                </a:cubicBezTo>
                <a:cubicBezTo>
                  <a:pt x="1521031" y="3085366"/>
                  <a:pt x="1518678" y="3087714"/>
                  <a:pt x="1516414" y="3090144"/>
                </a:cubicBezTo>
                <a:close/>
                <a:moveTo>
                  <a:pt x="3403594" y="427758"/>
                </a:moveTo>
                <a:cubicBezTo>
                  <a:pt x="3350019" y="481351"/>
                  <a:pt x="3263121" y="481382"/>
                  <a:pt x="3209508" y="427826"/>
                </a:cubicBezTo>
                <a:cubicBezTo>
                  <a:pt x="3155893" y="374271"/>
                  <a:pt x="3155865" y="287406"/>
                  <a:pt x="3209440" y="233811"/>
                </a:cubicBezTo>
                <a:lnTo>
                  <a:pt x="3443302" y="0"/>
                </a:lnTo>
                <a:lnTo>
                  <a:pt x="1891022" y="0"/>
                </a:lnTo>
                <a:lnTo>
                  <a:pt x="782736" y="1107883"/>
                </a:lnTo>
                <a:cubicBezTo>
                  <a:pt x="729371" y="1161541"/>
                  <a:pt x="729371" y="1248207"/>
                  <a:pt x="782736" y="1301865"/>
                </a:cubicBezTo>
                <a:cubicBezTo>
                  <a:pt x="836114" y="1355502"/>
                  <a:pt x="836114" y="1442175"/>
                  <a:pt x="782736" y="1495812"/>
                </a:cubicBezTo>
                <a:lnTo>
                  <a:pt x="296586" y="1981785"/>
                </a:lnTo>
                <a:cubicBezTo>
                  <a:pt x="243526" y="2035868"/>
                  <a:pt x="244372" y="2122711"/>
                  <a:pt x="298476" y="2175750"/>
                </a:cubicBezTo>
                <a:cubicBezTo>
                  <a:pt x="351840" y="2228068"/>
                  <a:pt x="437280" y="2228058"/>
                  <a:pt x="490638" y="2175733"/>
                </a:cubicBezTo>
                <a:lnTo>
                  <a:pt x="883841" y="1782672"/>
                </a:lnTo>
                <a:cubicBezTo>
                  <a:pt x="938297" y="1729993"/>
                  <a:pt x="1025161" y="1731414"/>
                  <a:pt x="1077859" y="1785850"/>
                </a:cubicBezTo>
                <a:cubicBezTo>
                  <a:pt x="1129340" y="1839028"/>
                  <a:pt x="1129340" y="1923441"/>
                  <a:pt x="1077859" y="1976620"/>
                </a:cubicBezTo>
                <a:lnTo>
                  <a:pt x="779370" y="2275035"/>
                </a:lnTo>
                <a:cubicBezTo>
                  <a:pt x="726301" y="2329110"/>
                  <a:pt x="727131" y="2415950"/>
                  <a:pt x="781226" y="2468999"/>
                </a:cubicBezTo>
                <a:cubicBezTo>
                  <a:pt x="834584" y="2521324"/>
                  <a:pt x="920020" y="2521335"/>
                  <a:pt x="973388" y="2469016"/>
                </a:cubicBezTo>
                <a:lnTo>
                  <a:pt x="1028836" y="2413588"/>
                </a:lnTo>
                <a:cubicBezTo>
                  <a:pt x="1082411" y="2360032"/>
                  <a:pt x="1169279" y="2360032"/>
                  <a:pt x="1222854" y="2413588"/>
                </a:cubicBezTo>
                <a:cubicBezTo>
                  <a:pt x="1276430" y="2467144"/>
                  <a:pt x="1276430" y="2553980"/>
                  <a:pt x="1222854" y="2607536"/>
                </a:cubicBezTo>
                <a:lnTo>
                  <a:pt x="686559" y="3143533"/>
                </a:lnTo>
                <a:cubicBezTo>
                  <a:pt x="632947" y="3197120"/>
                  <a:pt x="632937" y="3284007"/>
                  <a:pt x="686543" y="3337600"/>
                </a:cubicBezTo>
                <a:cubicBezTo>
                  <a:pt x="740148" y="3391193"/>
                  <a:pt x="827064" y="3391203"/>
                  <a:pt x="880680" y="3337617"/>
                </a:cubicBezTo>
                <a:lnTo>
                  <a:pt x="1802665" y="2415899"/>
                </a:lnTo>
                <a:cubicBezTo>
                  <a:pt x="1856281" y="2362343"/>
                  <a:pt x="1943176" y="2362374"/>
                  <a:pt x="1996751" y="2415967"/>
                </a:cubicBezTo>
                <a:cubicBezTo>
                  <a:pt x="2050326" y="2469563"/>
                  <a:pt x="2050299" y="2556427"/>
                  <a:pt x="1996683" y="2609982"/>
                </a:cubicBezTo>
                <a:lnTo>
                  <a:pt x="1809702" y="2796895"/>
                </a:lnTo>
                <a:cubicBezTo>
                  <a:pt x="1756127" y="2850451"/>
                  <a:pt x="1756127" y="2937287"/>
                  <a:pt x="1809702" y="2990843"/>
                </a:cubicBezTo>
                <a:cubicBezTo>
                  <a:pt x="1863277" y="3044398"/>
                  <a:pt x="1950145" y="3044398"/>
                  <a:pt x="2003720" y="2990843"/>
                </a:cubicBezTo>
                <a:lnTo>
                  <a:pt x="2597503" y="2397377"/>
                </a:lnTo>
                <a:cubicBezTo>
                  <a:pt x="2652771" y="2345579"/>
                  <a:pt x="2739581" y="2348376"/>
                  <a:pt x="2791399" y="2403627"/>
                </a:cubicBezTo>
                <a:cubicBezTo>
                  <a:pt x="2840915" y="2456422"/>
                  <a:pt x="2840864" y="2538592"/>
                  <a:pt x="2791283" y="2591325"/>
                </a:cubicBezTo>
                <a:lnTo>
                  <a:pt x="2442513" y="2940070"/>
                </a:lnTo>
                <a:cubicBezTo>
                  <a:pt x="2388938" y="2993626"/>
                  <a:pt x="2388938" y="3080462"/>
                  <a:pt x="2442513" y="3134018"/>
                </a:cubicBezTo>
                <a:cubicBezTo>
                  <a:pt x="2496088" y="3187573"/>
                  <a:pt x="2582956" y="3187573"/>
                  <a:pt x="2636531" y="3134018"/>
                </a:cubicBezTo>
                <a:lnTo>
                  <a:pt x="3611245" y="2159692"/>
                </a:lnTo>
                <a:lnTo>
                  <a:pt x="3611245" y="220047"/>
                </a:lnTo>
                <a:close/>
              </a:path>
            </a:pathLst>
          </a:custGeom>
          <a:solidFill>
            <a:srgbClr val="E7EDE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8608500" y="4608000"/>
            <a:ext cx="383100" cy="3831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6" name="Google Shape;36;p7"/>
          <p:cNvSpPr/>
          <p:nvPr/>
        </p:nvSpPr>
        <p:spPr>
          <a:xfrm>
            <a:off x="6015501" y="-974487"/>
            <a:ext cx="3957675" cy="4474464"/>
          </a:xfrm>
          <a:custGeom>
            <a:rect b="b" l="l" r="r" t="t"/>
            <a:pathLst>
              <a:path extrusionOk="0" h="4660900" w="4122578">
                <a:moveTo>
                  <a:pt x="31432" y="2701608"/>
                </a:moveTo>
                <a:cubicBezTo>
                  <a:pt x="-10477" y="2743518"/>
                  <a:pt x="-10477" y="2811463"/>
                  <a:pt x="31432" y="2852738"/>
                </a:cubicBezTo>
                <a:cubicBezTo>
                  <a:pt x="73343" y="2894013"/>
                  <a:pt x="141288" y="2894647"/>
                  <a:pt x="182563" y="2852738"/>
                </a:cubicBezTo>
                <a:cubicBezTo>
                  <a:pt x="224473" y="2810828"/>
                  <a:pt x="224473" y="2742883"/>
                  <a:pt x="182563" y="2701608"/>
                </a:cubicBezTo>
                <a:cubicBezTo>
                  <a:pt x="140653" y="2660333"/>
                  <a:pt x="73343" y="2660333"/>
                  <a:pt x="31432" y="2701608"/>
                </a:cubicBezTo>
                <a:close/>
                <a:moveTo>
                  <a:pt x="1832293" y="796608"/>
                </a:moveTo>
                <a:lnTo>
                  <a:pt x="2011363" y="617538"/>
                </a:lnTo>
                <a:cubicBezTo>
                  <a:pt x="2053273" y="575627"/>
                  <a:pt x="2053273" y="507682"/>
                  <a:pt x="2011363" y="466407"/>
                </a:cubicBezTo>
                <a:cubicBezTo>
                  <a:pt x="1969453" y="424498"/>
                  <a:pt x="1901507" y="424498"/>
                  <a:pt x="1860232" y="466407"/>
                </a:cubicBezTo>
                <a:lnTo>
                  <a:pt x="1681163" y="645477"/>
                </a:lnTo>
                <a:cubicBezTo>
                  <a:pt x="1639253" y="687388"/>
                  <a:pt x="1639253" y="755333"/>
                  <a:pt x="1681163" y="796608"/>
                </a:cubicBezTo>
                <a:cubicBezTo>
                  <a:pt x="1722438" y="838517"/>
                  <a:pt x="1790382" y="838517"/>
                  <a:pt x="1832293" y="796608"/>
                </a:cubicBezTo>
                <a:close/>
                <a:moveTo>
                  <a:pt x="3098483" y="1148398"/>
                </a:moveTo>
                <a:cubicBezTo>
                  <a:pt x="3056573" y="1190308"/>
                  <a:pt x="3056573" y="1258252"/>
                  <a:pt x="3098483" y="1299527"/>
                </a:cubicBezTo>
                <a:cubicBezTo>
                  <a:pt x="3140393" y="1341438"/>
                  <a:pt x="3208338" y="1341438"/>
                  <a:pt x="3249613" y="1299527"/>
                </a:cubicBezTo>
                <a:cubicBezTo>
                  <a:pt x="3291523" y="1257617"/>
                  <a:pt x="3291523" y="1189673"/>
                  <a:pt x="3249613" y="1148398"/>
                </a:cubicBezTo>
                <a:cubicBezTo>
                  <a:pt x="3208338" y="1107123"/>
                  <a:pt x="3140393" y="1107123"/>
                  <a:pt x="3098483" y="1148398"/>
                </a:cubicBezTo>
                <a:close/>
                <a:moveTo>
                  <a:pt x="3156268" y="182562"/>
                </a:moveTo>
                <a:cubicBezTo>
                  <a:pt x="3198178" y="140652"/>
                  <a:pt x="3198178" y="72707"/>
                  <a:pt x="3156268" y="31432"/>
                </a:cubicBezTo>
                <a:cubicBezTo>
                  <a:pt x="3114358" y="-10477"/>
                  <a:pt x="3046413" y="-10477"/>
                  <a:pt x="3005138" y="31432"/>
                </a:cubicBezTo>
                <a:cubicBezTo>
                  <a:pt x="2963228" y="73342"/>
                  <a:pt x="2963228" y="141287"/>
                  <a:pt x="3005138" y="182562"/>
                </a:cubicBezTo>
                <a:cubicBezTo>
                  <a:pt x="3046413" y="224473"/>
                  <a:pt x="3114358" y="224473"/>
                  <a:pt x="3156268" y="182562"/>
                </a:cubicBezTo>
                <a:close/>
                <a:moveTo>
                  <a:pt x="1052513" y="1575752"/>
                </a:moveTo>
                <a:lnTo>
                  <a:pt x="1624648" y="1003617"/>
                </a:lnTo>
                <a:cubicBezTo>
                  <a:pt x="1666557" y="961708"/>
                  <a:pt x="1666557" y="893763"/>
                  <a:pt x="1624648" y="852488"/>
                </a:cubicBezTo>
                <a:cubicBezTo>
                  <a:pt x="1582738" y="811213"/>
                  <a:pt x="1514793" y="810577"/>
                  <a:pt x="1473518" y="852488"/>
                </a:cubicBezTo>
                <a:lnTo>
                  <a:pt x="901382" y="1424623"/>
                </a:lnTo>
                <a:cubicBezTo>
                  <a:pt x="859473" y="1466533"/>
                  <a:pt x="859473" y="1534477"/>
                  <a:pt x="901382" y="1575752"/>
                </a:cubicBezTo>
                <a:cubicBezTo>
                  <a:pt x="943293" y="1617663"/>
                  <a:pt x="1011238" y="1617663"/>
                  <a:pt x="1052513" y="1575752"/>
                </a:cubicBezTo>
                <a:close/>
                <a:moveTo>
                  <a:pt x="4091623" y="1215073"/>
                </a:moveTo>
                <a:cubicBezTo>
                  <a:pt x="4049713" y="1173163"/>
                  <a:pt x="3981768" y="1173163"/>
                  <a:pt x="3940493" y="1215073"/>
                </a:cubicBezTo>
                <a:lnTo>
                  <a:pt x="3767773" y="1387792"/>
                </a:lnTo>
                <a:cubicBezTo>
                  <a:pt x="3725863" y="1429702"/>
                  <a:pt x="3725863" y="1497648"/>
                  <a:pt x="3767773" y="1538923"/>
                </a:cubicBezTo>
                <a:cubicBezTo>
                  <a:pt x="3809683" y="1580833"/>
                  <a:pt x="3877628" y="1580833"/>
                  <a:pt x="3918903" y="1538923"/>
                </a:cubicBezTo>
                <a:lnTo>
                  <a:pt x="4091623" y="1366202"/>
                </a:lnTo>
                <a:cubicBezTo>
                  <a:pt x="4132898" y="1324927"/>
                  <a:pt x="4132898" y="1256983"/>
                  <a:pt x="4091623" y="1215073"/>
                </a:cubicBezTo>
                <a:close/>
                <a:moveTo>
                  <a:pt x="1282382" y="4478338"/>
                </a:moveTo>
                <a:cubicBezTo>
                  <a:pt x="1240473" y="4520248"/>
                  <a:pt x="1240473" y="4588193"/>
                  <a:pt x="1282382" y="4629468"/>
                </a:cubicBezTo>
                <a:cubicBezTo>
                  <a:pt x="1324293" y="4671378"/>
                  <a:pt x="1392238" y="4671378"/>
                  <a:pt x="1433513" y="4629468"/>
                </a:cubicBezTo>
                <a:cubicBezTo>
                  <a:pt x="1475423" y="4587558"/>
                  <a:pt x="1475423" y="4519613"/>
                  <a:pt x="1433513" y="4478338"/>
                </a:cubicBezTo>
                <a:cubicBezTo>
                  <a:pt x="1391603" y="4437063"/>
                  <a:pt x="1323657" y="4437063"/>
                  <a:pt x="1282382" y="4478338"/>
                </a:cubicBezTo>
                <a:close/>
                <a:moveTo>
                  <a:pt x="3633788" y="2523172"/>
                </a:moveTo>
                <a:lnTo>
                  <a:pt x="3186748" y="2970213"/>
                </a:lnTo>
                <a:cubicBezTo>
                  <a:pt x="3144838" y="3012122"/>
                  <a:pt x="3144838" y="3080068"/>
                  <a:pt x="3186748" y="3121343"/>
                </a:cubicBezTo>
                <a:cubicBezTo>
                  <a:pt x="3228658" y="3163253"/>
                  <a:pt x="3296603" y="3163253"/>
                  <a:pt x="3337878" y="3121343"/>
                </a:cubicBezTo>
                <a:lnTo>
                  <a:pt x="3784918" y="2674303"/>
                </a:lnTo>
                <a:cubicBezTo>
                  <a:pt x="3826828" y="2632393"/>
                  <a:pt x="3826828" y="2564447"/>
                  <a:pt x="3784918" y="2523172"/>
                </a:cubicBezTo>
                <a:cubicBezTo>
                  <a:pt x="3743643" y="2481897"/>
                  <a:pt x="3675698" y="2481897"/>
                  <a:pt x="3633788" y="2523172"/>
                </a:cubicBezTo>
                <a:close/>
                <a:moveTo>
                  <a:pt x="3370898" y="2541588"/>
                </a:moveTo>
                <a:cubicBezTo>
                  <a:pt x="3328988" y="2499678"/>
                  <a:pt x="3261043" y="2499678"/>
                  <a:pt x="3219768" y="2541588"/>
                </a:cubicBezTo>
                <a:lnTo>
                  <a:pt x="3054033" y="2707322"/>
                </a:lnTo>
                <a:cubicBezTo>
                  <a:pt x="3012123" y="2749233"/>
                  <a:pt x="2944178" y="2749233"/>
                  <a:pt x="2902903" y="2707322"/>
                </a:cubicBezTo>
                <a:cubicBezTo>
                  <a:pt x="2860993" y="2665413"/>
                  <a:pt x="2860993" y="2597468"/>
                  <a:pt x="2902903" y="2556193"/>
                </a:cubicBezTo>
                <a:lnTo>
                  <a:pt x="3704908" y="1754188"/>
                </a:lnTo>
                <a:cubicBezTo>
                  <a:pt x="3746818" y="1712277"/>
                  <a:pt x="3746818" y="1644333"/>
                  <a:pt x="3704908" y="1603058"/>
                </a:cubicBezTo>
                <a:cubicBezTo>
                  <a:pt x="3662998" y="1561148"/>
                  <a:pt x="3595053" y="1561148"/>
                  <a:pt x="3553778" y="1603058"/>
                </a:cubicBezTo>
                <a:lnTo>
                  <a:pt x="3494088" y="1662748"/>
                </a:lnTo>
                <a:cubicBezTo>
                  <a:pt x="3452178" y="1704658"/>
                  <a:pt x="3384233" y="1704658"/>
                  <a:pt x="3342958" y="1662748"/>
                </a:cubicBezTo>
                <a:cubicBezTo>
                  <a:pt x="3301048" y="1620838"/>
                  <a:pt x="3233103" y="1620838"/>
                  <a:pt x="3191828" y="1662748"/>
                </a:cubicBezTo>
                <a:lnTo>
                  <a:pt x="3026093" y="1828483"/>
                </a:lnTo>
                <a:cubicBezTo>
                  <a:pt x="2984183" y="1870392"/>
                  <a:pt x="2916238" y="1870392"/>
                  <a:pt x="2874963" y="1828483"/>
                </a:cubicBezTo>
                <a:cubicBezTo>
                  <a:pt x="2833688" y="1786573"/>
                  <a:pt x="2833053" y="1718627"/>
                  <a:pt x="2874963" y="1677352"/>
                </a:cubicBezTo>
                <a:lnTo>
                  <a:pt x="3040698" y="1511617"/>
                </a:lnTo>
                <a:cubicBezTo>
                  <a:pt x="3082608" y="1469708"/>
                  <a:pt x="3082608" y="1401763"/>
                  <a:pt x="3040698" y="1360488"/>
                </a:cubicBezTo>
                <a:cubicBezTo>
                  <a:pt x="2998788" y="1318577"/>
                  <a:pt x="2930843" y="1318577"/>
                  <a:pt x="2889568" y="1360488"/>
                </a:cubicBezTo>
                <a:lnTo>
                  <a:pt x="2437448" y="1812608"/>
                </a:lnTo>
                <a:cubicBezTo>
                  <a:pt x="2395538" y="1854517"/>
                  <a:pt x="2327593" y="1854517"/>
                  <a:pt x="2286318" y="1812608"/>
                </a:cubicBezTo>
                <a:cubicBezTo>
                  <a:pt x="2244408" y="1770698"/>
                  <a:pt x="2244408" y="1702752"/>
                  <a:pt x="2286318" y="1661477"/>
                </a:cubicBezTo>
                <a:lnTo>
                  <a:pt x="2848293" y="1099502"/>
                </a:lnTo>
                <a:cubicBezTo>
                  <a:pt x="2890203" y="1057592"/>
                  <a:pt x="2890203" y="989648"/>
                  <a:pt x="2848293" y="948373"/>
                </a:cubicBezTo>
                <a:cubicBezTo>
                  <a:pt x="2806383" y="907098"/>
                  <a:pt x="2738438" y="906463"/>
                  <a:pt x="2697163" y="948373"/>
                </a:cubicBezTo>
                <a:lnTo>
                  <a:pt x="2309813" y="1335723"/>
                </a:lnTo>
                <a:cubicBezTo>
                  <a:pt x="2267903" y="1377633"/>
                  <a:pt x="2199958" y="1377633"/>
                  <a:pt x="2158683" y="1335723"/>
                </a:cubicBezTo>
                <a:cubicBezTo>
                  <a:pt x="2116773" y="1293813"/>
                  <a:pt x="2116773" y="1225867"/>
                  <a:pt x="2158683" y="1184592"/>
                </a:cubicBezTo>
                <a:lnTo>
                  <a:pt x="2930208" y="413068"/>
                </a:lnTo>
                <a:cubicBezTo>
                  <a:pt x="2972118" y="371157"/>
                  <a:pt x="2972118" y="303212"/>
                  <a:pt x="2930208" y="261937"/>
                </a:cubicBezTo>
                <a:cubicBezTo>
                  <a:pt x="2888298" y="220027"/>
                  <a:pt x="2820353" y="220027"/>
                  <a:pt x="2779078" y="261937"/>
                </a:cubicBezTo>
                <a:lnTo>
                  <a:pt x="2278063" y="762952"/>
                </a:lnTo>
                <a:cubicBezTo>
                  <a:pt x="2236153" y="804863"/>
                  <a:pt x="2168208" y="804863"/>
                  <a:pt x="2126933" y="762952"/>
                </a:cubicBezTo>
                <a:cubicBezTo>
                  <a:pt x="2085023" y="721042"/>
                  <a:pt x="2017078" y="721042"/>
                  <a:pt x="1975803" y="762952"/>
                </a:cubicBezTo>
                <a:lnTo>
                  <a:pt x="242253" y="2496503"/>
                </a:lnTo>
                <a:cubicBezTo>
                  <a:pt x="200343" y="2538413"/>
                  <a:pt x="200343" y="2606358"/>
                  <a:pt x="242253" y="2647633"/>
                </a:cubicBezTo>
                <a:cubicBezTo>
                  <a:pt x="284163" y="2689543"/>
                  <a:pt x="352107" y="2689543"/>
                  <a:pt x="393382" y="2647633"/>
                </a:cubicBezTo>
                <a:lnTo>
                  <a:pt x="755332" y="2285683"/>
                </a:lnTo>
                <a:cubicBezTo>
                  <a:pt x="797243" y="2243772"/>
                  <a:pt x="865188" y="2243772"/>
                  <a:pt x="906463" y="2285683"/>
                </a:cubicBezTo>
                <a:cubicBezTo>
                  <a:pt x="948373" y="2327593"/>
                  <a:pt x="948373" y="2395538"/>
                  <a:pt x="906463" y="2436813"/>
                </a:cubicBezTo>
                <a:lnTo>
                  <a:pt x="681038" y="2662238"/>
                </a:lnTo>
                <a:cubicBezTo>
                  <a:pt x="639128" y="2704147"/>
                  <a:pt x="639128" y="2772093"/>
                  <a:pt x="681038" y="2813368"/>
                </a:cubicBezTo>
                <a:cubicBezTo>
                  <a:pt x="722948" y="2854643"/>
                  <a:pt x="724218" y="2921318"/>
                  <a:pt x="684848" y="2961322"/>
                </a:cubicBezTo>
                <a:cubicBezTo>
                  <a:pt x="645478" y="3000693"/>
                  <a:pt x="646748" y="3067368"/>
                  <a:pt x="688657" y="3109278"/>
                </a:cubicBezTo>
                <a:cubicBezTo>
                  <a:pt x="730568" y="3151188"/>
                  <a:pt x="730568" y="3219133"/>
                  <a:pt x="688657" y="3260408"/>
                </a:cubicBezTo>
                <a:lnTo>
                  <a:pt x="564198" y="3384868"/>
                </a:lnTo>
                <a:cubicBezTo>
                  <a:pt x="522288" y="3426778"/>
                  <a:pt x="522288" y="3494722"/>
                  <a:pt x="564198" y="3535997"/>
                </a:cubicBezTo>
                <a:cubicBezTo>
                  <a:pt x="606107" y="3577908"/>
                  <a:pt x="674053" y="3577908"/>
                  <a:pt x="715328" y="3535997"/>
                </a:cubicBezTo>
                <a:lnTo>
                  <a:pt x="1519238" y="2732088"/>
                </a:lnTo>
                <a:cubicBezTo>
                  <a:pt x="1561148" y="2690178"/>
                  <a:pt x="1629093" y="2690178"/>
                  <a:pt x="1670368" y="2732088"/>
                </a:cubicBezTo>
                <a:cubicBezTo>
                  <a:pt x="1712278" y="2773997"/>
                  <a:pt x="1712278" y="2841943"/>
                  <a:pt x="1670368" y="2883218"/>
                </a:cubicBezTo>
                <a:lnTo>
                  <a:pt x="1484948" y="3068638"/>
                </a:lnTo>
                <a:cubicBezTo>
                  <a:pt x="1443038" y="3110547"/>
                  <a:pt x="1443038" y="3178493"/>
                  <a:pt x="1484948" y="3219768"/>
                </a:cubicBezTo>
                <a:cubicBezTo>
                  <a:pt x="1526857" y="3261043"/>
                  <a:pt x="1592898" y="3263583"/>
                  <a:pt x="1631632" y="3224213"/>
                </a:cubicBezTo>
                <a:cubicBezTo>
                  <a:pt x="1671003" y="3184843"/>
                  <a:pt x="1737043" y="3187383"/>
                  <a:pt x="1778318" y="3228658"/>
                </a:cubicBezTo>
                <a:cubicBezTo>
                  <a:pt x="1819593" y="3269933"/>
                  <a:pt x="1820228" y="3338513"/>
                  <a:pt x="1778318" y="3379788"/>
                </a:cubicBezTo>
                <a:lnTo>
                  <a:pt x="1392873" y="3765233"/>
                </a:lnTo>
                <a:cubicBezTo>
                  <a:pt x="1350963" y="3807143"/>
                  <a:pt x="1350963" y="3875088"/>
                  <a:pt x="1392873" y="3916363"/>
                </a:cubicBezTo>
                <a:cubicBezTo>
                  <a:pt x="1434782" y="3957638"/>
                  <a:pt x="1502728" y="3958272"/>
                  <a:pt x="1544003" y="3916363"/>
                </a:cubicBezTo>
                <a:lnTo>
                  <a:pt x="1864678" y="3595688"/>
                </a:lnTo>
                <a:cubicBezTo>
                  <a:pt x="1906588" y="3553778"/>
                  <a:pt x="1974532" y="3553778"/>
                  <a:pt x="2015807" y="3595688"/>
                </a:cubicBezTo>
                <a:cubicBezTo>
                  <a:pt x="2057082" y="3637597"/>
                  <a:pt x="2057718" y="3705543"/>
                  <a:pt x="2015807" y="3746818"/>
                </a:cubicBezTo>
                <a:lnTo>
                  <a:pt x="1959928" y="3802697"/>
                </a:lnTo>
                <a:cubicBezTo>
                  <a:pt x="1918018" y="3844608"/>
                  <a:pt x="1918018" y="3912553"/>
                  <a:pt x="1959928" y="3953828"/>
                </a:cubicBezTo>
                <a:cubicBezTo>
                  <a:pt x="2001838" y="3995103"/>
                  <a:pt x="2069782" y="3995738"/>
                  <a:pt x="2111058" y="3953828"/>
                </a:cubicBezTo>
                <a:lnTo>
                  <a:pt x="3372168" y="2692718"/>
                </a:lnTo>
                <a:cubicBezTo>
                  <a:pt x="3412173" y="2651443"/>
                  <a:pt x="3412173" y="2582863"/>
                  <a:pt x="3370898" y="2541588"/>
                </a:cubicBezTo>
                <a:close/>
                <a:moveTo>
                  <a:pt x="1747203" y="4013518"/>
                </a:moveTo>
                <a:lnTo>
                  <a:pt x="1493203" y="4267518"/>
                </a:lnTo>
                <a:cubicBezTo>
                  <a:pt x="1451293" y="4309428"/>
                  <a:pt x="1451293" y="4377373"/>
                  <a:pt x="1493203" y="4418648"/>
                </a:cubicBezTo>
                <a:cubicBezTo>
                  <a:pt x="1535113" y="4459923"/>
                  <a:pt x="1603057" y="4460558"/>
                  <a:pt x="1644332" y="4418648"/>
                </a:cubicBezTo>
                <a:lnTo>
                  <a:pt x="1898332" y="4164647"/>
                </a:lnTo>
                <a:cubicBezTo>
                  <a:pt x="1940243" y="4122738"/>
                  <a:pt x="1940243" y="4054793"/>
                  <a:pt x="1898332" y="4013518"/>
                </a:cubicBezTo>
                <a:cubicBezTo>
                  <a:pt x="1856423" y="3972243"/>
                  <a:pt x="1788478" y="3972243"/>
                  <a:pt x="1747203" y="401351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7"/>
          <p:cNvSpPr txBox="1"/>
          <p:nvPr>
            <p:ph type="title"/>
          </p:nvPr>
        </p:nvSpPr>
        <p:spPr>
          <a:xfrm>
            <a:off x="855300" y="836000"/>
            <a:ext cx="74334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55275" y="1353950"/>
            <a:ext cx="3473100" cy="3297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815599" y="1353950"/>
            <a:ext cx="3473100" cy="3297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/>
          <p:nvPr/>
        </p:nvSpPr>
        <p:spPr>
          <a:xfrm>
            <a:off x="8608500" y="4608000"/>
            <a:ext cx="383100" cy="3831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3" name="Google Shape;43;p8"/>
          <p:cNvSpPr/>
          <p:nvPr/>
        </p:nvSpPr>
        <p:spPr>
          <a:xfrm rot="10800000">
            <a:off x="5863101" y="-936387"/>
            <a:ext cx="3957675" cy="4474464"/>
          </a:xfrm>
          <a:custGeom>
            <a:rect b="b" l="l" r="r" t="t"/>
            <a:pathLst>
              <a:path extrusionOk="0" h="4660900" w="4122578">
                <a:moveTo>
                  <a:pt x="31432" y="2701608"/>
                </a:moveTo>
                <a:cubicBezTo>
                  <a:pt x="-10477" y="2743518"/>
                  <a:pt x="-10477" y="2811463"/>
                  <a:pt x="31432" y="2852738"/>
                </a:cubicBezTo>
                <a:cubicBezTo>
                  <a:pt x="73343" y="2894013"/>
                  <a:pt x="141288" y="2894647"/>
                  <a:pt x="182563" y="2852738"/>
                </a:cubicBezTo>
                <a:cubicBezTo>
                  <a:pt x="224473" y="2810828"/>
                  <a:pt x="224473" y="2742883"/>
                  <a:pt x="182563" y="2701608"/>
                </a:cubicBezTo>
                <a:cubicBezTo>
                  <a:pt x="140653" y="2660333"/>
                  <a:pt x="73343" y="2660333"/>
                  <a:pt x="31432" y="2701608"/>
                </a:cubicBezTo>
                <a:close/>
                <a:moveTo>
                  <a:pt x="1832293" y="796608"/>
                </a:moveTo>
                <a:lnTo>
                  <a:pt x="2011363" y="617538"/>
                </a:lnTo>
                <a:cubicBezTo>
                  <a:pt x="2053273" y="575627"/>
                  <a:pt x="2053273" y="507682"/>
                  <a:pt x="2011363" y="466407"/>
                </a:cubicBezTo>
                <a:cubicBezTo>
                  <a:pt x="1969453" y="424498"/>
                  <a:pt x="1901507" y="424498"/>
                  <a:pt x="1860232" y="466407"/>
                </a:cubicBezTo>
                <a:lnTo>
                  <a:pt x="1681163" y="645477"/>
                </a:lnTo>
                <a:cubicBezTo>
                  <a:pt x="1639253" y="687388"/>
                  <a:pt x="1639253" y="755333"/>
                  <a:pt x="1681163" y="796608"/>
                </a:cubicBezTo>
                <a:cubicBezTo>
                  <a:pt x="1722438" y="838517"/>
                  <a:pt x="1790382" y="838517"/>
                  <a:pt x="1832293" y="796608"/>
                </a:cubicBezTo>
                <a:close/>
                <a:moveTo>
                  <a:pt x="3098483" y="1148398"/>
                </a:moveTo>
                <a:cubicBezTo>
                  <a:pt x="3056573" y="1190308"/>
                  <a:pt x="3056573" y="1258252"/>
                  <a:pt x="3098483" y="1299527"/>
                </a:cubicBezTo>
                <a:cubicBezTo>
                  <a:pt x="3140393" y="1341438"/>
                  <a:pt x="3208338" y="1341438"/>
                  <a:pt x="3249613" y="1299527"/>
                </a:cubicBezTo>
                <a:cubicBezTo>
                  <a:pt x="3291523" y="1257617"/>
                  <a:pt x="3291523" y="1189673"/>
                  <a:pt x="3249613" y="1148398"/>
                </a:cubicBezTo>
                <a:cubicBezTo>
                  <a:pt x="3208338" y="1107123"/>
                  <a:pt x="3140393" y="1107123"/>
                  <a:pt x="3098483" y="1148398"/>
                </a:cubicBezTo>
                <a:close/>
                <a:moveTo>
                  <a:pt x="3156268" y="182562"/>
                </a:moveTo>
                <a:cubicBezTo>
                  <a:pt x="3198178" y="140652"/>
                  <a:pt x="3198178" y="72707"/>
                  <a:pt x="3156268" y="31432"/>
                </a:cubicBezTo>
                <a:cubicBezTo>
                  <a:pt x="3114358" y="-10477"/>
                  <a:pt x="3046413" y="-10477"/>
                  <a:pt x="3005138" y="31432"/>
                </a:cubicBezTo>
                <a:cubicBezTo>
                  <a:pt x="2963228" y="73342"/>
                  <a:pt x="2963228" y="141287"/>
                  <a:pt x="3005138" y="182562"/>
                </a:cubicBezTo>
                <a:cubicBezTo>
                  <a:pt x="3046413" y="224473"/>
                  <a:pt x="3114358" y="224473"/>
                  <a:pt x="3156268" y="182562"/>
                </a:cubicBezTo>
                <a:close/>
                <a:moveTo>
                  <a:pt x="1052513" y="1575752"/>
                </a:moveTo>
                <a:lnTo>
                  <a:pt x="1624648" y="1003617"/>
                </a:lnTo>
                <a:cubicBezTo>
                  <a:pt x="1666557" y="961708"/>
                  <a:pt x="1666557" y="893763"/>
                  <a:pt x="1624648" y="852488"/>
                </a:cubicBezTo>
                <a:cubicBezTo>
                  <a:pt x="1582738" y="811213"/>
                  <a:pt x="1514793" y="810577"/>
                  <a:pt x="1473518" y="852488"/>
                </a:cubicBezTo>
                <a:lnTo>
                  <a:pt x="901382" y="1424623"/>
                </a:lnTo>
                <a:cubicBezTo>
                  <a:pt x="859473" y="1466533"/>
                  <a:pt x="859473" y="1534477"/>
                  <a:pt x="901382" y="1575752"/>
                </a:cubicBezTo>
                <a:cubicBezTo>
                  <a:pt x="943293" y="1617663"/>
                  <a:pt x="1011238" y="1617663"/>
                  <a:pt x="1052513" y="1575752"/>
                </a:cubicBezTo>
                <a:close/>
                <a:moveTo>
                  <a:pt x="4091623" y="1215073"/>
                </a:moveTo>
                <a:cubicBezTo>
                  <a:pt x="4049713" y="1173163"/>
                  <a:pt x="3981768" y="1173163"/>
                  <a:pt x="3940493" y="1215073"/>
                </a:cubicBezTo>
                <a:lnTo>
                  <a:pt x="3767773" y="1387792"/>
                </a:lnTo>
                <a:cubicBezTo>
                  <a:pt x="3725863" y="1429702"/>
                  <a:pt x="3725863" y="1497648"/>
                  <a:pt x="3767773" y="1538923"/>
                </a:cubicBezTo>
                <a:cubicBezTo>
                  <a:pt x="3809683" y="1580833"/>
                  <a:pt x="3877628" y="1580833"/>
                  <a:pt x="3918903" y="1538923"/>
                </a:cubicBezTo>
                <a:lnTo>
                  <a:pt x="4091623" y="1366202"/>
                </a:lnTo>
                <a:cubicBezTo>
                  <a:pt x="4132898" y="1324927"/>
                  <a:pt x="4132898" y="1256983"/>
                  <a:pt x="4091623" y="1215073"/>
                </a:cubicBezTo>
                <a:close/>
                <a:moveTo>
                  <a:pt x="1282382" y="4478338"/>
                </a:moveTo>
                <a:cubicBezTo>
                  <a:pt x="1240473" y="4520248"/>
                  <a:pt x="1240473" y="4588193"/>
                  <a:pt x="1282382" y="4629468"/>
                </a:cubicBezTo>
                <a:cubicBezTo>
                  <a:pt x="1324293" y="4671378"/>
                  <a:pt x="1392238" y="4671378"/>
                  <a:pt x="1433513" y="4629468"/>
                </a:cubicBezTo>
                <a:cubicBezTo>
                  <a:pt x="1475423" y="4587558"/>
                  <a:pt x="1475423" y="4519613"/>
                  <a:pt x="1433513" y="4478338"/>
                </a:cubicBezTo>
                <a:cubicBezTo>
                  <a:pt x="1391603" y="4437063"/>
                  <a:pt x="1323657" y="4437063"/>
                  <a:pt x="1282382" y="4478338"/>
                </a:cubicBezTo>
                <a:close/>
                <a:moveTo>
                  <a:pt x="3633788" y="2523172"/>
                </a:moveTo>
                <a:lnTo>
                  <a:pt x="3186748" y="2970213"/>
                </a:lnTo>
                <a:cubicBezTo>
                  <a:pt x="3144838" y="3012122"/>
                  <a:pt x="3144838" y="3080068"/>
                  <a:pt x="3186748" y="3121343"/>
                </a:cubicBezTo>
                <a:cubicBezTo>
                  <a:pt x="3228658" y="3163253"/>
                  <a:pt x="3296603" y="3163253"/>
                  <a:pt x="3337878" y="3121343"/>
                </a:cubicBezTo>
                <a:lnTo>
                  <a:pt x="3784918" y="2674303"/>
                </a:lnTo>
                <a:cubicBezTo>
                  <a:pt x="3826828" y="2632393"/>
                  <a:pt x="3826828" y="2564447"/>
                  <a:pt x="3784918" y="2523172"/>
                </a:cubicBezTo>
                <a:cubicBezTo>
                  <a:pt x="3743643" y="2481897"/>
                  <a:pt x="3675698" y="2481897"/>
                  <a:pt x="3633788" y="2523172"/>
                </a:cubicBezTo>
                <a:close/>
                <a:moveTo>
                  <a:pt x="3370898" y="2541588"/>
                </a:moveTo>
                <a:cubicBezTo>
                  <a:pt x="3328988" y="2499678"/>
                  <a:pt x="3261043" y="2499678"/>
                  <a:pt x="3219768" y="2541588"/>
                </a:cubicBezTo>
                <a:lnTo>
                  <a:pt x="3054033" y="2707322"/>
                </a:lnTo>
                <a:cubicBezTo>
                  <a:pt x="3012123" y="2749233"/>
                  <a:pt x="2944178" y="2749233"/>
                  <a:pt x="2902903" y="2707322"/>
                </a:cubicBezTo>
                <a:cubicBezTo>
                  <a:pt x="2860993" y="2665413"/>
                  <a:pt x="2860993" y="2597468"/>
                  <a:pt x="2902903" y="2556193"/>
                </a:cubicBezTo>
                <a:lnTo>
                  <a:pt x="3704908" y="1754188"/>
                </a:lnTo>
                <a:cubicBezTo>
                  <a:pt x="3746818" y="1712277"/>
                  <a:pt x="3746818" y="1644333"/>
                  <a:pt x="3704908" y="1603058"/>
                </a:cubicBezTo>
                <a:cubicBezTo>
                  <a:pt x="3662998" y="1561148"/>
                  <a:pt x="3595053" y="1561148"/>
                  <a:pt x="3553778" y="1603058"/>
                </a:cubicBezTo>
                <a:lnTo>
                  <a:pt x="3494088" y="1662748"/>
                </a:lnTo>
                <a:cubicBezTo>
                  <a:pt x="3452178" y="1704658"/>
                  <a:pt x="3384233" y="1704658"/>
                  <a:pt x="3342958" y="1662748"/>
                </a:cubicBezTo>
                <a:cubicBezTo>
                  <a:pt x="3301048" y="1620838"/>
                  <a:pt x="3233103" y="1620838"/>
                  <a:pt x="3191828" y="1662748"/>
                </a:cubicBezTo>
                <a:lnTo>
                  <a:pt x="3026093" y="1828483"/>
                </a:lnTo>
                <a:cubicBezTo>
                  <a:pt x="2984183" y="1870392"/>
                  <a:pt x="2916238" y="1870392"/>
                  <a:pt x="2874963" y="1828483"/>
                </a:cubicBezTo>
                <a:cubicBezTo>
                  <a:pt x="2833688" y="1786573"/>
                  <a:pt x="2833053" y="1718627"/>
                  <a:pt x="2874963" y="1677352"/>
                </a:cubicBezTo>
                <a:lnTo>
                  <a:pt x="3040698" y="1511617"/>
                </a:lnTo>
                <a:cubicBezTo>
                  <a:pt x="3082608" y="1469708"/>
                  <a:pt x="3082608" y="1401763"/>
                  <a:pt x="3040698" y="1360488"/>
                </a:cubicBezTo>
                <a:cubicBezTo>
                  <a:pt x="2998788" y="1318577"/>
                  <a:pt x="2930843" y="1318577"/>
                  <a:pt x="2889568" y="1360488"/>
                </a:cubicBezTo>
                <a:lnTo>
                  <a:pt x="2437448" y="1812608"/>
                </a:lnTo>
                <a:cubicBezTo>
                  <a:pt x="2395538" y="1854517"/>
                  <a:pt x="2327593" y="1854517"/>
                  <a:pt x="2286318" y="1812608"/>
                </a:cubicBezTo>
                <a:cubicBezTo>
                  <a:pt x="2244408" y="1770698"/>
                  <a:pt x="2244408" y="1702752"/>
                  <a:pt x="2286318" y="1661477"/>
                </a:cubicBezTo>
                <a:lnTo>
                  <a:pt x="2848293" y="1099502"/>
                </a:lnTo>
                <a:cubicBezTo>
                  <a:pt x="2890203" y="1057592"/>
                  <a:pt x="2890203" y="989648"/>
                  <a:pt x="2848293" y="948373"/>
                </a:cubicBezTo>
                <a:cubicBezTo>
                  <a:pt x="2806383" y="907098"/>
                  <a:pt x="2738438" y="906463"/>
                  <a:pt x="2697163" y="948373"/>
                </a:cubicBezTo>
                <a:lnTo>
                  <a:pt x="2309813" y="1335723"/>
                </a:lnTo>
                <a:cubicBezTo>
                  <a:pt x="2267903" y="1377633"/>
                  <a:pt x="2199958" y="1377633"/>
                  <a:pt x="2158683" y="1335723"/>
                </a:cubicBezTo>
                <a:cubicBezTo>
                  <a:pt x="2116773" y="1293813"/>
                  <a:pt x="2116773" y="1225867"/>
                  <a:pt x="2158683" y="1184592"/>
                </a:cubicBezTo>
                <a:lnTo>
                  <a:pt x="2930208" y="413068"/>
                </a:lnTo>
                <a:cubicBezTo>
                  <a:pt x="2972118" y="371157"/>
                  <a:pt x="2972118" y="303212"/>
                  <a:pt x="2930208" y="261937"/>
                </a:cubicBezTo>
                <a:cubicBezTo>
                  <a:pt x="2888298" y="220027"/>
                  <a:pt x="2820353" y="220027"/>
                  <a:pt x="2779078" y="261937"/>
                </a:cubicBezTo>
                <a:lnTo>
                  <a:pt x="2278063" y="762952"/>
                </a:lnTo>
                <a:cubicBezTo>
                  <a:pt x="2236153" y="804863"/>
                  <a:pt x="2168208" y="804863"/>
                  <a:pt x="2126933" y="762952"/>
                </a:cubicBezTo>
                <a:cubicBezTo>
                  <a:pt x="2085023" y="721042"/>
                  <a:pt x="2017078" y="721042"/>
                  <a:pt x="1975803" y="762952"/>
                </a:cubicBezTo>
                <a:lnTo>
                  <a:pt x="242253" y="2496503"/>
                </a:lnTo>
                <a:cubicBezTo>
                  <a:pt x="200343" y="2538413"/>
                  <a:pt x="200343" y="2606358"/>
                  <a:pt x="242253" y="2647633"/>
                </a:cubicBezTo>
                <a:cubicBezTo>
                  <a:pt x="284163" y="2689543"/>
                  <a:pt x="352107" y="2689543"/>
                  <a:pt x="393382" y="2647633"/>
                </a:cubicBezTo>
                <a:lnTo>
                  <a:pt x="755332" y="2285683"/>
                </a:lnTo>
                <a:cubicBezTo>
                  <a:pt x="797243" y="2243772"/>
                  <a:pt x="865188" y="2243772"/>
                  <a:pt x="906463" y="2285683"/>
                </a:cubicBezTo>
                <a:cubicBezTo>
                  <a:pt x="948373" y="2327593"/>
                  <a:pt x="948373" y="2395538"/>
                  <a:pt x="906463" y="2436813"/>
                </a:cubicBezTo>
                <a:lnTo>
                  <a:pt x="681038" y="2662238"/>
                </a:lnTo>
                <a:cubicBezTo>
                  <a:pt x="639128" y="2704147"/>
                  <a:pt x="639128" y="2772093"/>
                  <a:pt x="681038" y="2813368"/>
                </a:cubicBezTo>
                <a:cubicBezTo>
                  <a:pt x="722948" y="2854643"/>
                  <a:pt x="724218" y="2921318"/>
                  <a:pt x="684848" y="2961322"/>
                </a:cubicBezTo>
                <a:cubicBezTo>
                  <a:pt x="645478" y="3000693"/>
                  <a:pt x="646748" y="3067368"/>
                  <a:pt x="688657" y="3109278"/>
                </a:cubicBezTo>
                <a:cubicBezTo>
                  <a:pt x="730568" y="3151188"/>
                  <a:pt x="730568" y="3219133"/>
                  <a:pt x="688657" y="3260408"/>
                </a:cubicBezTo>
                <a:lnTo>
                  <a:pt x="564198" y="3384868"/>
                </a:lnTo>
                <a:cubicBezTo>
                  <a:pt x="522288" y="3426778"/>
                  <a:pt x="522288" y="3494722"/>
                  <a:pt x="564198" y="3535997"/>
                </a:cubicBezTo>
                <a:cubicBezTo>
                  <a:pt x="606107" y="3577908"/>
                  <a:pt x="674053" y="3577908"/>
                  <a:pt x="715328" y="3535997"/>
                </a:cubicBezTo>
                <a:lnTo>
                  <a:pt x="1519238" y="2732088"/>
                </a:lnTo>
                <a:cubicBezTo>
                  <a:pt x="1561148" y="2690178"/>
                  <a:pt x="1629093" y="2690178"/>
                  <a:pt x="1670368" y="2732088"/>
                </a:cubicBezTo>
                <a:cubicBezTo>
                  <a:pt x="1712278" y="2773997"/>
                  <a:pt x="1712278" y="2841943"/>
                  <a:pt x="1670368" y="2883218"/>
                </a:cubicBezTo>
                <a:lnTo>
                  <a:pt x="1484948" y="3068638"/>
                </a:lnTo>
                <a:cubicBezTo>
                  <a:pt x="1443038" y="3110547"/>
                  <a:pt x="1443038" y="3178493"/>
                  <a:pt x="1484948" y="3219768"/>
                </a:cubicBezTo>
                <a:cubicBezTo>
                  <a:pt x="1526857" y="3261043"/>
                  <a:pt x="1592898" y="3263583"/>
                  <a:pt x="1631632" y="3224213"/>
                </a:cubicBezTo>
                <a:cubicBezTo>
                  <a:pt x="1671003" y="3184843"/>
                  <a:pt x="1737043" y="3187383"/>
                  <a:pt x="1778318" y="3228658"/>
                </a:cubicBezTo>
                <a:cubicBezTo>
                  <a:pt x="1819593" y="3269933"/>
                  <a:pt x="1820228" y="3338513"/>
                  <a:pt x="1778318" y="3379788"/>
                </a:cubicBezTo>
                <a:lnTo>
                  <a:pt x="1392873" y="3765233"/>
                </a:lnTo>
                <a:cubicBezTo>
                  <a:pt x="1350963" y="3807143"/>
                  <a:pt x="1350963" y="3875088"/>
                  <a:pt x="1392873" y="3916363"/>
                </a:cubicBezTo>
                <a:cubicBezTo>
                  <a:pt x="1434782" y="3957638"/>
                  <a:pt x="1502728" y="3958272"/>
                  <a:pt x="1544003" y="3916363"/>
                </a:cubicBezTo>
                <a:lnTo>
                  <a:pt x="1864678" y="3595688"/>
                </a:lnTo>
                <a:cubicBezTo>
                  <a:pt x="1906588" y="3553778"/>
                  <a:pt x="1974532" y="3553778"/>
                  <a:pt x="2015807" y="3595688"/>
                </a:cubicBezTo>
                <a:cubicBezTo>
                  <a:pt x="2057082" y="3637597"/>
                  <a:pt x="2057718" y="3705543"/>
                  <a:pt x="2015807" y="3746818"/>
                </a:cubicBezTo>
                <a:lnTo>
                  <a:pt x="1959928" y="3802697"/>
                </a:lnTo>
                <a:cubicBezTo>
                  <a:pt x="1918018" y="3844608"/>
                  <a:pt x="1918018" y="3912553"/>
                  <a:pt x="1959928" y="3953828"/>
                </a:cubicBezTo>
                <a:cubicBezTo>
                  <a:pt x="2001838" y="3995103"/>
                  <a:pt x="2069782" y="3995738"/>
                  <a:pt x="2111058" y="3953828"/>
                </a:cubicBezTo>
                <a:lnTo>
                  <a:pt x="3372168" y="2692718"/>
                </a:lnTo>
                <a:cubicBezTo>
                  <a:pt x="3412173" y="2651443"/>
                  <a:pt x="3412173" y="2582863"/>
                  <a:pt x="3370898" y="2541588"/>
                </a:cubicBezTo>
                <a:close/>
                <a:moveTo>
                  <a:pt x="1747203" y="4013518"/>
                </a:moveTo>
                <a:lnTo>
                  <a:pt x="1493203" y="4267518"/>
                </a:lnTo>
                <a:cubicBezTo>
                  <a:pt x="1451293" y="4309428"/>
                  <a:pt x="1451293" y="4377373"/>
                  <a:pt x="1493203" y="4418648"/>
                </a:cubicBezTo>
                <a:cubicBezTo>
                  <a:pt x="1535113" y="4459923"/>
                  <a:pt x="1603057" y="4460558"/>
                  <a:pt x="1644332" y="4418648"/>
                </a:cubicBezTo>
                <a:lnTo>
                  <a:pt x="1898332" y="4164647"/>
                </a:lnTo>
                <a:cubicBezTo>
                  <a:pt x="1940243" y="4122738"/>
                  <a:pt x="1940243" y="4054793"/>
                  <a:pt x="1898332" y="4013518"/>
                </a:cubicBezTo>
                <a:cubicBezTo>
                  <a:pt x="1856423" y="3972243"/>
                  <a:pt x="1788478" y="3972243"/>
                  <a:pt x="1747203" y="401351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855300" y="836000"/>
            <a:ext cx="74334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body"/>
          </p:nvPr>
        </p:nvSpPr>
        <p:spPr>
          <a:xfrm>
            <a:off x="823225" y="1353950"/>
            <a:ext cx="2325600" cy="3297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46" name="Google Shape;46;p8"/>
          <p:cNvSpPr txBox="1"/>
          <p:nvPr>
            <p:ph idx="2" type="body"/>
          </p:nvPr>
        </p:nvSpPr>
        <p:spPr>
          <a:xfrm>
            <a:off x="3393162" y="1353950"/>
            <a:ext cx="2325600" cy="3297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5963099" y="1353950"/>
            <a:ext cx="2325600" cy="3297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8608500" y="4608000"/>
            <a:ext cx="383100" cy="3831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1" name="Google Shape;51;p9"/>
          <p:cNvSpPr/>
          <p:nvPr/>
        </p:nvSpPr>
        <p:spPr>
          <a:xfrm rot="10800000">
            <a:off x="6034180" y="-109136"/>
            <a:ext cx="4027520" cy="3938187"/>
          </a:xfrm>
          <a:custGeom>
            <a:rect b="b" l="l" r="r" t="t"/>
            <a:pathLst>
              <a:path extrusionOk="0" h="4304029" w="4401661">
                <a:moveTo>
                  <a:pt x="699453" y="1744663"/>
                </a:moveTo>
                <a:lnTo>
                  <a:pt x="1165543" y="1278573"/>
                </a:lnTo>
                <a:cubicBezTo>
                  <a:pt x="1215073" y="1229042"/>
                  <a:pt x="1215073" y="1147763"/>
                  <a:pt x="1165543" y="1098233"/>
                </a:cubicBezTo>
                <a:cubicBezTo>
                  <a:pt x="1116013" y="1048702"/>
                  <a:pt x="1034732" y="1048702"/>
                  <a:pt x="985203" y="1098233"/>
                </a:cubicBezTo>
                <a:lnTo>
                  <a:pt x="519113" y="1564323"/>
                </a:lnTo>
                <a:cubicBezTo>
                  <a:pt x="469583" y="1613852"/>
                  <a:pt x="469583" y="1695133"/>
                  <a:pt x="519113" y="1744663"/>
                </a:cubicBezTo>
                <a:cubicBezTo>
                  <a:pt x="568642" y="1794192"/>
                  <a:pt x="649288" y="1794192"/>
                  <a:pt x="699453" y="1744663"/>
                </a:cubicBezTo>
                <a:close/>
                <a:moveTo>
                  <a:pt x="271463" y="3418522"/>
                </a:moveTo>
                <a:lnTo>
                  <a:pt x="37147" y="3652838"/>
                </a:lnTo>
                <a:cubicBezTo>
                  <a:pt x="-12382" y="3702368"/>
                  <a:pt x="-12382" y="3783647"/>
                  <a:pt x="37147" y="3833178"/>
                </a:cubicBezTo>
                <a:cubicBezTo>
                  <a:pt x="86678" y="3882708"/>
                  <a:pt x="167958" y="3882708"/>
                  <a:pt x="217488" y="3833178"/>
                </a:cubicBezTo>
                <a:lnTo>
                  <a:pt x="451803" y="3598863"/>
                </a:lnTo>
                <a:cubicBezTo>
                  <a:pt x="501333" y="3549333"/>
                  <a:pt x="501333" y="3468053"/>
                  <a:pt x="451803" y="3418522"/>
                </a:cubicBezTo>
                <a:cubicBezTo>
                  <a:pt x="402272" y="3368993"/>
                  <a:pt x="321628" y="3368993"/>
                  <a:pt x="271463" y="3418522"/>
                </a:cubicBezTo>
                <a:close/>
                <a:moveTo>
                  <a:pt x="1105218" y="1601152"/>
                </a:moveTo>
                <a:cubicBezTo>
                  <a:pt x="1154748" y="1650683"/>
                  <a:pt x="1236028" y="1650683"/>
                  <a:pt x="1285557" y="1601152"/>
                </a:cubicBezTo>
                <a:lnTo>
                  <a:pt x="2024698" y="862013"/>
                </a:lnTo>
                <a:cubicBezTo>
                  <a:pt x="2074228" y="812483"/>
                  <a:pt x="2074228" y="731202"/>
                  <a:pt x="2024698" y="681673"/>
                </a:cubicBezTo>
                <a:cubicBezTo>
                  <a:pt x="1975168" y="632142"/>
                  <a:pt x="1893888" y="632142"/>
                  <a:pt x="1844357" y="681673"/>
                </a:cubicBezTo>
                <a:lnTo>
                  <a:pt x="1105218" y="1420177"/>
                </a:lnTo>
                <a:cubicBezTo>
                  <a:pt x="1055688" y="1470342"/>
                  <a:pt x="1055688" y="1550988"/>
                  <a:pt x="1105218" y="1601152"/>
                </a:cubicBezTo>
                <a:close/>
                <a:moveTo>
                  <a:pt x="3472498" y="217487"/>
                </a:moveTo>
                <a:cubicBezTo>
                  <a:pt x="3522028" y="167957"/>
                  <a:pt x="3522028" y="86677"/>
                  <a:pt x="3472498" y="37148"/>
                </a:cubicBezTo>
                <a:cubicBezTo>
                  <a:pt x="3422968" y="-12383"/>
                  <a:pt x="3341687" y="-12383"/>
                  <a:pt x="3292158" y="37148"/>
                </a:cubicBezTo>
                <a:cubicBezTo>
                  <a:pt x="3242628" y="86677"/>
                  <a:pt x="3242628" y="167957"/>
                  <a:pt x="3292158" y="217487"/>
                </a:cubicBezTo>
                <a:cubicBezTo>
                  <a:pt x="3341687" y="267018"/>
                  <a:pt x="3422968" y="267018"/>
                  <a:pt x="3472498" y="217487"/>
                </a:cubicBezTo>
                <a:close/>
                <a:moveTo>
                  <a:pt x="441642" y="2002473"/>
                </a:moveTo>
                <a:cubicBezTo>
                  <a:pt x="491172" y="1952942"/>
                  <a:pt x="491172" y="1871663"/>
                  <a:pt x="441642" y="1822133"/>
                </a:cubicBezTo>
                <a:cubicBezTo>
                  <a:pt x="392113" y="1772602"/>
                  <a:pt x="310833" y="1772602"/>
                  <a:pt x="261303" y="1822133"/>
                </a:cubicBezTo>
                <a:cubicBezTo>
                  <a:pt x="211772" y="1871663"/>
                  <a:pt x="211772" y="1952942"/>
                  <a:pt x="261303" y="2002473"/>
                </a:cubicBezTo>
                <a:cubicBezTo>
                  <a:pt x="310833" y="2052003"/>
                  <a:pt x="392113" y="2052003"/>
                  <a:pt x="441642" y="2002473"/>
                </a:cubicBezTo>
                <a:close/>
                <a:moveTo>
                  <a:pt x="3945573" y="2271078"/>
                </a:moveTo>
                <a:lnTo>
                  <a:pt x="3842703" y="2373947"/>
                </a:lnTo>
                <a:cubicBezTo>
                  <a:pt x="3793173" y="2423478"/>
                  <a:pt x="3711893" y="2423478"/>
                  <a:pt x="3662362" y="2373947"/>
                </a:cubicBezTo>
                <a:cubicBezTo>
                  <a:pt x="3612833" y="2324418"/>
                  <a:pt x="3612833" y="2243138"/>
                  <a:pt x="3662362" y="2193608"/>
                </a:cubicBezTo>
                <a:lnTo>
                  <a:pt x="3993198" y="1862773"/>
                </a:lnTo>
                <a:cubicBezTo>
                  <a:pt x="4042728" y="1813242"/>
                  <a:pt x="4042728" y="1731963"/>
                  <a:pt x="3993198" y="1682433"/>
                </a:cubicBezTo>
                <a:cubicBezTo>
                  <a:pt x="3943668" y="1632902"/>
                  <a:pt x="3862387" y="1632902"/>
                  <a:pt x="3812858" y="1682433"/>
                </a:cubicBezTo>
                <a:lnTo>
                  <a:pt x="3638868" y="1856423"/>
                </a:lnTo>
                <a:cubicBezTo>
                  <a:pt x="3589337" y="1905952"/>
                  <a:pt x="3508058" y="1905952"/>
                  <a:pt x="3458528" y="1856423"/>
                </a:cubicBezTo>
                <a:cubicBezTo>
                  <a:pt x="3408998" y="1806892"/>
                  <a:pt x="3408998" y="1725613"/>
                  <a:pt x="3458528" y="1676083"/>
                </a:cubicBezTo>
                <a:lnTo>
                  <a:pt x="4000183" y="1134427"/>
                </a:lnTo>
                <a:cubicBezTo>
                  <a:pt x="4049712" y="1084898"/>
                  <a:pt x="4049712" y="1003617"/>
                  <a:pt x="4000183" y="954088"/>
                </a:cubicBezTo>
                <a:cubicBezTo>
                  <a:pt x="3950653" y="904558"/>
                  <a:pt x="3869373" y="904558"/>
                  <a:pt x="3819843" y="954088"/>
                </a:cubicBezTo>
                <a:lnTo>
                  <a:pt x="3636962" y="1136967"/>
                </a:lnTo>
                <a:cubicBezTo>
                  <a:pt x="3587433" y="1186498"/>
                  <a:pt x="3506153" y="1186498"/>
                  <a:pt x="3456623" y="1136967"/>
                </a:cubicBezTo>
                <a:cubicBezTo>
                  <a:pt x="3407093" y="1087438"/>
                  <a:pt x="3407093" y="1006158"/>
                  <a:pt x="3456623" y="956627"/>
                </a:cubicBezTo>
                <a:lnTo>
                  <a:pt x="3508058" y="905192"/>
                </a:lnTo>
                <a:cubicBezTo>
                  <a:pt x="3557587" y="855663"/>
                  <a:pt x="3557587" y="774383"/>
                  <a:pt x="3508058" y="724852"/>
                </a:cubicBezTo>
                <a:cubicBezTo>
                  <a:pt x="3458528" y="675323"/>
                  <a:pt x="3377248" y="675323"/>
                  <a:pt x="3327718" y="724852"/>
                </a:cubicBezTo>
                <a:lnTo>
                  <a:pt x="2574608" y="1476058"/>
                </a:lnTo>
                <a:cubicBezTo>
                  <a:pt x="2525078" y="1525588"/>
                  <a:pt x="2443798" y="1525588"/>
                  <a:pt x="2394268" y="1476058"/>
                </a:cubicBezTo>
                <a:cubicBezTo>
                  <a:pt x="2344738" y="1426527"/>
                  <a:pt x="2344738" y="1345248"/>
                  <a:pt x="2394268" y="1295717"/>
                </a:cubicBezTo>
                <a:lnTo>
                  <a:pt x="3234373" y="455612"/>
                </a:lnTo>
                <a:cubicBezTo>
                  <a:pt x="3283903" y="406083"/>
                  <a:pt x="3283903" y="324802"/>
                  <a:pt x="3234373" y="275273"/>
                </a:cubicBezTo>
                <a:cubicBezTo>
                  <a:pt x="3184843" y="225743"/>
                  <a:pt x="3103562" y="225743"/>
                  <a:pt x="3054033" y="275273"/>
                </a:cubicBezTo>
                <a:lnTo>
                  <a:pt x="2095818" y="1233488"/>
                </a:lnTo>
                <a:cubicBezTo>
                  <a:pt x="2046288" y="1283017"/>
                  <a:pt x="1965007" y="1283017"/>
                  <a:pt x="1915478" y="1233488"/>
                </a:cubicBezTo>
                <a:cubicBezTo>
                  <a:pt x="1865948" y="1183958"/>
                  <a:pt x="1784668" y="1183958"/>
                  <a:pt x="1735138" y="1233488"/>
                </a:cubicBezTo>
                <a:lnTo>
                  <a:pt x="480378" y="2488247"/>
                </a:lnTo>
                <a:cubicBezTo>
                  <a:pt x="430847" y="2537778"/>
                  <a:pt x="430847" y="2619058"/>
                  <a:pt x="480378" y="2668588"/>
                </a:cubicBezTo>
                <a:cubicBezTo>
                  <a:pt x="529908" y="2718118"/>
                  <a:pt x="611188" y="2718118"/>
                  <a:pt x="660717" y="2668588"/>
                </a:cubicBezTo>
                <a:lnTo>
                  <a:pt x="862648" y="2466658"/>
                </a:lnTo>
                <a:cubicBezTo>
                  <a:pt x="912178" y="2417128"/>
                  <a:pt x="993457" y="2417128"/>
                  <a:pt x="1042988" y="2466658"/>
                </a:cubicBezTo>
                <a:cubicBezTo>
                  <a:pt x="1092518" y="2516188"/>
                  <a:pt x="1092518" y="2597468"/>
                  <a:pt x="1042988" y="2646997"/>
                </a:cubicBezTo>
                <a:lnTo>
                  <a:pt x="553403" y="3137218"/>
                </a:lnTo>
                <a:cubicBezTo>
                  <a:pt x="503872" y="3186747"/>
                  <a:pt x="503872" y="3268028"/>
                  <a:pt x="553403" y="3317558"/>
                </a:cubicBezTo>
                <a:cubicBezTo>
                  <a:pt x="602933" y="3367088"/>
                  <a:pt x="684213" y="3367088"/>
                  <a:pt x="733742" y="3317558"/>
                </a:cubicBezTo>
                <a:lnTo>
                  <a:pt x="847408" y="3203893"/>
                </a:lnTo>
                <a:cubicBezTo>
                  <a:pt x="896938" y="3154363"/>
                  <a:pt x="978217" y="3154363"/>
                  <a:pt x="1027748" y="3203893"/>
                </a:cubicBezTo>
                <a:cubicBezTo>
                  <a:pt x="1077278" y="3253422"/>
                  <a:pt x="1158557" y="3253422"/>
                  <a:pt x="1208088" y="3203893"/>
                </a:cubicBezTo>
                <a:lnTo>
                  <a:pt x="1427163" y="2984818"/>
                </a:lnTo>
                <a:cubicBezTo>
                  <a:pt x="1476693" y="2935288"/>
                  <a:pt x="1557973" y="2935288"/>
                  <a:pt x="1607503" y="2984818"/>
                </a:cubicBezTo>
                <a:cubicBezTo>
                  <a:pt x="1657032" y="3034347"/>
                  <a:pt x="1657032" y="3115628"/>
                  <a:pt x="1607503" y="3165158"/>
                </a:cubicBezTo>
                <a:lnTo>
                  <a:pt x="1025207" y="3747453"/>
                </a:lnTo>
                <a:cubicBezTo>
                  <a:pt x="975678" y="3796983"/>
                  <a:pt x="975678" y="3878263"/>
                  <a:pt x="1025207" y="3927793"/>
                </a:cubicBezTo>
                <a:cubicBezTo>
                  <a:pt x="1074738" y="3977322"/>
                  <a:pt x="1156018" y="3977322"/>
                  <a:pt x="1205548" y="3927793"/>
                </a:cubicBezTo>
                <a:lnTo>
                  <a:pt x="1538288" y="3595053"/>
                </a:lnTo>
                <a:cubicBezTo>
                  <a:pt x="1587818" y="3545522"/>
                  <a:pt x="1669098" y="3545522"/>
                  <a:pt x="1718628" y="3595053"/>
                </a:cubicBezTo>
                <a:cubicBezTo>
                  <a:pt x="1768157" y="3644583"/>
                  <a:pt x="1849438" y="3644583"/>
                  <a:pt x="1898968" y="3595053"/>
                </a:cubicBezTo>
                <a:lnTo>
                  <a:pt x="2071053" y="3422968"/>
                </a:lnTo>
                <a:cubicBezTo>
                  <a:pt x="2120583" y="3373438"/>
                  <a:pt x="2201863" y="3373438"/>
                  <a:pt x="2251393" y="3422968"/>
                </a:cubicBezTo>
                <a:cubicBezTo>
                  <a:pt x="2300923" y="3472497"/>
                  <a:pt x="2300923" y="3553778"/>
                  <a:pt x="2251393" y="3603308"/>
                </a:cubicBezTo>
                <a:lnTo>
                  <a:pt x="1929448" y="3925253"/>
                </a:lnTo>
                <a:cubicBezTo>
                  <a:pt x="1879918" y="3974783"/>
                  <a:pt x="1879918" y="4056063"/>
                  <a:pt x="1929448" y="4105593"/>
                </a:cubicBezTo>
                <a:cubicBezTo>
                  <a:pt x="1978978" y="4155122"/>
                  <a:pt x="2060257" y="4155122"/>
                  <a:pt x="2109788" y="4105593"/>
                </a:cubicBezTo>
                <a:lnTo>
                  <a:pt x="2505393" y="3709988"/>
                </a:lnTo>
                <a:cubicBezTo>
                  <a:pt x="2554923" y="3660458"/>
                  <a:pt x="2636203" y="3660458"/>
                  <a:pt x="2685733" y="3709988"/>
                </a:cubicBezTo>
                <a:cubicBezTo>
                  <a:pt x="2735262" y="3759518"/>
                  <a:pt x="2816543" y="3759518"/>
                  <a:pt x="2866073" y="3709988"/>
                </a:cubicBezTo>
                <a:lnTo>
                  <a:pt x="4125278" y="2450783"/>
                </a:lnTo>
                <a:cubicBezTo>
                  <a:pt x="4174808" y="2401253"/>
                  <a:pt x="4174808" y="2319972"/>
                  <a:pt x="4125278" y="2270443"/>
                </a:cubicBezTo>
                <a:cubicBezTo>
                  <a:pt x="4076383" y="2221547"/>
                  <a:pt x="3995103" y="2221547"/>
                  <a:pt x="3945573" y="2271078"/>
                </a:cubicBezTo>
                <a:close/>
                <a:moveTo>
                  <a:pt x="4364038" y="1310958"/>
                </a:moveTo>
                <a:cubicBezTo>
                  <a:pt x="4314508" y="1261427"/>
                  <a:pt x="4233228" y="1261427"/>
                  <a:pt x="4183698" y="1310958"/>
                </a:cubicBezTo>
                <a:lnTo>
                  <a:pt x="4084637" y="1410017"/>
                </a:lnTo>
                <a:cubicBezTo>
                  <a:pt x="4035108" y="1459548"/>
                  <a:pt x="4035108" y="1540827"/>
                  <a:pt x="4084637" y="1590358"/>
                </a:cubicBezTo>
                <a:cubicBezTo>
                  <a:pt x="4134168" y="1639888"/>
                  <a:pt x="4215448" y="1639888"/>
                  <a:pt x="4264978" y="1590358"/>
                </a:cubicBezTo>
                <a:lnTo>
                  <a:pt x="4364038" y="1491298"/>
                </a:lnTo>
                <a:cubicBezTo>
                  <a:pt x="4414203" y="1441767"/>
                  <a:pt x="4414203" y="1360488"/>
                  <a:pt x="4364038" y="1310958"/>
                </a:cubicBezTo>
                <a:close/>
                <a:moveTo>
                  <a:pt x="3773487" y="2885758"/>
                </a:moveTo>
                <a:lnTo>
                  <a:pt x="2807018" y="3852228"/>
                </a:lnTo>
                <a:cubicBezTo>
                  <a:pt x="2757487" y="3901758"/>
                  <a:pt x="2757487" y="3983038"/>
                  <a:pt x="2807018" y="4032568"/>
                </a:cubicBezTo>
                <a:cubicBezTo>
                  <a:pt x="2856548" y="4082097"/>
                  <a:pt x="2937828" y="4082097"/>
                  <a:pt x="2987358" y="4032568"/>
                </a:cubicBezTo>
                <a:lnTo>
                  <a:pt x="3953828" y="3066097"/>
                </a:lnTo>
                <a:cubicBezTo>
                  <a:pt x="4003358" y="3016568"/>
                  <a:pt x="4003358" y="2935288"/>
                  <a:pt x="3953828" y="2885758"/>
                </a:cubicBezTo>
                <a:cubicBezTo>
                  <a:pt x="3904298" y="2836228"/>
                  <a:pt x="3823018" y="2836228"/>
                  <a:pt x="3773487" y="2885758"/>
                </a:cubicBezTo>
                <a:close/>
                <a:moveTo>
                  <a:pt x="2572703" y="4086543"/>
                </a:moveTo>
                <a:cubicBezTo>
                  <a:pt x="2523173" y="4136072"/>
                  <a:pt x="2523173" y="4217353"/>
                  <a:pt x="2572703" y="4266883"/>
                </a:cubicBezTo>
                <a:cubicBezTo>
                  <a:pt x="2622233" y="4316413"/>
                  <a:pt x="2703512" y="4316413"/>
                  <a:pt x="2753043" y="4266883"/>
                </a:cubicBezTo>
                <a:cubicBezTo>
                  <a:pt x="2802573" y="4217353"/>
                  <a:pt x="2802573" y="4136072"/>
                  <a:pt x="2753043" y="4086543"/>
                </a:cubicBezTo>
                <a:cubicBezTo>
                  <a:pt x="2703512" y="4037013"/>
                  <a:pt x="2622233" y="4037013"/>
                  <a:pt x="2572703" y="4086543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9"/>
          <p:cNvSpPr txBox="1"/>
          <p:nvPr>
            <p:ph type="title"/>
          </p:nvPr>
        </p:nvSpPr>
        <p:spPr>
          <a:xfrm>
            <a:off x="855300" y="836000"/>
            <a:ext cx="74334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/>
          <p:nvPr/>
        </p:nvSpPr>
        <p:spPr>
          <a:xfrm>
            <a:off x="8608500" y="4608000"/>
            <a:ext cx="383100" cy="3831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10"/>
          <p:cNvSpPr/>
          <p:nvPr/>
        </p:nvSpPr>
        <p:spPr>
          <a:xfrm>
            <a:off x="1714500" y="-658875"/>
            <a:ext cx="5720077" cy="6466999"/>
          </a:xfrm>
          <a:custGeom>
            <a:rect b="b" l="l" r="r" t="t"/>
            <a:pathLst>
              <a:path extrusionOk="0" h="4660900" w="4122578">
                <a:moveTo>
                  <a:pt x="31432" y="2701608"/>
                </a:moveTo>
                <a:cubicBezTo>
                  <a:pt x="-10477" y="2743518"/>
                  <a:pt x="-10477" y="2811463"/>
                  <a:pt x="31432" y="2852738"/>
                </a:cubicBezTo>
                <a:cubicBezTo>
                  <a:pt x="73343" y="2894013"/>
                  <a:pt x="141288" y="2894647"/>
                  <a:pt x="182563" y="2852738"/>
                </a:cubicBezTo>
                <a:cubicBezTo>
                  <a:pt x="224473" y="2810828"/>
                  <a:pt x="224473" y="2742883"/>
                  <a:pt x="182563" y="2701608"/>
                </a:cubicBezTo>
                <a:cubicBezTo>
                  <a:pt x="140653" y="2660333"/>
                  <a:pt x="73343" y="2660333"/>
                  <a:pt x="31432" y="2701608"/>
                </a:cubicBezTo>
                <a:close/>
                <a:moveTo>
                  <a:pt x="1832293" y="796608"/>
                </a:moveTo>
                <a:lnTo>
                  <a:pt x="2011363" y="617538"/>
                </a:lnTo>
                <a:cubicBezTo>
                  <a:pt x="2053273" y="575627"/>
                  <a:pt x="2053273" y="507682"/>
                  <a:pt x="2011363" y="466407"/>
                </a:cubicBezTo>
                <a:cubicBezTo>
                  <a:pt x="1969453" y="424498"/>
                  <a:pt x="1901507" y="424498"/>
                  <a:pt x="1860232" y="466407"/>
                </a:cubicBezTo>
                <a:lnTo>
                  <a:pt x="1681163" y="645477"/>
                </a:lnTo>
                <a:cubicBezTo>
                  <a:pt x="1639253" y="687388"/>
                  <a:pt x="1639253" y="755333"/>
                  <a:pt x="1681163" y="796608"/>
                </a:cubicBezTo>
                <a:cubicBezTo>
                  <a:pt x="1722438" y="838517"/>
                  <a:pt x="1790382" y="838517"/>
                  <a:pt x="1832293" y="796608"/>
                </a:cubicBezTo>
                <a:close/>
                <a:moveTo>
                  <a:pt x="3098483" y="1148398"/>
                </a:moveTo>
                <a:cubicBezTo>
                  <a:pt x="3056573" y="1190308"/>
                  <a:pt x="3056573" y="1258252"/>
                  <a:pt x="3098483" y="1299527"/>
                </a:cubicBezTo>
                <a:cubicBezTo>
                  <a:pt x="3140393" y="1341438"/>
                  <a:pt x="3208338" y="1341438"/>
                  <a:pt x="3249613" y="1299527"/>
                </a:cubicBezTo>
                <a:cubicBezTo>
                  <a:pt x="3291523" y="1257617"/>
                  <a:pt x="3291523" y="1189673"/>
                  <a:pt x="3249613" y="1148398"/>
                </a:cubicBezTo>
                <a:cubicBezTo>
                  <a:pt x="3208338" y="1107123"/>
                  <a:pt x="3140393" y="1107123"/>
                  <a:pt x="3098483" y="1148398"/>
                </a:cubicBezTo>
                <a:close/>
                <a:moveTo>
                  <a:pt x="3156268" y="182562"/>
                </a:moveTo>
                <a:cubicBezTo>
                  <a:pt x="3198178" y="140652"/>
                  <a:pt x="3198178" y="72707"/>
                  <a:pt x="3156268" y="31432"/>
                </a:cubicBezTo>
                <a:cubicBezTo>
                  <a:pt x="3114358" y="-10477"/>
                  <a:pt x="3046413" y="-10477"/>
                  <a:pt x="3005138" y="31432"/>
                </a:cubicBezTo>
                <a:cubicBezTo>
                  <a:pt x="2963228" y="73342"/>
                  <a:pt x="2963228" y="141287"/>
                  <a:pt x="3005138" y="182562"/>
                </a:cubicBezTo>
                <a:cubicBezTo>
                  <a:pt x="3046413" y="224473"/>
                  <a:pt x="3114358" y="224473"/>
                  <a:pt x="3156268" y="182562"/>
                </a:cubicBezTo>
                <a:close/>
                <a:moveTo>
                  <a:pt x="1052513" y="1575752"/>
                </a:moveTo>
                <a:lnTo>
                  <a:pt x="1624648" y="1003617"/>
                </a:lnTo>
                <a:cubicBezTo>
                  <a:pt x="1666557" y="961708"/>
                  <a:pt x="1666557" y="893763"/>
                  <a:pt x="1624648" y="852488"/>
                </a:cubicBezTo>
                <a:cubicBezTo>
                  <a:pt x="1582738" y="811213"/>
                  <a:pt x="1514793" y="810577"/>
                  <a:pt x="1473518" y="852488"/>
                </a:cubicBezTo>
                <a:lnTo>
                  <a:pt x="901382" y="1424623"/>
                </a:lnTo>
                <a:cubicBezTo>
                  <a:pt x="859473" y="1466533"/>
                  <a:pt x="859473" y="1534477"/>
                  <a:pt x="901382" y="1575752"/>
                </a:cubicBezTo>
                <a:cubicBezTo>
                  <a:pt x="943293" y="1617663"/>
                  <a:pt x="1011238" y="1617663"/>
                  <a:pt x="1052513" y="1575752"/>
                </a:cubicBezTo>
                <a:close/>
                <a:moveTo>
                  <a:pt x="4091623" y="1215073"/>
                </a:moveTo>
                <a:cubicBezTo>
                  <a:pt x="4049713" y="1173163"/>
                  <a:pt x="3981768" y="1173163"/>
                  <a:pt x="3940493" y="1215073"/>
                </a:cubicBezTo>
                <a:lnTo>
                  <a:pt x="3767773" y="1387792"/>
                </a:lnTo>
                <a:cubicBezTo>
                  <a:pt x="3725863" y="1429702"/>
                  <a:pt x="3725863" y="1497648"/>
                  <a:pt x="3767773" y="1538923"/>
                </a:cubicBezTo>
                <a:cubicBezTo>
                  <a:pt x="3809683" y="1580833"/>
                  <a:pt x="3877628" y="1580833"/>
                  <a:pt x="3918903" y="1538923"/>
                </a:cubicBezTo>
                <a:lnTo>
                  <a:pt x="4091623" y="1366202"/>
                </a:lnTo>
                <a:cubicBezTo>
                  <a:pt x="4132898" y="1324927"/>
                  <a:pt x="4132898" y="1256983"/>
                  <a:pt x="4091623" y="1215073"/>
                </a:cubicBezTo>
                <a:close/>
                <a:moveTo>
                  <a:pt x="1282382" y="4478338"/>
                </a:moveTo>
                <a:cubicBezTo>
                  <a:pt x="1240473" y="4520248"/>
                  <a:pt x="1240473" y="4588193"/>
                  <a:pt x="1282382" y="4629468"/>
                </a:cubicBezTo>
                <a:cubicBezTo>
                  <a:pt x="1324293" y="4671378"/>
                  <a:pt x="1392238" y="4671378"/>
                  <a:pt x="1433513" y="4629468"/>
                </a:cubicBezTo>
                <a:cubicBezTo>
                  <a:pt x="1475423" y="4587558"/>
                  <a:pt x="1475423" y="4519613"/>
                  <a:pt x="1433513" y="4478338"/>
                </a:cubicBezTo>
                <a:cubicBezTo>
                  <a:pt x="1391603" y="4437063"/>
                  <a:pt x="1323657" y="4437063"/>
                  <a:pt x="1282382" y="4478338"/>
                </a:cubicBezTo>
                <a:close/>
                <a:moveTo>
                  <a:pt x="3633788" y="2523172"/>
                </a:moveTo>
                <a:lnTo>
                  <a:pt x="3186748" y="2970213"/>
                </a:lnTo>
                <a:cubicBezTo>
                  <a:pt x="3144838" y="3012122"/>
                  <a:pt x="3144838" y="3080068"/>
                  <a:pt x="3186748" y="3121343"/>
                </a:cubicBezTo>
                <a:cubicBezTo>
                  <a:pt x="3228658" y="3163253"/>
                  <a:pt x="3296603" y="3163253"/>
                  <a:pt x="3337878" y="3121343"/>
                </a:cubicBezTo>
                <a:lnTo>
                  <a:pt x="3784918" y="2674303"/>
                </a:lnTo>
                <a:cubicBezTo>
                  <a:pt x="3826828" y="2632393"/>
                  <a:pt x="3826828" y="2564447"/>
                  <a:pt x="3784918" y="2523172"/>
                </a:cubicBezTo>
                <a:cubicBezTo>
                  <a:pt x="3743643" y="2481897"/>
                  <a:pt x="3675698" y="2481897"/>
                  <a:pt x="3633788" y="2523172"/>
                </a:cubicBezTo>
                <a:close/>
                <a:moveTo>
                  <a:pt x="3370898" y="2541588"/>
                </a:moveTo>
                <a:cubicBezTo>
                  <a:pt x="3328988" y="2499678"/>
                  <a:pt x="3261043" y="2499678"/>
                  <a:pt x="3219768" y="2541588"/>
                </a:cubicBezTo>
                <a:lnTo>
                  <a:pt x="3054033" y="2707322"/>
                </a:lnTo>
                <a:cubicBezTo>
                  <a:pt x="3012123" y="2749233"/>
                  <a:pt x="2944178" y="2749233"/>
                  <a:pt x="2902903" y="2707322"/>
                </a:cubicBezTo>
                <a:cubicBezTo>
                  <a:pt x="2860993" y="2665413"/>
                  <a:pt x="2860993" y="2597468"/>
                  <a:pt x="2902903" y="2556193"/>
                </a:cubicBezTo>
                <a:lnTo>
                  <a:pt x="3704908" y="1754188"/>
                </a:lnTo>
                <a:cubicBezTo>
                  <a:pt x="3746818" y="1712277"/>
                  <a:pt x="3746818" y="1644333"/>
                  <a:pt x="3704908" y="1603058"/>
                </a:cubicBezTo>
                <a:cubicBezTo>
                  <a:pt x="3662998" y="1561148"/>
                  <a:pt x="3595053" y="1561148"/>
                  <a:pt x="3553778" y="1603058"/>
                </a:cubicBezTo>
                <a:lnTo>
                  <a:pt x="3494088" y="1662748"/>
                </a:lnTo>
                <a:cubicBezTo>
                  <a:pt x="3452178" y="1704658"/>
                  <a:pt x="3384233" y="1704658"/>
                  <a:pt x="3342958" y="1662748"/>
                </a:cubicBezTo>
                <a:cubicBezTo>
                  <a:pt x="3301048" y="1620838"/>
                  <a:pt x="3233103" y="1620838"/>
                  <a:pt x="3191828" y="1662748"/>
                </a:cubicBezTo>
                <a:lnTo>
                  <a:pt x="3026093" y="1828483"/>
                </a:lnTo>
                <a:cubicBezTo>
                  <a:pt x="2984183" y="1870392"/>
                  <a:pt x="2916238" y="1870392"/>
                  <a:pt x="2874963" y="1828483"/>
                </a:cubicBezTo>
                <a:cubicBezTo>
                  <a:pt x="2833688" y="1786573"/>
                  <a:pt x="2833053" y="1718627"/>
                  <a:pt x="2874963" y="1677352"/>
                </a:cubicBezTo>
                <a:lnTo>
                  <a:pt x="3040698" y="1511617"/>
                </a:lnTo>
                <a:cubicBezTo>
                  <a:pt x="3082608" y="1469708"/>
                  <a:pt x="3082608" y="1401763"/>
                  <a:pt x="3040698" y="1360488"/>
                </a:cubicBezTo>
                <a:cubicBezTo>
                  <a:pt x="2998788" y="1318577"/>
                  <a:pt x="2930843" y="1318577"/>
                  <a:pt x="2889568" y="1360488"/>
                </a:cubicBezTo>
                <a:lnTo>
                  <a:pt x="2437448" y="1812608"/>
                </a:lnTo>
                <a:cubicBezTo>
                  <a:pt x="2395538" y="1854517"/>
                  <a:pt x="2327593" y="1854517"/>
                  <a:pt x="2286318" y="1812608"/>
                </a:cubicBezTo>
                <a:cubicBezTo>
                  <a:pt x="2244408" y="1770698"/>
                  <a:pt x="2244408" y="1702752"/>
                  <a:pt x="2286318" y="1661477"/>
                </a:cubicBezTo>
                <a:lnTo>
                  <a:pt x="2848293" y="1099502"/>
                </a:lnTo>
                <a:cubicBezTo>
                  <a:pt x="2890203" y="1057592"/>
                  <a:pt x="2890203" y="989648"/>
                  <a:pt x="2848293" y="948373"/>
                </a:cubicBezTo>
                <a:cubicBezTo>
                  <a:pt x="2806383" y="907098"/>
                  <a:pt x="2738438" y="906463"/>
                  <a:pt x="2697163" y="948373"/>
                </a:cubicBezTo>
                <a:lnTo>
                  <a:pt x="2309813" y="1335723"/>
                </a:lnTo>
                <a:cubicBezTo>
                  <a:pt x="2267903" y="1377633"/>
                  <a:pt x="2199958" y="1377633"/>
                  <a:pt x="2158683" y="1335723"/>
                </a:cubicBezTo>
                <a:cubicBezTo>
                  <a:pt x="2116773" y="1293813"/>
                  <a:pt x="2116773" y="1225867"/>
                  <a:pt x="2158683" y="1184592"/>
                </a:cubicBezTo>
                <a:lnTo>
                  <a:pt x="2930208" y="413068"/>
                </a:lnTo>
                <a:cubicBezTo>
                  <a:pt x="2972118" y="371157"/>
                  <a:pt x="2972118" y="303212"/>
                  <a:pt x="2930208" y="261937"/>
                </a:cubicBezTo>
                <a:cubicBezTo>
                  <a:pt x="2888298" y="220027"/>
                  <a:pt x="2820353" y="220027"/>
                  <a:pt x="2779078" y="261937"/>
                </a:cubicBezTo>
                <a:lnTo>
                  <a:pt x="2278063" y="762952"/>
                </a:lnTo>
                <a:cubicBezTo>
                  <a:pt x="2236153" y="804863"/>
                  <a:pt x="2168208" y="804863"/>
                  <a:pt x="2126933" y="762952"/>
                </a:cubicBezTo>
                <a:cubicBezTo>
                  <a:pt x="2085023" y="721042"/>
                  <a:pt x="2017078" y="721042"/>
                  <a:pt x="1975803" y="762952"/>
                </a:cubicBezTo>
                <a:lnTo>
                  <a:pt x="242253" y="2496503"/>
                </a:lnTo>
                <a:cubicBezTo>
                  <a:pt x="200343" y="2538413"/>
                  <a:pt x="200343" y="2606358"/>
                  <a:pt x="242253" y="2647633"/>
                </a:cubicBezTo>
                <a:cubicBezTo>
                  <a:pt x="284163" y="2689543"/>
                  <a:pt x="352107" y="2689543"/>
                  <a:pt x="393382" y="2647633"/>
                </a:cubicBezTo>
                <a:lnTo>
                  <a:pt x="755332" y="2285683"/>
                </a:lnTo>
                <a:cubicBezTo>
                  <a:pt x="797243" y="2243772"/>
                  <a:pt x="865188" y="2243772"/>
                  <a:pt x="906463" y="2285683"/>
                </a:cubicBezTo>
                <a:cubicBezTo>
                  <a:pt x="948373" y="2327593"/>
                  <a:pt x="948373" y="2395538"/>
                  <a:pt x="906463" y="2436813"/>
                </a:cubicBezTo>
                <a:lnTo>
                  <a:pt x="681038" y="2662238"/>
                </a:lnTo>
                <a:cubicBezTo>
                  <a:pt x="639128" y="2704147"/>
                  <a:pt x="639128" y="2772093"/>
                  <a:pt x="681038" y="2813368"/>
                </a:cubicBezTo>
                <a:cubicBezTo>
                  <a:pt x="722948" y="2854643"/>
                  <a:pt x="724218" y="2921318"/>
                  <a:pt x="684848" y="2961322"/>
                </a:cubicBezTo>
                <a:cubicBezTo>
                  <a:pt x="645478" y="3000693"/>
                  <a:pt x="646748" y="3067368"/>
                  <a:pt x="688657" y="3109278"/>
                </a:cubicBezTo>
                <a:cubicBezTo>
                  <a:pt x="730568" y="3151188"/>
                  <a:pt x="730568" y="3219133"/>
                  <a:pt x="688657" y="3260408"/>
                </a:cubicBezTo>
                <a:lnTo>
                  <a:pt x="564198" y="3384868"/>
                </a:lnTo>
                <a:cubicBezTo>
                  <a:pt x="522288" y="3426778"/>
                  <a:pt x="522288" y="3494722"/>
                  <a:pt x="564198" y="3535997"/>
                </a:cubicBezTo>
                <a:cubicBezTo>
                  <a:pt x="606107" y="3577908"/>
                  <a:pt x="674053" y="3577908"/>
                  <a:pt x="715328" y="3535997"/>
                </a:cubicBezTo>
                <a:lnTo>
                  <a:pt x="1519238" y="2732088"/>
                </a:lnTo>
                <a:cubicBezTo>
                  <a:pt x="1561148" y="2690178"/>
                  <a:pt x="1629093" y="2690178"/>
                  <a:pt x="1670368" y="2732088"/>
                </a:cubicBezTo>
                <a:cubicBezTo>
                  <a:pt x="1712278" y="2773997"/>
                  <a:pt x="1712278" y="2841943"/>
                  <a:pt x="1670368" y="2883218"/>
                </a:cubicBezTo>
                <a:lnTo>
                  <a:pt x="1484948" y="3068638"/>
                </a:lnTo>
                <a:cubicBezTo>
                  <a:pt x="1443038" y="3110547"/>
                  <a:pt x="1443038" y="3178493"/>
                  <a:pt x="1484948" y="3219768"/>
                </a:cubicBezTo>
                <a:cubicBezTo>
                  <a:pt x="1526857" y="3261043"/>
                  <a:pt x="1592898" y="3263583"/>
                  <a:pt x="1631632" y="3224213"/>
                </a:cubicBezTo>
                <a:cubicBezTo>
                  <a:pt x="1671003" y="3184843"/>
                  <a:pt x="1737043" y="3187383"/>
                  <a:pt x="1778318" y="3228658"/>
                </a:cubicBezTo>
                <a:cubicBezTo>
                  <a:pt x="1819593" y="3269933"/>
                  <a:pt x="1820228" y="3338513"/>
                  <a:pt x="1778318" y="3379788"/>
                </a:cubicBezTo>
                <a:lnTo>
                  <a:pt x="1392873" y="3765233"/>
                </a:lnTo>
                <a:cubicBezTo>
                  <a:pt x="1350963" y="3807143"/>
                  <a:pt x="1350963" y="3875088"/>
                  <a:pt x="1392873" y="3916363"/>
                </a:cubicBezTo>
                <a:cubicBezTo>
                  <a:pt x="1434782" y="3957638"/>
                  <a:pt x="1502728" y="3958272"/>
                  <a:pt x="1544003" y="3916363"/>
                </a:cubicBezTo>
                <a:lnTo>
                  <a:pt x="1864678" y="3595688"/>
                </a:lnTo>
                <a:cubicBezTo>
                  <a:pt x="1906588" y="3553778"/>
                  <a:pt x="1974532" y="3553778"/>
                  <a:pt x="2015807" y="3595688"/>
                </a:cubicBezTo>
                <a:cubicBezTo>
                  <a:pt x="2057082" y="3637597"/>
                  <a:pt x="2057718" y="3705543"/>
                  <a:pt x="2015807" y="3746818"/>
                </a:cubicBezTo>
                <a:lnTo>
                  <a:pt x="1959928" y="3802697"/>
                </a:lnTo>
                <a:cubicBezTo>
                  <a:pt x="1918018" y="3844608"/>
                  <a:pt x="1918018" y="3912553"/>
                  <a:pt x="1959928" y="3953828"/>
                </a:cubicBezTo>
                <a:cubicBezTo>
                  <a:pt x="2001838" y="3995103"/>
                  <a:pt x="2069782" y="3995738"/>
                  <a:pt x="2111058" y="3953828"/>
                </a:cubicBezTo>
                <a:lnTo>
                  <a:pt x="3372168" y="2692718"/>
                </a:lnTo>
                <a:cubicBezTo>
                  <a:pt x="3412173" y="2651443"/>
                  <a:pt x="3412173" y="2582863"/>
                  <a:pt x="3370898" y="2541588"/>
                </a:cubicBezTo>
                <a:close/>
                <a:moveTo>
                  <a:pt x="1747203" y="4013518"/>
                </a:moveTo>
                <a:lnTo>
                  <a:pt x="1493203" y="4267518"/>
                </a:lnTo>
                <a:cubicBezTo>
                  <a:pt x="1451293" y="4309428"/>
                  <a:pt x="1451293" y="4377373"/>
                  <a:pt x="1493203" y="4418648"/>
                </a:cubicBezTo>
                <a:cubicBezTo>
                  <a:pt x="1535113" y="4459923"/>
                  <a:pt x="1603057" y="4460558"/>
                  <a:pt x="1644332" y="4418648"/>
                </a:cubicBezTo>
                <a:lnTo>
                  <a:pt x="1898332" y="4164647"/>
                </a:lnTo>
                <a:cubicBezTo>
                  <a:pt x="1940243" y="4122738"/>
                  <a:pt x="1940243" y="4054793"/>
                  <a:pt x="1898332" y="4013518"/>
                </a:cubicBezTo>
                <a:cubicBezTo>
                  <a:pt x="1856423" y="3972243"/>
                  <a:pt x="1788478" y="3972243"/>
                  <a:pt x="1747203" y="401351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0"/>
          <p:cNvSpPr txBox="1"/>
          <p:nvPr>
            <p:ph idx="1" type="body"/>
          </p:nvPr>
        </p:nvSpPr>
        <p:spPr>
          <a:xfrm>
            <a:off x="457200" y="4406305"/>
            <a:ext cx="8229600" cy="24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buNone/>
              <a:defRPr b="1" sz="1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buNone/>
              <a:defRPr b="1" sz="1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buNone/>
              <a:defRPr b="1" sz="1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buNone/>
              <a:defRPr b="1" sz="1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buNone/>
              <a:defRPr b="1" sz="1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buNone/>
              <a:defRPr b="1" sz="1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buNone/>
              <a:defRPr b="1" sz="1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buNone/>
              <a:defRPr b="1" sz="1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buNone/>
              <a:defRPr b="1" sz="12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855300" y="836000"/>
            <a:ext cx="74334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Roboto Slab"/>
              <a:buNone/>
              <a:defRPr b="1" sz="32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Roboto Slab"/>
              <a:buNone/>
              <a:defRPr b="1" sz="32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Roboto Slab"/>
              <a:buNone/>
              <a:defRPr b="1" sz="32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Roboto Slab"/>
              <a:buNone/>
              <a:defRPr b="1" sz="32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Roboto Slab"/>
              <a:buNone/>
              <a:defRPr b="1" sz="32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Roboto Slab"/>
              <a:buNone/>
              <a:defRPr b="1" sz="32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Roboto Slab"/>
              <a:buNone/>
              <a:defRPr b="1" sz="32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Roboto Slab"/>
              <a:buNone/>
              <a:defRPr b="1" sz="32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Roboto Slab"/>
              <a:buNone/>
              <a:defRPr b="1" sz="32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855300" y="1353947"/>
            <a:ext cx="7433400" cy="30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oboto Light"/>
              <a:buChar char="●"/>
              <a:defRPr sz="24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810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oboto Light"/>
              <a:buChar char="○"/>
              <a:defRPr sz="24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810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Light"/>
              <a:buChar char="■"/>
              <a:defRPr sz="24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810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Light"/>
              <a:buChar char="●"/>
              <a:defRPr sz="24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810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Light"/>
              <a:buChar char="○"/>
              <a:defRPr sz="24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810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Light"/>
              <a:buChar char="■"/>
              <a:defRPr sz="24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-3810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Light"/>
              <a:buChar char="●"/>
              <a:defRPr sz="24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-3810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Light"/>
              <a:buChar char="○"/>
              <a:defRPr sz="24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-3810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Light"/>
              <a:buChar char="■"/>
              <a:defRPr sz="24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presentation/d/1SRDGdL0FtZsZgtZ7SIEu-NuM2j8AOrGBmYSN3yThHBg/edit?usp=sharing" TargetMode="External"/><Relationship Id="rId4" Type="http://schemas.openxmlformats.org/officeDocument/2006/relationships/hyperlink" Target="https://docs.google.com/presentation/d/1SRDGdL0FtZsZgtZ7SIEu-NuM2j8AOrGBmYSN3yThHBg/edit?usp=sharing" TargetMode="External"/><Relationship Id="rId5" Type="http://schemas.openxmlformats.org/officeDocument/2006/relationships/hyperlink" Target="https://docs.google.com/presentation/d/14HD0MpHvXBpiXMartmHyp1SlYYA3p1h3kJ-AgVrUVz4/edit?usp=sharing" TargetMode="External"/><Relationship Id="rId6" Type="http://schemas.openxmlformats.org/officeDocument/2006/relationships/hyperlink" Target="https://docs.google.com/presentation/d/1kRMEXZfoFetdI9BDCFWJ86AtfGAnJN65wIodyj3ZQsY/edit?usp=sha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presentation/d/1M4kGEz-x6QIV7YRGuTg3bwGLuVAKlKv4SlRsVk6IcRQ/edit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presentation/d/1oDR9vUwD85Tgi9sgO1NyultdumjuAPcV2p2xQWOuc6U/edit?usp=shari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presentation/d/1rBhdmIylXtTZq71B1l1rAEF2d_Jlrwo_BgaHy1pOUiU/edit?usp=sharin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kohara-abeln@parkwayschools.net" TargetMode="External"/><Relationship Id="rId4" Type="http://schemas.openxmlformats.org/officeDocument/2006/relationships/hyperlink" Target="mailto:kohara-abeln@parkwayschools.net" TargetMode="External"/><Relationship Id="rId5" Type="http://schemas.openxmlformats.org/officeDocument/2006/relationships/hyperlink" Target="mailto:kohara@parkwayschool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ctrTitle"/>
          </p:nvPr>
        </p:nvSpPr>
        <p:spPr>
          <a:xfrm>
            <a:off x="685800" y="1991813"/>
            <a:ext cx="77724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Creativity to Improve Student Comprehension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Retention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Keely O’Hara, Parkway South Middle School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54900" y="207400"/>
            <a:ext cx="74334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>
                <a:solidFill>
                  <a:schemeClr val="dk1"/>
                </a:solidFill>
              </a:rPr>
              <a:t>Why?</a:t>
            </a:r>
            <a:r>
              <a:rPr lang="en" sz="4100"/>
              <a:t>o</a:t>
            </a:r>
            <a:r>
              <a:rPr lang="en"/>
              <a:t>mpose?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54900" y="681200"/>
            <a:ext cx="7712700" cy="401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3600">
                <a:latin typeface="Roboto"/>
                <a:ea typeface="Roboto"/>
                <a:cs typeface="Roboto"/>
                <a:sym typeface="Roboto"/>
              </a:rPr>
              <a:t>Student Comprehension</a:t>
            </a:r>
            <a:endParaRPr b="1" i="1" sz="3600">
              <a:latin typeface="Roboto"/>
              <a:ea typeface="Roboto"/>
              <a:cs typeface="Roboto"/>
              <a:sym typeface="Roboto"/>
            </a:endParaRPr>
          </a:p>
          <a:p>
            <a:pPr indent="-425450" lvl="0" marL="457200" rtl="0" algn="l">
              <a:spcBef>
                <a:spcPts val="600"/>
              </a:spcBef>
              <a:spcAft>
                <a:spcPts val="0"/>
              </a:spcAft>
              <a:buSzPts val="3100"/>
              <a:buFont typeface="Roboto"/>
              <a:buChar char="●"/>
            </a:pPr>
            <a:r>
              <a:rPr b="1" lang="en" sz="3100">
                <a:latin typeface="Roboto"/>
                <a:ea typeface="Roboto"/>
                <a:cs typeface="Roboto"/>
                <a:sym typeface="Roboto"/>
              </a:rPr>
              <a:t>Intentional teaching moments. </a:t>
            </a:r>
            <a:endParaRPr b="1" sz="3100">
              <a:latin typeface="Roboto"/>
              <a:ea typeface="Roboto"/>
              <a:cs typeface="Roboto"/>
              <a:sym typeface="Roboto"/>
            </a:endParaRPr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Font typeface="Roboto"/>
              <a:buChar char="●"/>
            </a:pPr>
            <a:r>
              <a:rPr b="1" lang="en" sz="3100">
                <a:latin typeface="Roboto"/>
                <a:ea typeface="Roboto"/>
                <a:cs typeface="Roboto"/>
                <a:sym typeface="Roboto"/>
              </a:rPr>
              <a:t>M</a:t>
            </a:r>
            <a:r>
              <a:rPr b="1" lang="en" sz="3100">
                <a:latin typeface="Roboto"/>
                <a:ea typeface="Roboto"/>
                <a:cs typeface="Roboto"/>
                <a:sym typeface="Roboto"/>
              </a:rPr>
              <a:t>ask level of comprehension.</a:t>
            </a:r>
            <a:endParaRPr b="1" sz="3100">
              <a:latin typeface="Roboto"/>
              <a:ea typeface="Roboto"/>
              <a:cs typeface="Roboto"/>
              <a:sym typeface="Roboto"/>
            </a:endParaRPr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Font typeface="Roboto"/>
              <a:buChar char="●"/>
            </a:pPr>
            <a:r>
              <a:rPr b="1" lang="en" sz="3100">
                <a:latin typeface="Roboto"/>
                <a:ea typeface="Roboto"/>
                <a:cs typeface="Roboto"/>
                <a:sym typeface="Roboto"/>
              </a:rPr>
              <a:t>One on one or small group conversations teacher/student and student/</a:t>
            </a:r>
            <a:r>
              <a:rPr b="1" lang="en" sz="3100">
                <a:latin typeface="Roboto"/>
                <a:ea typeface="Roboto"/>
                <a:cs typeface="Roboto"/>
                <a:sym typeface="Roboto"/>
              </a:rPr>
              <a:t>student</a:t>
            </a:r>
            <a:r>
              <a:rPr b="1" lang="en" sz="3100">
                <a:latin typeface="Roboto"/>
                <a:ea typeface="Roboto"/>
                <a:cs typeface="Roboto"/>
                <a:sym typeface="Roboto"/>
              </a:rPr>
              <a:t>.</a:t>
            </a:r>
            <a:endParaRPr b="1" sz="3100">
              <a:latin typeface="Roboto"/>
              <a:ea typeface="Roboto"/>
              <a:cs typeface="Roboto"/>
              <a:sym typeface="Roboto"/>
            </a:endParaRPr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Font typeface="Roboto"/>
              <a:buChar char="●"/>
            </a:pPr>
            <a:r>
              <a:rPr b="1" lang="en" sz="3100">
                <a:latin typeface="Roboto"/>
                <a:ea typeface="Roboto"/>
                <a:cs typeface="Roboto"/>
                <a:sym typeface="Roboto"/>
              </a:rPr>
              <a:t>Using concepts in a different way. </a:t>
            </a:r>
            <a:endParaRPr b="1" sz="31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200"/>
          </a:p>
        </p:txBody>
      </p:sp>
      <p:sp>
        <p:nvSpPr>
          <p:cNvPr id="81" name="Google Shape;81;p15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54900" y="207400"/>
            <a:ext cx="74334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>
                <a:solidFill>
                  <a:schemeClr val="dk1"/>
                </a:solidFill>
              </a:rPr>
              <a:t>Why?</a:t>
            </a:r>
            <a:r>
              <a:rPr lang="en" sz="4100"/>
              <a:t>o</a:t>
            </a:r>
            <a:r>
              <a:rPr lang="en"/>
              <a:t>mpose?</a:t>
            </a:r>
            <a:endParaRPr/>
          </a:p>
        </p:txBody>
      </p:sp>
      <p:sp>
        <p:nvSpPr>
          <p:cNvPr id="87" name="Google Shape;87;p16"/>
          <p:cNvSpPr txBox="1"/>
          <p:nvPr>
            <p:ph idx="2" type="body"/>
          </p:nvPr>
        </p:nvSpPr>
        <p:spPr>
          <a:xfrm>
            <a:off x="564200" y="681200"/>
            <a:ext cx="8579700" cy="401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3300"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b="1" i="1" lang="en" sz="3200">
                <a:latin typeface="Roboto"/>
                <a:ea typeface="Roboto"/>
                <a:cs typeface="Roboto"/>
                <a:sym typeface="Roboto"/>
              </a:rPr>
              <a:t>tudent Retention</a:t>
            </a:r>
            <a:endParaRPr b="1" i="1" sz="3200"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 algn="l">
              <a:spcBef>
                <a:spcPts val="60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b="1" lang="en" sz="2800">
                <a:latin typeface="Roboto"/>
                <a:ea typeface="Roboto"/>
                <a:cs typeface="Roboto"/>
                <a:sym typeface="Roboto"/>
              </a:rPr>
              <a:t>When students feel successful at something, they are more likely to continue.</a:t>
            </a:r>
            <a:endParaRPr b="1" sz="2800"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b="1" lang="en" sz="2800">
                <a:latin typeface="Roboto"/>
                <a:ea typeface="Roboto"/>
                <a:cs typeface="Roboto"/>
                <a:sym typeface="Roboto"/>
              </a:rPr>
              <a:t>Opportunity to find other strengths.</a:t>
            </a:r>
            <a:endParaRPr b="1" sz="2800"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b="1" lang="en" sz="2800">
                <a:latin typeface="Roboto"/>
                <a:ea typeface="Roboto"/>
                <a:cs typeface="Roboto"/>
                <a:sym typeface="Roboto"/>
              </a:rPr>
              <a:t>Not ready to be an amazing player. (Patrick Effect)</a:t>
            </a:r>
            <a:endParaRPr b="1" sz="2800"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b="1" lang="en" sz="2800">
                <a:latin typeface="Roboto"/>
                <a:ea typeface="Roboto"/>
                <a:cs typeface="Roboto"/>
                <a:sym typeface="Roboto"/>
              </a:rPr>
              <a:t>Beginning band can be a slow start. </a:t>
            </a:r>
            <a:endParaRPr b="1" sz="2800"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b="1" lang="en" sz="2800">
                <a:latin typeface="Roboto"/>
                <a:ea typeface="Roboto"/>
                <a:cs typeface="Roboto"/>
                <a:sym typeface="Roboto"/>
              </a:rPr>
              <a:t>Helps with pacing.</a:t>
            </a:r>
            <a:endParaRPr b="1" sz="2800"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b="1" lang="en" sz="2800">
                <a:latin typeface="Roboto"/>
                <a:ea typeface="Roboto"/>
                <a:cs typeface="Roboto"/>
                <a:sym typeface="Roboto"/>
              </a:rPr>
              <a:t>Building community.</a:t>
            </a:r>
            <a:endParaRPr b="1"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/>
          </a:p>
        </p:txBody>
      </p:sp>
      <p:sp>
        <p:nvSpPr>
          <p:cNvPr id="88" name="Google Shape;88;p16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idx="1" type="subTitle"/>
          </p:nvPr>
        </p:nvSpPr>
        <p:spPr>
          <a:xfrm>
            <a:off x="366750" y="0"/>
            <a:ext cx="8410500" cy="514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latin typeface="Roboto"/>
                <a:ea typeface="Roboto"/>
                <a:cs typeface="Roboto"/>
                <a:sym typeface="Roboto"/>
              </a:rPr>
              <a:t>Middle School Band</a:t>
            </a:r>
            <a:endParaRPr b="1"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Current Class Schedule:</a:t>
            </a:r>
            <a:r>
              <a:rPr lang="en"/>
              <a:t>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84 minute classes 2 times a week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47 minute class one time a week.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30 minute FLEX 3 days a week.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Previous Schedule:</a:t>
            </a:r>
            <a:r>
              <a:rPr lang="en"/>
              <a:t> 5 days a week. Students play 4 days a week.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Flip flop sectionals with Theory/Creativity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Current Performance:</a:t>
            </a:r>
            <a:r>
              <a:rPr lang="en"/>
              <a:t> Veterans Day Parade,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Suburban Honor Band Auditions, Area Concert,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Concert, Elementary Tour, Fine Arts Festival,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Community Band, Solo/Ensemble,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 Olympics Rally, District Honor Band, and Spring Concert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Things Band Club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9" name="Google Shape;99;p18"/>
          <p:cNvSpPr txBox="1"/>
          <p:nvPr/>
        </p:nvSpPr>
        <p:spPr>
          <a:xfrm>
            <a:off x="0" y="0"/>
            <a:ext cx="5523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chemeClr val="accent6"/>
                </a:solidFill>
                <a:highlight>
                  <a:schemeClr val="accent4"/>
                </a:highlight>
                <a:latin typeface="Roboto Slab"/>
                <a:ea typeface="Roboto Slab"/>
                <a:cs typeface="Roboto Slab"/>
                <a:sym typeface="Roboto Slab"/>
              </a:rPr>
              <a:t>Composition</a:t>
            </a:r>
            <a:endParaRPr>
              <a:solidFill>
                <a:schemeClr val="accent6"/>
              </a:solidFill>
              <a:highlight>
                <a:schemeClr val="accent4"/>
              </a:highlight>
            </a:endParaRPr>
          </a:p>
        </p:txBody>
      </p:sp>
      <p:sp>
        <p:nvSpPr>
          <p:cNvPr id="100" name="Google Shape;100;p18"/>
          <p:cNvSpPr txBox="1"/>
          <p:nvPr>
            <p:ph idx="4294967295" type="body"/>
          </p:nvPr>
        </p:nvSpPr>
        <p:spPr>
          <a:xfrm>
            <a:off x="1049700" y="1600775"/>
            <a:ext cx="6586800" cy="2343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4200" u="sng">
                <a:hlinkClick r:id="rId3"/>
              </a:rPr>
              <a:t>Composer </a:t>
            </a:r>
            <a:r>
              <a:rPr b="1" lang="en" sz="4200" u="sng">
                <a:hlinkClick r:id="rId4"/>
              </a:rPr>
              <a:t>Composition</a:t>
            </a:r>
            <a:endParaRPr b="1" sz="42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4200" u="sng">
                <a:hlinkClick r:id="rId5"/>
              </a:rPr>
              <a:t>Dynamic Challenge</a:t>
            </a:r>
            <a:endParaRPr b="1" sz="42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4200" u="sng">
                <a:hlinkClick r:id="rId6"/>
              </a:rPr>
              <a:t>Band/Art Collaboration</a:t>
            </a:r>
            <a:endParaRPr b="1" sz="42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4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6" name="Google Shape;106;p19"/>
          <p:cNvSpPr txBox="1"/>
          <p:nvPr/>
        </p:nvSpPr>
        <p:spPr>
          <a:xfrm>
            <a:off x="0" y="0"/>
            <a:ext cx="67575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chemeClr val="accent6"/>
                </a:solidFill>
                <a:highlight>
                  <a:schemeClr val="accent4"/>
                </a:highlight>
                <a:latin typeface="Roboto Slab"/>
                <a:ea typeface="Roboto Slab"/>
                <a:cs typeface="Roboto Slab"/>
                <a:sym typeface="Roboto Slab"/>
              </a:rPr>
              <a:t>Small Ensemble</a:t>
            </a:r>
            <a:endParaRPr/>
          </a:p>
        </p:txBody>
      </p:sp>
      <p:sp>
        <p:nvSpPr>
          <p:cNvPr id="107" name="Google Shape;107;p19"/>
          <p:cNvSpPr txBox="1"/>
          <p:nvPr/>
        </p:nvSpPr>
        <p:spPr>
          <a:xfrm>
            <a:off x="485375" y="1522050"/>
            <a:ext cx="8123100" cy="27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u="sng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Battle of the Bands</a:t>
            </a:r>
            <a:endParaRPr sz="6000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3" name="Google Shape;113;p20"/>
          <p:cNvSpPr txBox="1"/>
          <p:nvPr/>
        </p:nvSpPr>
        <p:spPr>
          <a:xfrm>
            <a:off x="0" y="0"/>
            <a:ext cx="53403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chemeClr val="accent6"/>
                </a:solidFill>
                <a:highlight>
                  <a:schemeClr val="accent4"/>
                </a:highlight>
                <a:latin typeface="Roboto Slab"/>
                <a:ea typeface="Roboto Slab"/>
                <a:cs typeface="Roboto Slab"/>
                <a:sym typeface="Roboto Slab"/>
              </a:rPr>
              <a:t>Conducting</a:t>
            </a:r>
            <a:endParaRPr/>
          </a:p>
        </p:txBody>
      </p:sp>
      <p:sp>
        <p:nvSpPr>
          <p:cNvPr id="114" name="Google Shape;114;p20"/>
          <p:cNvSpPr txBox="1"/>
          <p:nvPr/>
        </p:nvSpPr>
        <p:spPr>
          <a:xfrm>
            <a:off x="905350" y="1522050"/>
            <a:ext cx="7269300" cy="27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u="sng">
                <a:solidFill>
                  <a:schemeClr val="hlink"/>
                </a:solidFill>
                <a:latin typeface="Roboto Light"/>
                <a:ea typeface="Roboto Light"/>
                <a:cs typeface="Roboto Light"/>
                <a:sym typeface="Roboto Light"/>
                <a:hlinkClick r:id="rId3"/>
              </a:rPr>
              <a:t>Student Conducting</a:t>
            </a:r>
            <a:endParaRPr sz="6000"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0" name="Google Shape;120;p21"/>
          <p:cNvSpPr txBox="1"/>
          <p:nvPr/>
        </p:nvSpPr>
        <p:spPr>
          <a:xfrm>
            <a:off x="0" y="0"/>
            <a:ext cx="7242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chemeClr val="accent6"/>
                </a:solidFill>
                <a:highlight>
                  <a:schemeClr val="accent4"/>
                </a:highlight>
                <a:latin typeface="Roboto Slab"/>
                <a:ea typeface="Roboto Slab"/>
                <a:cs typeface="Roboto Slab"/>
                <a:sym typeface="Roboto Slab"/>
              </a:rPr>
              <a:t>Creative Learning</a:t>
            </a:r>
            <a:endParaRPr/>
          </a:p>
        </p:txBody>
      </p:sp>
      <p:sp>
        <p:nvSpPr>
          <p:cNvPr id="121" name="Google Shape;121;p21"/>
          <p:cNvSpPr txBox="1"/>
          <p:nvPr/>
        </p:nvSpPr>
        <p:spPr>
          <a:xfrm>
            <a:off x="1902575" y="1522050"/>
            <a:ext cx="5340300" cy="27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u="sng">
                <a:solidFill>
                  <a:schemeClr val="hlink"/>
                </a:solidFill>
                <a:latin typeface="Roboto Light"/>
                <a:ea typeface="Roboto Light"/>
                <a:cs typeface="Roboto Light"/>
                <a:sym typeface="Roboto Light"/>
                <a:hlinkClick r:id="rId3"/>
              </a:rPr>
              <a:t>Game Design</a:t>
            </a:r>
            <a:r>
              <a:rPr lang="en" sz="6000"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endParaRPr sz="60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855300" y="836000"/>
            <a:ext cx="7433400" cy="271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inviting me!!!!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me if you have any questions: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kohara-abeln@</a:t>
            </a:r>
            <a:r>
              <a:rPr lang="en" u="sng">
                <a:solidFill>
                  <a:schemeClr val="hlink"/>
                </a:solidFill>
                <a:hlinkClick r:id="rId4"/>
              </a:rPr>
              <a:t>parkwayschools.net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Might change to: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ko’hara@parkwayschools.net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2"/>
          <p:cNvSpPr txBox="1"/>
          <p:nvPr>
            <p:ph idx="12" type="sldNum"/>
          </p:nvPr>
        </p:nvSpPr>
        <p:spPr>
          <a:xfrm>
            <a:off x="8608500" y="4608050"/>
            <a:ext cx="383100" cy="383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inola template">
  <a:themeElements>
    <a:clrScheme name="Custom 347">
      <a:dk1>
        <a:srgbClr val="061A22"/>
      </a:dk1>
      <a:lt1>
        <a:srgbClr val="FFFFFF"/>
      </a:lt1>
      <a:dk2>
        <a:srgbClr val="808D8B"/>
      </a:dk2>
      <a:lt2>
        <a:srgbClr val="E7EDEB"/>
      </a:lt2>
      <a:accent1>
        <a:srgbClr val="CCFF67"/>
      </a:accent1>
      <a:accent2>
        <a:srgbClr val="6DD84D"/>
      </a:accent2>
      <a:accent3>
        <a:srgbClr val="17B342"/>
      </a:accent3>
      <a:accent4>
        <a:srgbClr val="009E9A"/>
      </a:accent4>
      <a:accent5>
        <a:srgbClr val="075E68"/>
      </a:accent5>
      <a:accent6>
        <a:srgbClr val="E4FDC4"/>
      </a:accent6>
      <a:hlink>
        <a:srgbClr val="00806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